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Raleway"/>
      <p:regular r:id="rId62"/>
      <p:bold r:id="rId63"/>
      <p:italic r:id="rId64"/>
      <p:boldItalic r:id="rId65"/>
    </p:embeddedFont>
    <p:embeddedFont>
      <p:font typeface="Proxima Nova"/>
      <p:regular r:id="rId66"/>
      <p:bold r:id="rId67"/>
      <p:italic r:id="rId68"/>
      <p:boldItalic r:id="rId69"/>
    </p:embeddedFont>
    <p:embeddedFont>
      <p:font typeface="Roboto Medium"/>
      <p:regular r:id="rId70"/>
      <p:bold r:id="rId71"/>
      <p:italic r:id="rId72"/>
      <p:boldItalic r:id="rId73"/>
    </p:embeddedFont>
    <p:embeddedFont>
      <p:font typeface="Martel Sans Black"/>
      <p:bold r:id="rId74"/>
    </p:embeddedFont>
    <p:embeddedFont>
      <p:font typeface="Amatic SC"/>
      <p:regular r:id="rId75"/>
      <p:bold r:id="rId76"/>
    </p:embeddedFont>
    <p:embeddedFont>
      <p:font typeface="Montserrat"/>
      <p:regular r:id="rId77"/>
      <p:bold r:id="rId78"/>
      <p:italic r:id="rId79"/>
      <p:boldItalic r:id="rId80"/>
    </p:embeddedFont>
    <p:embeddedFont>
      <p:font typeface="Anaheim"/>
      <p:regular r:id="rId81"/>
    </p:embeddedFont>
    <p:embeddedFont>
      <p:font typeface="Montserrat Medium"/>
      <p:regular r:id="rId82"/>
      <p:bold r:id="rId83"/>
      <p:italic r:id="rId84"/>
      <p:boldItalic r:id="rId85"/>
    </p:embeddedFont>
    <p:embeddedFont>
      <p:font typeface="Bebas Neue"/>
      <p:regular r:id="rId86"/>
    </p:embeddedFont>
    <p:embeddedFont>
      <p:font typeface="Proxima Nova Semibold"/>
      <p:regular r:id="rId87"/>
      <p:bold r:id="rId88"/>
      <p:boldItalic r:id="rId89"/>
    </p:embeddedFont>
    <p:embeddedFont>
      <p:font typeface="Martel Sans"/>
      <p:regular r:id="rId90"/>
      <p:bold r:id="rId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78EF5C-B2B6-4672-989E-0F646CA2B4B2}">
  <a:tblStyle styleId="{8478EF5C-B2B6-4672-989E-0F646CA2B4B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841D218-8F2F-44D5-9E17-B51A5FAF4C17}"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MontserratMedium-italic.fntdata"/><Relationship Id="rId83" Type="http://schemas.openxmlformats.org/officeDocument/2006/relationships/font" Target="fonts/MontserratMedium-bold.fntdata"/><Relationship Id="rId42" Type="http://schemas.openxmlformats.org/officeDocument/2006/relationships/slide" Target="slides/slide36.xml"/><Relationship Id="rId86" Type="http://schemas.openxmlformats.org/officeDocument/2006/relationships/font" Target="fonts/BebasNeue-regular.fntdata"/><Relationship Id="rId41" Type="http://schemas.openxmlformats.org/officeDocument/2006/relationships/slide" Target="slides/slide35.xml"/><Relationship Id="rId85" Type="http://schemas.openxmlformats.org/officeDocument/2006/relationships/font" Target="fonts/MontserratMedium-boldItalic.fntdata"/><Relationship Id="rId44" Type="http://schemas.openxmlformats.org/officeDocument/2006/relationships/slide" Target="slides/slide38.xml"/><Relationship Id="rId88" Type="http://schemas.openxmlformats.org/officeDocument/2006/relationships/font" Target="fonts/ProximaNovaSemibold-bold.fntdata"/><Relationship Id="rId43" Type="http://schemas.openxmlformats.org/officeDocument/2006/relationships/slide" Target="slides/slide37.xml"/><Relationship Id="rId87" Type="http://schemas.openxmlformats.org/officeDocument/2006/relationships/font" Target="fonts/ProximaNovaSemibold-regular.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ProximaNovaSemibold-boldItalic.fntdata"/><Relationship Id="rId80" Type="http://schemas.openxmlformats.org/officeDocument/2006/relationships/font" Target="fonts/Montserrat-boldItalic.fntdata"/><Relationship Id="rId82" Type="http://schemas.openxmlformats.org/officeDocument/2006/relationships/font" Target="fonts/MontserratMedium-regular.fntdata"/><Relationship Id="rId81" Type="http://schemas.openxmlformats.org/officeDocument/2006/relationships/font" Target="fonts/Anaheim-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boldItalic.fntdata"/><Relationship Id="rId72" Type="http://schemas.openxmlformats.org/officeDocument/2006/relationships/font" Target="fonts/RobotoMedium-italic.fntdata"/><Relationship Id="rId31" Type="http://schemas.openxmlformats.org/officeDocument/2006/relationships/slide" Target="slides/slide25.xml"/><Relationship Id="rId75" Type="http://schemas.openxmlformats.org/officeDocument/2006/relationships/font" Target="fonts/AmaticSC-regular.fntdata"/><Relationship Id="rId30" Type="http://schemas.openxmlformats.org/officeDocument/2006/relationships/slide" Target="slides/slide24.xml"/><Relationship Id="rId74" Type="http://schemas.openxmlformats.org/officeDocument/2006/relationships/font" Target="fonts/MartelSansBlack-bold.fntdata"/><Relationship Id="rId33" Type="http://schemas.openxmlformats.org/officeDocument/2006/relationships/slide" Target="slides/slide27.xml"/><Relationship Id="rId77" Type="http://schemas.openxmlformats.org/officeDocument/2006/relationships/font" Target="fonts/Montserrat-regular.fntdata"/><Relationship Id="rId32" Type="http://schemas.openxmlformats.org/officeDocument/2006/relationships/slide" Target="slides/slide26.xml"/><Relationship Id="rId76" Type="http://schemas.openxmlformats.org/officeDocument/2006/relationships/font" Target="fonts/AmaticSC-bold.fntdata"/><Relationship Id="rId35" Type="http://schemas.openxmlformats.org/officeDocument/2006/relationships/slide" Target="slides/slide29.xml"/><Relationship Id="rId79" Type="http://schemas.openxmlformats.org/officeDocument/2006/relationships/font" Target="fonts/Montserrat-italic.fntdata"/><Relationship Id="rId34" Type="http://schemas.openxmlformats.org/officeDocument/2006/relationships/slide" Target="slides/slide28.xml"/><Relationship Id="rId78" Type="http://schemas.openxmlformats.org/officeDocument/2006/relationships/font" Target="fonts/Montserrat-bold.fntdata"/><Relationship Id="rId71" Type="http://schemas.openxmlformats.org/officeDocument/2006/relationships/font" Target="fonts/RobotoMedium-bold.fntdata"/><Relationship Id="rId70" Type="http://schemas.openxmlformats.org/officeDocument/2006/relationships/font" Target="fonts/Roboto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aleway-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aleway-italic.fntdata"/><Relationship Id="rId63" Type="http://schemas.openxmlformats.org/officeDocument/2006/relationships/font" Target="fonts/Raleway-bold.fntdata"/><Relationship Id="rId22" Type="http://schemas.openxmlformats.org/officeDocument/2006/relationships/slide" Target="slides/slide16.xml"/><Relationship Id="rId66" Type="http://schemas.openxmlformats.org/officeDocument/2006/relationships/font" Target="fonts/ProximaNova-regular.fntdata"/><Relationship Id="rId21" Type="http://schemas.openxmlformats.org/officeDocument/2006/relationships/slide" Target="slides/slide15.xml"/><Relationship Id="rId65" Type="http://schemas.openxmlformats.org/officeDocument/2006/relationships/font" Target="fonts/Raleway-boldItalic.fntdata"/><Relationship Id="rId24" Type="http://schemas.openxmlformats.org/officeDocument/2006/relationships/slide" Target="slides/slide18.xml"/><Relationship Id="rId68" Type="http://schemas.openxmlformats.org/officeDocument/2006/relationships/font" Target="fonts/ProximaNova-italic.fntdata"/><Relationship Id="rId23" Type="http://schemas.openxmlformats.org/officeDocument/2006/relationships/slide" Target="slides/slide17.xml"/><Relationship Id="rId67" Type="http://schemas.openxmlformats.org/officeDocument/2006/relationships/font" Target="fonts/ProximaNova-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MartelSans-bold.fntdata"/><Relationship Id="rId90" Type="http://schemas.openxmlformats.org/officeDocument/2006/relationships/font" Target="fonts/MartelSans-regular.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jpg>
</file>

<file path=ppt/media/image13.jp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 name="Google Shape;1373;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 name="Google Shape;1390;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4" name="Shape 1814"/>
        <p:cNvGrpSpPr/>
        <p:nvPr/>
      </p:nvGrpSpPr>
      <p:grpSpPr>
        <a:xfrm>
          <a:off x="0" y="0"/>
          <a:ext cx="0" cy="0"/>
          <a:chOff x="0" y="0"/>
          <a:chExt cx="0" cy="0"/>
        </a:xfrm>
      </p:grpSpPr>
      <p:sp>
        <p:nvSpPr>
          <p:cNvPr id="1815" name="Google Shape;1815;g27e3f88f419_0_2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6" name="Google Shape;1816;g27e3f88f419_0_2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7" name="Shape 2187"/>
        <p:cNvGrpSpPr/>
        <p:nvPr/>
      </p:nvGrpSpPr>
      <p:grpSpPr>
        <a:xfrm>
          <a:off x="0" y="0"/>
          <a:ext cx="0" cy="0"/>
          <a:chOff x="0" y="0"/>
          <a:chExt cx="0" cy="0"/>
        </a:xfrm>
      </p:grpSpPr>
      <p:sp>
        <p:nvSpPr>
          <p:cNvPr id="2188" name="Google Shape;2188;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9" name="Google Shape;2189;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7" name="Shape 2227"/>
        <p:cNvGrpSpPr/>
        <p:nvPr/>
      </p:nvGrpSpPr>
      <p:grpSpPr>
        <a:xfrm>
          <a:off x="0" y="0"/>
          <a:ext cx="0" cy="0"/>
          <a:chOff x="0" y="0"/>
          <a:chExt cx="0" cy="0"/>
        </a:xfrm>
      </p:grpSpPr>
      <p:sp>
        <p:nvSpPr>
          <p:cNvPr id="2228" name="Google Shape;2228;g27e3f88f419_0_2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9" name="Google Shape;2229;g27e3f88f419_0_2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4" name="Shape 2264"/>
        <p:cNvGrpSpPr/>
        <p:nvPr/>
      </p:nvGrpSpPr>
      <p:grpSpPr>
        <a:xfrm>
          <a:off x="0" y="0"/>
          <a:ext cx="0" cy="0"/>
          <a:chOff x="0" y="0"/>
          <a:chExt cx="0" cy="0"/>
        </a:xfrm>
      </p:grpSpPr>
      <p:sp>
        <p:nvSpPr>
          <p:cNvPr id="2265" name="Google Shape;2265;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6" name="Google Shape;2266;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5" name="Shape 2275"/>
        <p:cNvGrpSpPr/>
        <p:nvPr/>
      </p:nvGrpSpPr>
      <p:grpSpPr>
        <a:xfrm>
          <a:off x="0" y="0"/>
          <a:ext cx="0" cy="0"/>
          <a:chOff x="0" y="0"/>
          <a:chExt cx="0" cy="0"/>
        </a:xfrm>
      </p:grpSpPr>
      <p:sp>
        <p:nvSpPr>
          <p:cNvPr id="2276" name="Google Shape;2276;g27e3f88f419_0_2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7" name="Google Shape;2277;g27e3f88f419_0_2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1" name="Shape 2331"/>
        <p:cNvGrpSpPr/>
        <p:nvPr/>
      </p:nvGrpSpPr>
      <p:grpSpPr>
        <a:xfrm>
          <a:off x="0" y="0"/>
          <a:ext cx="0" cy="0"/>
          <a:chOff x="0" y="0"/>
          <a:chExt cx="0" cy="0"/>
        </a:xfrm>
      </p:grpSpPr>
      <p:sp>
        <p:nvSpPr>
          <p:cNvPr id="2332" name="Google Shape;2332;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3" name="Google Shape;2333;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8" name="Shape 2338"/>
        <p:cNvGrpSpPr/>
        <p:nvPr/>
      </p:nvGrpSpPr>
      <p:grpSpPr>
        <a:xfrm>
          <a:off x="0" y="0"/>
          <a:ext cx="0" cy="0"/>
          <a:chOff x="0" y="0"/>
          <a:chExt cx="0" cy="0"/>
        </a:xfrm>
      </p:grpSpPr>
      <p:sp>
        <p:nvSpPr>
          <p:cNvPr id="2339" name="Google Shape;2339;g27e3f88f419_0_2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0" name="Google Shape;2340;g27e3f88f419_0_2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3" name="Shape 2363"/>
        <p:cNvGrpSpPr/>
        <p:nvPr/>
      </p:nvGrpSpPr>
      <p:grpSpPr>
        <a:xfrm>
          <a:off x="0" y="0"/>
          <a:ext cx="0" cy="0"/>
          <a:chOff x="0" y="0"/>
          <a:chExt cx="0" cy="0"/>
        </a:xfrm>
      </p:grpSpPr>
      <p:sp>
        <p:nvSpPr>
          <p:cNvPr id="2364" name="Google Shape;2364;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5" name="Google Shape;2365;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8" name="Shape 2488"/>
        <p:cNvGrpSpPr/>
        <p:nvPr/>
      </p:nvGrpSpPr>
      <p:grpSpPr>
        <a:xfrm>
          <a:off x="0" y="0"/>
          <a:ext cx="0" cy="0"/>
          <a:chOff x="0" y="0"/>
          <a:chExt cx="0" cy="0"/>
        </a:xfrm>
      </p:grpSpPr>
      <p:sp>
        <p:nvSpPr>
          <p:cNvPr id="2489" name="Google Shape;2489;g27e3f88f419_0_3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0" name="Google Shape;2490;g27e3f88f419_0_3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3" name="Shape 2523"/>
        <p:cNvGrpSpPr/>
        <p:nvPr/>
      </p:nvGrpSpPr>
      <p:grpSpPr>
        <a:xfrm>
          <a:off x="0" y="0"/>
          <a:ext cx="0" cy="0"/>
          <a:chOff x="0" y="0"/>
          <a:chExt cx="0" cy="0"/>
        </a:xfrm>
      </p:grpSpPr>
      <p:sp>
        <p:nvSpPr>
          <p:cNvPr id="2524" name="Google Shape;2524;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5" name="Google Shape;2525;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6" name="Shape 2536"/>
        <p:cNvGrpSpPr/>
        <p:nvPr/>
      </p:nvGrpSpPr>
      <p:grpSpPr>
        <a:xfrm>
          <a:off x="0" y="0"/>
          <a:ext cx="0" cy="0"/>
          <a:chOff x="0" y="0"/>
          <a:chExt cx="0" cy="0"/>
        </a:xfrm>
      </p:grpSpPr>
      <p:sp>
        <p:nvSpPr>
          <p:cNvPr id="2537" name="Google Shape;2537;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8" name="Google Shape;2538;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6" name="Shape 2556"/>
        <p:cNvGrpSpPr/>
        <p:nvPr/>
      </p:nvGrpSpPr>
      <p:grpSpPr>
        <a:xfrm>
          <a:off x="0" y="0"/>
          <a:ext cx="0" cy="0"/>
          <a:chOff x="0" y="0"/>
          <a:chExt cx="0" cy="0"/>
        </a:xfrm>
      </p:grpSpPr>
      <p:sp>
        <p:nvSpPr>
          <p:cNvPr id="2557" name="Google Shape;2557;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8" name="Google Shape;2558;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7" name="Shape 2567"/>
        <p:cNvGrpSpPr/>
        <p:nvPr/>
      </p:nvGrpSpPr>
      <p:grpSpPr>
        <a:xfrm>
          <a:off x="0" y="0"/>
          <a:ext cx="0" cy="0"/>
          <a:chOff x="0" y="0"/>
          <a:chExt cx="0" cy="0"/>
        </a:xfrm>
      </p:grpSpPr>
      <p:sp>
        <p:nvSpPr>
          <p:cNvPr id="2568" name="Google Shape;2568;g27e3f88f419_0_3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9" name="Google Shape;2569;g27e3f88f419_0_3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7" name="Shape 2587"/>
        <p:cNvGrpSpPr/>
        <p:nvPr/>
      </p:nvGrpSpPr>
      <p:grpSpPr>
        <a:xfrm>
          <a:off x="0" y="0"/>
          <a:ext cx="0" cy="0"/>
          <a:chOff x="0" y="0"/>
          <a:chExt cx="0" cy="0"/>
        </a:xfrm>
      </p:grpSpPr>
      <p:sp>
        <p:nvSpPr>
          <p:cNvPr id="2588" name="Google Shape;2588;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9" name="Google Shape;2589;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5" name="Shape 2595"/>
        <p:cNvGrpSpPr/>
        <p:nvPr/>
      </p:nvGrpSpPr>
      <p:grpSpPr>
        <a:xfrm>
          <a:off x="0" y="0"/>
          <a:ext cx="0" cy="0"/>
          <a:chOff x="0" y="0"/>
          <a:chExt cx="0" cy="0"/>
        </a:xfrm>
      </p:grpSpPr>
      <p:sp>
        <p:nvSpPr>
          <p:cNvPr id="2596" name="Google Shape;2596;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7" name="Google Shape;2597;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6" name="Shape 2606"/>
        <p:cNvGrpSpPr/>
        <p:nvPr/>
      </p:nvGrpSpPr>
      <p:grpSpPr>
        <a:xfrm>
          <a:off x="0" y="0"/>
          <a:ext cx="0" cy="0"/>
          <a:chOff x="0" y="0"/>
          <a:chExt cx="0" cy="0"/>
        </a:xfrm>
      </p:grpSpPr>
      <p:sp>
        <p:nvSpPr>
          <p:cNvPr id="2607" name="Google Shape;2607;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8" name="Google Shape;2608;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2" name="Shape 2622"/>
        <p:cNvGrpSpPr/>
        <p:nvPr/>
      </p:nvGrpSpPr>
      <p:grpSpPr>
        <a:xfrm>
          <a:off x="0" y="0"/>
          <a:ext cx="0" cy="0"/>
          <a:chOff x="0" y="0"/>
          <a:chExt cx="0" cy="0"/>
        </a:xfrm>
      </p:grpSpPr>
      <p:sp>
        <p:nvSpPr>
          <p:cNvPr id="2623" name="Google Shape;2623;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4" name="Google Shape;2624;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6" name="Shape 2666"/>
        <p:cNvGrpSpPr/>
        <p:nvPr/>
      </p:nvGrpSpPr>
      <p:grpSpPr>
        <a:xfrm>
          <a:off x="0" y="0"/>
          <a:ext cx="0" cy="0"/>
          <a:chOff x="0" y="0"/>
          <a:chExt cx="0" cy="0"/>
        </a:xfrm>
      </p:grpSpPr>
      <p:sp>
        <p:nvSpPr>
          <p:cNvPr id="2667" name="Google Shape;266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8" name="Google Shape;266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6" name="Shape 2696"/>
        <p:cNvGrpSpPr/>
        <p:nvPr/>
      </p:nvGrpSpPr>
      <p:grpSpPr>
        <a:xfrm>
          <a:off x="0" y="0"/>
          <a:ext cx="0" cy="0"/>
          <a:chOff x="0" y="0"/>
          <a:chExt cx="0" cy="0"/>
        </a:xfrm>
      </p:grpSpPr>
      <p:sp>
        <p:nvSpPr>
          <p:cNvPr id="2697" name="Google Shape;2697;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8" name="Google Shape;2698;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2" name="Shape 2702"/>
        <p:cNvGrpSpPr/>
        <p:nvPr/>
      </p:nvGrpSpPr>
      <p:grpSpPr>
        <a:xfrm>
          <a:off x="0" y="0"/>
          <a:ext cx="0" cy="0"/>
          <a:chOff x="0" y="0"/>
          <a:chExt cx="0" cy="0"/>
        </a:xfrm>
      </p:grpSpPr>
      <p:sp>
        <p:nvSpPr>
          <p:cNvPr id="2703" name="Google Shape;2703;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4" name="Google Shape;2704;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7" name="Shape 2717"/>
        <p:cNvGrpSpPr/>
        <p:nvPr/>
      </p:nvGrpSpPr>
      <p:grpSpPr>
        <a:xfrm>
          <a:off x="0" y="0"/>
          <a:ext cx="0" cy="0"/>
          <a:chOff x="0" y="0"/>
          <a:chExt cx="0" cy="0"/>
        </a:xfrm>
      </p:grpSpPr>
      <p:sp>
        <p:nvSpPr>
          <p:cNvPr id="2718" name="Google Shape;2718;g27e3f88f419_0_2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9" name="Google Shape;2719;g27e3f88f419_0_2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9" name="Shape 2739"/>
        <p:cNvGrpSpPr/>
        <p:nvPr/>
      </p:nvGrpSpPr>
      <p:grpSpPr>
        <a:xfrm>
          <a:off x="0" y="0"/>
          <a:ext cx="0" cy="0"/>
          <a:chOff x="0" y="0"/>
          <a:chExt cx="0" cy="0"/>
        </a:xfrm>
      </p:grpSpPr>
      <p:sp>
        <p:nvSpPr>
          <p:cNvPr id="2740" name="Google Shape;2740;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1" name="Google Shape;2741;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5" name="Shape 2825"/>
        <p:cNvGrpSpPr/>
        <p:nvPr/>
      </p:nvGrpSpPr>
      <p:grpSpPr>
        <a:xfrm>
          <a:off x="0" y="0"/>
          <a:ext cx="0" cy="0"/>
          <a:chOff x="0" y="0"/>
          <a:chExt cx="0" cy="0"/>
        </a:xfrm>
      </p:grpSpPr>
      <p:sp>
        <p:nvSpPr>
          <p:cNvPr id="2826" name="Google Shape;282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7" name="Google Shape;282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6" name="Shape 3186"/>
        <p:cNvGrpSpPr/>
        <p:nvPr/>
      </p:nvGrpSpPr>
      <p:grpSpPr>
        <a:xfrm>
          <a:off x="0" y="0"/>
          <a:ext cx="0" cy="0"/>
          <a:chOff x="0" y="0"/>
          <a:chExt cx="0" cy="0"/>
        </a:xfrm>
      </p:grpSpPr>
      <p:sp>
        <p:nvSpPr>
          <p:cNvPr id="3187" name="Google Shape;3187;g27e3f88f419_0_20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8" name="Google Shape;3188;g27e3f88f419_0_20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0" name="Shape 3690"/>
        <p:cNvGrpSpPr/>
        <p:nvPr/>
      </p:nvGrpSpPr>
      <p:grpSpPr>
        <a:xfrm>
          <a:off x="0" y="0"/>
          <a:ext cx="0" cy="0"/>
          <a:chOff x="0" y="0"/>
          <a:chExt cx="0" cy="0"/>
        </a:xfrm>
      </p:grpSpPr>
      <p:sp>
        <p:nvSpPr>
          <p:cNvPr id="3691" name="Google Shape;3691;g27e3f88f419_0_20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2" name="Google Shape;3692;g27e3f88f419_0_20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6" name="Shape 3696"/>
        <p:cNvGrpSpPr/>
        <p:nvPr/>
      </p:nvGrpSpPr>
      <p:grpSpPr>
        <a:xfrm>
          <a:off x="0" y="0"/>
          <a:ext cx="0" cy="0"/>
          <a:chOff x="0" y="0"/>
          <a:chExt cx="0" cy="0"/>
        </a:xfrm>
      </p:grpSpPr>
      <p:sp>
        <p:nvSpPr>
          <p:cNvPr id="3697" name="Google Shape;3697;g27e3f88f419_0_11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8" name="Google Shape;3698;g27e3f88f419_0_11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2" name="Shape 3702"/>
        <p:cNvGrpSpPr/>
        <p:nvPr/>
      </p:nvGrpSpPr>
      <p:grpSpPr>
        <a:xfrm>
          <a:off x="0" y="0"/>
          <a:ext cx="0" cy="0"/>
          <a:chOff x="0" y="0"/>
          <a:chExt cx="0" cy="0"/>
        </a:xfrm>
      </p:grpSpPr>
      <p:sp>
        <p:nvSpPr>
          <p:cNvPr id="3703" name="Google Shape;3703;g27e3f88f419_0_11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4" name="Google Shape;3704;g27e3f88f419_0_11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8" name="Shape 3708"/>
        <p:cNvGrpSpPr/>
        <p:nvPr/>
      </p:nvGrpSpPr>
      <p:grpSpPr>
        <a:xfrm>
          <a:off x="0" y="0"/>
          <a:ext cx="0" cy="0"/>
          <a:chOff x="0" y="0"/>
          <a:chExt cx="0" cy="0"/>
        </a:xfrm>
      </p:grpSpPr>
      <p:sp>
        <p:nvSpPr>
          <p:cNvPr id="3709" name="Google Shape;3709;g27e3f88f419_0_118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0" name="Google Shape;3710;g27e3f88f419_0_118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6" name="Shape 3726"/>
        <p:cNvGrpSpPr/>
        <p:nvPr/>
      </p:nvGrpSpPr>
      <p:grpSpPr>
        <a:xfrm>
          <a:off x="0" y="0"/>
          <a:ext cx="0" cy="0"/>
          <a:chOff x="0" y="0"/>
          <a:chExt cx="0" cy="0"/>
        </a:xfrm>
      </p:grpSpPr>
      <p:sp>
        <p:nvSpPr>
          <p:cNvPr id="3727" name="Google Shape;3727;g27e3f88f419_0_11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8" name="Google Shape;3728;g27e3f88f419_0_11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2" name="Shape 3742"/>
        <p:cNvGrpSpPr/>
        <p:nvPr/>
      </p:nvGrpSpPr>
      <p:grpSpPr>
        <a:xfrm>
          <a:off x="0" y="0"/>
          <a:ext cx="0" cy="0"/>
          <a:chOff x="0" y="0"/>
          <a:chExt cx="0" cy="0"/>
        </a:xfrm>
      </p:grpSpPr>
      <p:sp>
        <p:nvSpPr>
          <p:cNvPr id="3743" name="Google Shape;3743;g27e3f88f419_0_11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4" name="Google Shape;3744;g27e3f88f419_0_11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1" name="Shape 4081"/>
        <p:cNvGrpSpPr/>
        <p:nvPr/>
      </p:nvGrpSpPr>
      <p:grpSpPr>
        <a:xfrm>
          <a:off x="0" y="0"/>
          <a:ext cx="0" cy="0"/>
          <a:chOff x="0" y="0"/>
          <a:chExt cx="0" cy="0"/>
        </a:xfrm>
      </p:grpSpPr>
      <p:sp>
        <p:nvSpPr>
          <p:cNvPr id="4082" name="Google Shape;4082;g27e3f88f419_0_12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3" name="Google Shape;4083;g27e3f88f419_0_12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2" name="Shape 6282"/>
        <p:cNvGrpSpPr/>
        <p:nvPr/>
      </p:nvGrpSpPr>
      <p:grpSpPr>
        <a:xfrm>
          <a:off x="0" y="0"/>
          <a:ext cx="0" cy="0"/>
          <a:chOff x="0" y="0"/>
          <a:chExt cx="0" cy="0"/>
        </a:xfrm>
      </p:grpSpPr>
      <p:sp>
        <p:nvSpPr>
          <p:cNvPr id="6283" name="Google Shape;6283;g27e3f88f419_0_14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4" name="Google Shape;6284;g27e3f88f419_0_14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1" name="Shape 6701"/>
        <p:cNvGrpSpPr/>
        <p:nvPr/>
      </p:nvGrpSpPr>
      <p:grpSpPr>
        <a:xfrm>
          <a:off x="0" y="0"/>
          <a:ext cx="0" cy="0"/>
          <a:chOff x="0" y="0"/>
          <a:chExt cx="0" cy="0"/>
        </a:xfrm>
      </p:grpSpPr>
      <p:sp>
        <p:nvSpPr>
          <p:cNvPr id="6702" name="Google Shape;6702;g27e3f88f419_0_14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3" name="Google Shape;6703;g27e3f88f419_0_14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1" name="Shape 6871"/>
        <p:cNvGrpSpPr/>
        <p:nvPr/>
      </p:nvGrpSpPr>
      <p:grpSpPr>
        <a:xfrm>
          <a:off x="0" y="0"/>
          <a:ext cx="0" cy="0"/>
          <a:chOff x="0" y="0"/>
          <a:chExt cx="0" cy="0"/>
        </a:xfrm>
      </p:grpSpPr>
      <p:sp>
        <p:nvSpPr>
          <p:cNvPr id="6872" name="Google Shape;6872;g27e3f88f419_0_15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3" name="Google Shape;6873;g27e3f88f419_0_15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6" name="Shape 7276"/>
        <p:cNvGrpSpPr/>
        <p:nvPr/>
      </p:nvGrpSpPr>
      <p:grpSpPr>
        <a:xfrm>
          <a:off x="0" y="0"/>
          <a:ext cx="0" cy="0"/>
          <a:chOff x="0" y="0"/>
          <a:chExt cx="0" cy="0"/>
        </a:xfrm>
      </p:grpSpPr>
      <p:sp>
        <p:nvSpPr>
          <p:cNvPr id="7277" name="Google Shape;7277;g27e3f88f419_0_15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8" name="Google Shape;7278;g27e3f88f419_0_15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6" name="Shape 7656"/>
        <p:cNvGrpSpPr/>
        <p:nvPr/>
      </p:nvGrpSpPr>
      <p:grpSpPr>
        <a:xfrm>
          <a:off x="0" y="0"/>
          <a:ext cx="0" cy="0"/>
          <a:chOff x="0" y="0"/>
          <a:chExt cx="0" cy="0"/>
        </a:xfrm>
      </p:grpSpPr>
      <p:sp>
        <p:nvSpPr>
          <p:cNvPr id="7657" name="Google Shape;7657;g27e3f88f419_0_15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8" name="Google Shape;7658;g27e3f88f419_0_15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2" name="Shape 8082"/>
        <p:cNvGrpSpPr/>
        <p:nvPr/>
      </p:nvGrpSpPr>
      <p:grpSpPr>
        <a:xfrm>
          <a:off x="0" y="0"/>
          <a:ext cx="0" cy="0"/>
          <a:chOff x="0" y="0"/>
          <a:chExt cx="0" cy="0"/>
        </a:xfrm>
      </p:grpSpPr>
      <p:sp>
        <p:nvSpPr>
          <p:cNvPr id="8083" name="Google Shape;8083;g27e3f88f419_0_16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4" name="Google Shape;8084;g27e3f88f419_0_16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3" name="Shape 8443"/>
        <p:cNvGrpSpPr/>
        <p:nvPr/>
      </p:nvGrpSpPr>
      <p:grpSpPr>
        <a:xfrm>
          <a:off x="0" y="0"/>
          <a:ext cx="0" cy="0"/>
          <a:chOff x="0" y="0"/>
          <a:chExt cx="0" cy="0"/>
        </a:xfrm>
      </p:grpSpPr>
      <p:sp>
        <p:nvSpPr>
          <p:cNvPr id="8444" name="Google Shape;8444;g27e3f88f419_0_16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5" name="Google Shape;8445;g27e3f88f419_0_16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3" name="Shape 8953"/>
        <p:cNvGrpSpPr/>
        <p:nvPr/>
      </p:nvGrpSpPr>
      <p:grpSpPr>
        <a:xfrm>
          <a:off x="0" y="0"/>
          <a:ext cx="0" cy="0"/>
          <a:chOff x="0" y="0"/>
          <a:chExt cx="0" cy="0"/>
        </a:xfrm>
      </p:grpSpPr>
      <p:sp>
        <p:nvSpPr>
          <p:cNvPr id="8954" name="Google Shape;8954;g27e3f88f419_0_17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5" name="Google Shape;8955;g27e3f88f419_0_17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3" name="Shape 9573"/>
        <p:cNvGrpSpPr/>
        <p:nvPr/>
      </p:nvGrpSpPr>
      <p:grpSpPr>
        <a:xfrm>
          <a:off x="0" y="0"/>
          <a:ext cx="0" cy="0"/>
          <a:chOff x="0" y="0"/>
          <a:chExt cx="0" cy="0"/>
        </a:xfrm>
      </p:grpSpPr>
      <p:sp>
        <p:nvSpPr>
          <p:cNvPr id="9574" name="Google Shape;9574;g27e3f88f419_0_17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5" name="Google Shape;9575;g27e3f88f419_0_17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7" name="Shape 10167"/>
        <p:cNvGrpSpPr/>
        <p:nvPr/>
      </p:nvGrpSpPr>
      <p:grpSpPr>
        <a:xfrm>
          <a:off x="0" y="0"/>
          <a:ext cx="0" cy="0"/>
          <a:chOff x="0" y="0"/>
          <a:chExt cx="0" cy="0"/>
        </a:xfrm>
      </p:grpSpPr>
      <p:sp>
        <p:nvSpPr>
          <p:cNvPr id="10168" name="Google Shape;10168;g27e3f88f419_0_18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9" name="Google Shape;10169;g27e3f88f419_0_18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8" name="Shape 10488"/>
        <p:cNvGrpSpPr/>
        <p:nvPr/>
      </p:nvGrpSpPr>
      <p:grpSpPr>
        <a:xfrm>
          <a:off x="0" y="0"/>
          <a:ext cx="0" cy="0"/>
          <a:chOff x="0" y="0"/>
          <a:chExt cx="0" cy="0"/>
        </a:xfrm>
      </p:grpSpPr>
      <p:sp>
        <p:nvSpPr>
          <p:cNvPr id="10489" name="Google Shape;10489;g27e3f88f419_0_18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0" name="Google Shape;10490;g27e3f88f419_0_18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6" name="Shape 10796"/>
        <p:cNvGrpSpPr/>
        <p:nvPr/>
      </p:nvGrpSpPr>
      <p:grpSpPr>
        <a:xfrm>
          <a:off x="0" y="0"/>
          <a:ext cx="0" cy="0"/>
          <a:chOff x="0" y="0"/>
          <a:chExt cx="0" cy="0"/>
        </a:xfrm>
      </p:grpSpPr>
      <p:sp>
        <p:nvSpPr>
          <p:cNvPr id="10797" name="Google Shape;10797;g27e3f88f419_0_20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8" name="Google Shape;10798;g27e3f88f419_0_20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 name="Shape 1148"/>
        <p:cNvGrpSpPr/>
        <p:nvPr/>
      </p:nvGrpSpPr>
      <p:grpSpPr>
        <a:xfrm>
          <a:off x="0" y="0"/>
          <a:ext cx="0" cy="0"/>
          <a:chOff x="0" y="0"/>
          <a:chExt cx="0" cy="0"/>
        </a:xfrm>
      </p:grpSpPr>
      <p:sp>
        <p:nvSpPr>
          <p:cNvPr id="1149" name="Google Shape;1149;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 name="Google Shape;1150;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 name="Shape 1304"/>
        <p:cNvGrpSpPr/>
        <p:nvPr/>
      </p:nvGrpSpPr>
      <p:grpSpPr>
        <a:xfrm>
          <a:off x="0" y="0"/>
          <a:ext cx="0" cy="0"/>
          <a:chOff x="0" y="0"/>
          <a:chExt cx="0" cy="0"/>
        </a:xfrm>
      </p:grpSpPr>
      <p:sp>
        <p:nvSpPr>
          <p:cNvPr id="1305" name="Google Shape;1305;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6" name="Google Shape;1306;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8" name="Shape 8"/>
        <p:cNvGrpSpPr/>
        <p:nvPr/>
      </p:nvGrpSpPr>
      <p:grpSpPr>
        <a:xfrm>
          <a:off x="0" y="0"/>
          <a:ext cx="0" cy="0"/>
          <a:chOff x="0" y="0"/>
          <a:chExt cx="0" cy="0"/>
        </a:xfrm>
      </p:grpSpPr>
      <p:sp>
        <p:nvSpPr>
          <p:cNvPr id="9" name="Google Shape;9;p2"/>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240475" y="-145250"/>
            <a:ext cx="6123975" cy="5694750"/>
            <a:chOff x="-240475" y="-145250"/>
            <a:chExt cx="6123975" cy="5694750"/>
          </a:xfrm>
        </p:grpSpPr>
        <p:sp>
          <p:nvSpPr>
            <p:cNvPr id="11" name="Google Shape;11;p2"/>
            <p:cNvSpPr/>
            <p:nvPr/>
          </p:nvSpPr>
          <p:spPr>
            <a:xfrm>
              <a:off x="4809500" y="4475500"/>
              <a:ext cx="1074000" cy="1074000"/>
            </a:xfrm>
            <a:prstGeom prst="ellipse">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240475" y="-145250"/>
              <a:ext cx="1369500" cy="13695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25800" y="4274500"/>
              <a:ext cx="201000" cy="201000"/>
            </a:xfrm>
            <a:prstGeom prst="star4">
              <a:avLst>
                <a:gd fmla="val 202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13225" y="1084075"/>
            <a:ext cx="4009500" cy="21120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6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5" name="Google Shape;15;p2"/>
          <p:cNvSpPr txBox="1"/>
          <p:nvPr>
            <p:ph idx="1" type="subTitle"/>
          </p:nvPr>
        </p:nvSpPr>
        <p:spPr>
          <a:xfrm>
            <a:off x="713225" y="3367500"/>
            <a:ext cx="4009500" cy="303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atin typeface="Montserrat Medium"/>
                <a:ea typeface="Montserrat Medium"/>
                <a:cs typeface="Montserrat Medium"/>
                <a:sym typeface="Montserrat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1"/>
        </a:solidFill>
      </p:bgPr>
    </p:bg>
    <p:spTree>
      <p:nvGrpSpPr>
        <p:cNvPr id="83" name="Shape 83"/>
        <p:cNvGrpSpPr/>
        <p:nvPr/>
      </p:nvGrpSpPr>
      <p:grpSpPr>
        <a:xfrm>
          <a:off x="0" y="0"/>
          <a:ext cx="0" cy="0"/>
          <a:chOff x="0" y="0"/>
          <a:chExt cx="0" cy="0"/>
        </a:xfrm>
      </p:grpSpPr>
      <p:sp>
        <p:nvSpPr>
          <p:cNvPr id="84" name="Google Shape;84;p11"/>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1"/>
          <p:cNvGrpSpPr/>
          <p:nvPr/>
        </p:nvGrpSpPr>
        <p:grpSpPr>
          <a:xfrm>
            <a:off x="-418975" y="268300"/>
            <a:ext cx="10009800" cy="4654675"/>
            <a:chOff x="-418975" y="268300"/>
            <a:chExt cx="10009800" cy="4654675"/>
          </a:xfrm>
        </p:grpSpPr>
        <p:grpSp>
          <p:nvGrpSpPr>
            <p:cNvPr id="86" name="Google Shape;86;p11"/>
            <p:cNvGrpSpPr/>
            <p:nvPr/>
          </p:nvGrpSpPr>
          <p:grpSpPr>
            <a:xfrm>
              <a:off x="-418975" y="439000"/>
              <a:ext cx="10009800" cy="4483975"/>
              <a:chOff x="-418975" y="439000"/>
              <a:chExt cx="10009800" cy="4483975"/>
            </a:xfrm>
          </p:grpSpPr>
          <p:sp>
            <p:nvSpPr>
              <p:cNvPr id="87" name="Google Shape;87;p11"/>
              <p:cNvSpPr/>
              <p:nvPr/>
            </p:nvSpPr>
            <p:spPr>
              <a:xfrm>
                <a:off x="8516825" y="728100"/>
                <a:ext cx="1074000" cy="1074000"/>
              </a:xfrm>
              <a:prstGeom prst="ellipse">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
              <p:cNvSpPr/>
              <p:nvPr/>
            </p:nvSpPr>
            <p:spPr>
              <a:xfrm>
                <a:off x="-418975" y="3553475"/>
                <a:ext cx="1369500" cy="13695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p:nvPr/>
            </p:nvSpPr>
            <p:spPr>
              <a:xfrm>
                <a:off x="165275" y="439000"/>
                <a:ext cx="201000" cy="201000"/>
              </a:xfrm>
              <a:prstGeom prst="star4">
                <a:avLst>
                  <a:gd fmla="val 202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1"/>
              <p:cNvSpPr/>
              <p:nvPr/>
            </p:nvSpPr>
            <p:spPr>
              <a:xfrm>
                <a:off x="442025" y="439000"/>
                <a:ext cx="271200" cy="2712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11"/>
            <p:cNvSpPr/>
            <p:nvPr/>
          </p:nvSpPr>
          <p:spPr>
            <a:xfrm>
              <a:off x="8657025" y="268300"/>
              <a:ext cx="271200" cy="2712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1"/>
            <p:cNvSpPr/>
            <p:nvPr/>
          </p:nvSpPr>
          <p:spPr>
            <a:xfrm>
              <a:off x="8488800" y="4468400"/>
              <a:ext cx="168300" cy="1683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11"/>
          <p:cNvSpPr txBox="1"/>
          <p:nvPr>
            <p:ph hasCustomPrompt="1" type="title"/>
          </p:nvPr>
        </p:nvSpPr>
        <p:spPr>
          <a:xfrm>
            <a:off x="1836000" y="2379678"/>
            <a:ext cx="5472000" cy="10302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4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p:nvPr>
            <p:ph idx="1" type="subTitle"/>
          </p:nvPr>
        </p:nvSpPr>
        <p:spPr>
          <a:xfrm>
            <a:off x="1836000" y="3562552"/>
            <a:ext cx="5472000" cy="34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3"/>
        </a:solidFill>
      </p:bgPr>
    </p:bg>
    <p:spTree>
      <p:nvGrpSpPr>
        <p:cNvPr id="95"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6" name="Shape 96"/>
        <p:cNvGrpSpPr/>
        <p:nvPr/>
      </p:nvGrpSpPr>
      <p:grpSpPr>
        <a:xfrm>
          <a:off x="0" y="0"/>
          <a:ext cx="0" cy="0"/>
          <a:chOff x="0" y="0"/>
          <a:chExt cx="0" cy="0"/>
        </a:xfrm>
      </p:grpSpPr>
      <p:sp>
        <p:nvSpPr>
          <p:cNvPr id="97" name="Google Shape;97;p13"/>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13"/>
          <p:cNvGrpSpPr/>
          <p:nvPr/>
        </p:nvGrpSpPr>
        <p:grpSpPr>
          <a:xfrm>
            <a:off x="-288325" y="308975"/>
            <a:ext cx="9912550" cy="4939950"/>
            <a:chOff x="-288325" y="308975"/>
            <a:chExt cx="9912550" cy="4939950"/>
          </a:xfrm>
        </p:grpSpPr>
        <p:sp>
          <p:nvSpPr>
            <p:cNvPr id="99" name="Google Shape;99;p13"/>
            <p:cNvSpPr/>
            <p:nvPr/>
          </p:nvSpPr>
          <p:spPr>
            <a:xfrm>
              <a:off x="8550225" y="4174925"/>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288325" y="2032375"/>
              <a:ext cx="955200" cy="9552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465875" y="4708675"/>
              <a:ext cx="201000" cy="2010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7493325" y="308975"/>
              <a:ext cx="170700" cy="1707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4" name="Google Shape;104;p13"/>
          <p:cNvSpPr txBox="1"/>
          <p:nvPr>
            <p:ph hasCustomPrompt="1" idx="2" type="title"/>
          </p:nvPr>
        </p:nvSpPr>
        <p:spPr>
          <a:xfrm>
            <a:off x="890113" y="1504575"/>
            <a:ext cx="1163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p:nvPr>
            <p:ph hasCustomPrompt="1" idx="3" type="title"/>
          </p:nvPr>
        </p:nvSpPr>
        <p:spPr>
          <a:xfrm>
            <a:off x="890113" y="3177450"/>
            <a:ext cx="1163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4" type="title"/>
          </p:nvPr>
        </p:nvSpPr>
        <p:spPr>
          <a:xfrm>
            <a:off x="3589390" y="1504575"/>
            <a:ext cx="1163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hasCustomPrompt="1" idx="5" type="title"/>
          </p:nvPr>
        </p:nvSpPr>
        <p:spPr>
          <a:xfrm>
            <a:off x="3589390" y="3177449"/>
            <a:ext cx="1163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hasCustomPrompt="1" idx="6" type="title"/>
          </p:nvPr>
        </p:nvSpPr>
        <p:spPr>
          <a:xfrm>
            <a:off x="6288663" y="1504575"/>
            <a:ext cx="1163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hasCustomPrompt="1" idx="7" type="title"/>
          </p:nvPr>
        </p:nvSpPr>
        <p:spPr>
          <a:xfrm>
            <a:off x="6288663" y="3177449"/>
            <a:ext cx="11637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idx="1" type="subTitle"/>
          </p:nvPr>
        </p:nvSpPr>
        <p:spPr>
          <a:xfrm>
            <a:off x="890124" y="1973650"/>
            <a:ext cx="1745700" cy="484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
        <p:nvSpPr>
          <p:cNvPr id="111" name="Google Shape;111;p13"/>
          <p:cNvSpPr txBox="1"/>
          <p:nvPr>
            <p:ph idx="8" type="subTitle"/>
          </p:nvPr>
        </p:nvSpPr>
        <p:spPr>
          <a:xfrm>
            <a:off x="3589387" y="1973650"/>
            <a:ext cx="1965300" cy="484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
        <p:nvSpPr>
          <p:cNvPr id="112" name="Google Shape;112;p13"/>
          <p:cNvSpPr txBox="1"/>
          <p:nvPr>
            <p:ph idx="9" type="subTitle"/>
          </p:nvPr>
        </p:nvSpPr>
        <p:spPr>
          <a:xfrm>
            <a:off x="6288663" y="1973650"/>
            <a:ext cx="1965300" cy="484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
        <p:nvSpPr>
          <p:cNvPr id="113" name="Google Shape;113;p13"/>
          <p:cNvSpPr txBox="1"/>
          <p:nvPr>
            <p:ph idx="13" type="subTitle"/>
          </p:nvPr>
        </p:nvSpPr>
        <p:spPr>
          <a:xfrm>
            <a:off x="890124" y="3646599"/>
            <a:ext cx="1745700" cy="484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
        <p:nvSpPr>
          <p:cNvPr id="114" name="Google Shape;114;p13"/>
          <p:cNvSpPr txBox="1"/>
          <p:nvPr>
            <p:ph idx="14" type="subTitle"/>
          </p:nvPr>
        </p:nvSpPr>
        <p:spPr>
          <a:xfrm>
            <a:off x="3589387" y="3646597"/>
            <a:ext cx="1965300" cy="484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
        <p:nvSpPr>
          <p:cNvPr id="115" name="Google Shape;115;p13"/>
          <p:cNvSpPr txBox="1"/>
          <p:nvPr>
            <p:ph idx="15" type="subTitle"/>
          </p:nvPr>
        </p:nvSpPr>
        <p:spPr>
          <a:xfrm>
            <a:off x="6288663" y="3646599"/>
            <a:ext cx="1965300" cy="484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accent1"/>
        </a:solidFill>
      </p:bgPr>
    </p:bg>
    <p:spTree>
      <p:nvGrpSpPr>
        <p:cNvPr id="116" name="Shape 116"/>
        <p:cNvGrpSpPr/>
        <p:nvPr/>
      </p:nvGrpSpPr>
      <p:grpSpPr>
        <a:xfrm>
          <a:off x="0" y="0"/>
          <a:ext cx="0" cy="0"/>
          <a:chOff x="0" y="0"/>
          <a:chExt cx="0" cy="0"/>
        </a:xfrm>
      </p:grpSpPr>
      <p:sp>
        <p:nvSpPr>
          <p:cNvPr id="117" name="Google Shape;117;p14"/>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txBox="1"/>
          <p:nvPr>
            <p:ph type="title"/>
          </p:nvPr>
        </p:nvSpPr>
        <p:spPr>
          <a:xfrm>
            <a:off x="3444025" y="3102347"/>
            <a:ext cx="4562400" cy="510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19" name="Google Shape;119;p14"/>
          <p:cNvSpPr txBox="1"/>
          <p:nvPr>
            <p:ph idx="1" type="subTitle"/>
          </p:nvPr>
        </p:nvSpPr>
        <p:spPr>
          <a:xfrm>
            <a:off x="777225" y="1213325"/>
            <a:ext cx="7437600" cy="1654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120" name="Google Shape;120;p14"/>
          <p:cNvGrpSpPr/>
          <p:nvPr/>
        </p:nvGrpSpPr>
        <p:grpSpPr>
          <a:xfrm>
            <a:off x="-106875" y="271400"/>
            <a:ext cx="9570775" cy="4737025"/>
            <a:chOff x="-106875" y="271400"/>
            <a:chExt cx="9570775" cy="4737025"/>
          </a:xfrm>
        </p:grpSpPr>
        <p:sp>
          <p:nvSpPr>
            <p:cNvPr id="121" name="Google Shape;121;p14"/>
            <p:cNvSpPr/>
            <p:nvPr/>
          </p:nvSpPr>
          <p:spPr>
            <a:xfrm>
              <a:off x="8389900" y="3934425"/>
              <a:ext cx="1074000" cy="1074000"/>
            </a:xfrm>
            <a:prstGeom prst="ellipse">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p:nvPr/>
          </p:nvSpPr>
          <p:spPr>
            <a:xfrm>
              <a:off x="-106875" y="271400"/>
              <a:ext cx="1245000" cy="12450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p:nvPr/>
          </p:nvSpPr>
          <p:spPr>
            <a:xfrm>
              <a:off x="8430775" y="305400"/>
              <a:ext cx="201000" cy="201000"/>
            </a:xfrm>
            <a:prstGeom prst="star4">
              <a:avLst>
                <a:gd fmla="val 202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p:nvPr/>
          </p:nvSpPr>
          <p:spPr>
            <a:xfrm>
              <a:off x="8683825" y="539500"/>
              <a:ext cx="231900" cy="2319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5" name="Shape 125"/>
        <p:cNvGrpSpPr/>
        <p:nvPr/>
      </p:nvGrpSpPr>
      <p:grpSpPr>
        <a:xfrm>
          <a:off x="0" y="0"/>
          <a:ext cx="0" cy="0"/>
          <a:chOff x="0" y="0"/>
          <a:chExt cx="0" cy="0"/>
        </a:xfrm>
      </p:grpSpPr>
      <p:sp>
        <p:nvSpPr>
          <p:cNvPr id="126" name="Google Shape;126;p15"/>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5"/>
          <p:cNvSpPr txBox="1"/>
          <p:nvPr>
            <p:ph type="title"/>
          </p:nvPr>
        </p:nvSpPr>
        <p:spPr>
          <a:xfrm>
            <a:off x="720000" y="1329625"/>
            <a:ext cx="3519600" cy="165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 name="Google Shape;128;p15"/>
          <p:cNvSpPr txBox="1"/>
          <p:nvPr>
            <p:ph idx="1" type="subTitle"/>
          </p:nvPr>
        </p:nvSpPr>
        <p:spPr>
          <a:xfrm>
            <a:off x="720000" y="3047550"/>
            <a:ext cx="3519600" cy="806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9" name="Google Shape;129;p15"/>
          <p:cNvSpPr/>
          <p:nvPr>
            <p:ph idx="2" type="pic"/>
          </p:nvPr>
        </p:nvSpPr>
        <p:spPr>
          <a:xfrm>
            <a:off x="5273100" y="533863"/>
            <a:ext cx="2910000" cy="4075800"/>
          </a:xfrm>
          <a:prstGeom prst="roundRect">
            <a:avLst>
              <a:gd fmla="val 16667" name="adj"/>
            </a:avLst>
          </a:prstGeom>
          <a:noFill/>
          <a:ln cap="flat" cmpd="sng" w="9525">
            <a:solidFill>
              <a:schemeClr val="dk1"/>
            </a:solidFill>
            <a:prstDash val="solid"/>
            <a:round/>
            <a:headEnd len="sm" w="sm" type="none"/>
            <a:tailEnd len="sm" w="sm" type="none"/>
          </a:ln>
          <a:effectLst>
            <a:outerShdw rotWithShape="0" algn="bl" dir="3420000" dist="114300">
              <a:schemeClr val="dk1"/>
            </a:outerShdw>
          </a:effectLst>
        </p:spPr>
      </p:sp>
      <p:grpSp>
        <p:nvGrpSpPr>
          <p:cNvPr id="130" name="Google Shape;130;p15"/>
          <p:cNvGrpSpPr/>
          <p:nvPr/>
        </p:nvGrpSpPr>
        <p:grpSpPr>
          <a:xfrm>
            <a:off x="-88225" y="115250"/>
            <a:ext cx="9625600" cy="5025750"/>
            <a:chOff x="-88225" y="115250"/>
            <a:chExt cx="9625600" cy="5025750"/>
          </a:xfrm>
        </p:grpSpPr>
        <p:grpSp>
          <p:nvGrpSpPr>
            <p:cNvPr id="131" name="Google Shape;131;p15"/>
            <p:cNvGrpSpPr/>
            <p:nvPr/>
          </p:nvGrpSpPr>
          <p:grpSpPr>
            <a:xfrm>
              <a:off x="-88225" y="115250"/>
              <a:ext cx="9625600" cy="5025750"/>
              <a:chOff x="-88225" y="115250"/>
              <a:chExt cx="9625600" cy="5025750"/>
            </a:xfrm>
          </p:grpSpPr>
          <p:sp>
            <p:nvSpPr>
              <p:cNvPr id="132" name="Google Shape;132;p15"/>
              <p:cNvSpPr/>
              <p:nvPr/>
            </p:nvSpPr>
            <p:spPr>
              <a:xfrm>
                <a:off x="8463375" y="4067000"/>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5"/>
              <p:cNvSpPr/>
              <p:nvPr/>
            </p:nvSpPr>
            <p:spPr>
              <a:xfrm>
                <a:off x="-88225" y="115250"/>
                <a:ext cx="955200" cy="9552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p:nvPr/>
            </p:nvSpPr>
            <p:spPr>
              <a:xfrm>
                <a:off x="465875" y="4708675"/>
                <a:ext cx="201000" cy="2010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5"/>
              <p:cNvSpPr/>
              <p:nvPr/>
            </p:nvSpPr>
            <p:spPr>
              <a:xfrm>
                <a:off x="7493325" y="308975"/>
                <a:ext cx="170700" cy="1707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15"/>
            <p:cNvSpPr/>
            <p:nvPr/>
          </p:nvSpPr>
          <p:spPr>
            <a:xfrm>
              <a:off x="8617800" y="3260225"/>
              <a:ext cx="633900" cy="6339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37" name="Shape 137"/>
        <p:cNvGrpSpPr/>
        <p:nvPr/>
      </p:nvGrpSpPr>
      <p:grpSpPr>
        <a:xfrm>
          <a:off x="0" y="0"/>
          <a:ext cx="0" cy="0"/>
          <a:chOff x="0" y="0"/>
          <a:chExt cx="0" cy="0"/>
        </a:xfrm>
      </p:grpSpPr>
      <p:sp>
        <p:nvSpPr>
          <p:cNvPr id="138" name="Google Shape;138;p16"/>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6"/>
          <p:cNvGrpSpPr/>
          <p:nvPr/>
        </p:nvGrpSpPr>
        <p:grpSpPr>
          <a:xfrm>
            <a:off x="-454250" y="-142675"/>
            <a:ext cx="9991500" cy="5099225"/>
            <a:chOff x="-454250" y="-142675"/>
            <a:chExt cx="9991500" cy="5099225"/>
          </a:xfrm>
        </p:grpSpPr>
        <p:sp>
          <p:nvSpPr>
            <p:cNvPr id="140" name="Google Shape;140;p16"/>
            <p:cNvSpPr/>
            <p:nvPr/>
          </p:nvSpPr>
          <p:spPr>
            <a:xfrm>
              <a:off x="-454250" y="-142675"/>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6"/>
            <p:cNvSpPr/>
            <p:nvPr/>
          </p:nvSpPr>
          <p:spPr>
            <a:xfrm>
              <a:off x="8349850" y="3769150"/>
              <a:ext cx="1187400" cy="11874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6"/>
            <p:cNvSpPr/>
            <p:nvPr/>
          </p:nvSpPr>
          <p:spPr>
            <a:xfrm>
              <a:off x="465875" y="4708675"/>
              <a:ext cx="201000" cy="2010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6"/>
            <p:cNvSpPr/>
            <p:nvPr/>
          </p:nvSpPr>
          <p:spPr>
            <a:xfrm>
              <a:off x="7493325" y="308975"/>
              <a:ext cx="170700" cy="1707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 name="Google Shape;144;p16"/>
          <p:cNvSpPr txBox="1"/>
          <p:nvPr>
            <p:ph type="title"/>
          </p:nvPr>
        </p:nvSpPr>
        <p:spPr>
          <a:xfrm>
            <a:off x="720000" y="1997275"/>
            <a:ext cx="4042800" cy="70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5" name="Google Shape;145;p16"/>
          <p:cNvSpPr txBox="1"/>
          <p:nvPr>
            <p:ph idx="1" type="subTitle"/>
          </p:nvPr>
        </p:nvSpPr>
        <p:spPr>
          <a:xfrm>
            <a:off x="720000" y="2700750"/>
            <a:ext cx="40428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46" name="Shape 146"/>
        <p:cNvGrpSpPr/>
        <p:nvPr/>
      </p:nvGrpSpPr>
      <p:grpSpPr>
        <a:xfrm>
          <a:off x="0" y="0"/>
          <a:ext cx="0" cy="0"/>
          <a:chOff x="0" y="0"/>
          <a:chExt cx="0" cy="0"/>
        </a:xfrm>
      </p:grpSpPr>
      <p:sp>
        <p:nvSpPr>
          <p:cNvPr id="147" name="Google Shape;147;p17"/>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17"/>
          <p:cNvGrpSpPr/>
          <p:nvPr/>
        </p:nvGrpSpPr>
        <p:grpSpPr>
          <a:xfrm>
            <a:off x="-193700" y="80150"/>
            <a:ext cx="9878050" cy="4790525"/>
            <a:chOff x="-193700" y="80150"/>
            <a:chExt cx="9878050" cy="4790525"/>
          </a:xfrm>
        </p:grpSpPr>
        <p:grpSp>
          <p:nvGrpSpPr>
            <p:cNvPr id="149" name="Google Shape;149;p17"/>
            <p:cNvGrpSpPr/>
            <p:nvPr/>
          </p:nvGrpSpPr>
          <p:grpSpPr>
            <a:xfrm>
              <a:off x="-193700" y="80150"/>
              <a:ext cx="9878050" cy="4790525"/>
              <a:chOff x="-193700" y="80150"/>
              <a:chExt cx="9878050" cy="4790525"/>
            </a:xfrm>
          </p:grpSpPr>
          <p:sp>
            <p:nvSpPr>
              <p:cNvPr id="150" name="Google Shape;150;p17"/>
              <p:cNvSpPr/>
              <p:nvPr/>
            </p:nvSpPr>
            <p:spPr>
              <a:xfrm>
                <a:off x="8610350" y="3673925"/>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7"/>
              <p:cNvSpPr/>
              <p:nvPr/>
            </p:nvSpPr>
            <p:spPr>
              <a:xfrm>
                <a:off x="-193700" y="80150"/>
                <a:ext cx="1187400" cy="11874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a:off x="465875" y="4708675"/>
                <a:ext cx="162000" cy="1620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a:off x="299500" y="4403000"/>
                <a:ext cx="201000" cy="2010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17"/>
            <p:cNvSpPr/>
            <p:nvPr/>
          </p:nvSpPr>
          <p:spPr>
            <a:xfrm>
              <a:off x="8620750" y="272025"/>
              <a:ext cx="162000" cy="1620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17"/>
          <p:cNvSpPr txBox="1"/>
          <p:nvPr>
            <p:ph type="title"/>
          </p:nvPr>
        </p:nvSpPr>
        <p:spPr>
          <a:xfrm>
            <a:off x="4496525" y="1796900"/>
            <a:ext cx="3593400" cy="691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 name="Google Shape;156;p17"/>
          <p:cNvSpPr txBox="1"/>
          <p:nvPr>
            <p:ph idx="1" type="subTitle"/>
          </p:nvPr>
        </p:nvSpPr>
        <p:spPr>
          <a:xfrm>
            <a:off x="4496696" y="2562000"/>
            <a:ext cx="35934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7" name="Shape 157"/>
        <p:cNvGrpSpPr/>
        <p:nvPr/>
      </p:nvGrpSpPr>
      <p:grpSpPr>
        <a:xfrm>
          <a:off x="0" y="0"/>
          <a:ext cx="0" cy="0"/>
          <a:chOff x="0" y="0"/>
          <a:chExt cx="0" cy="0"/>
        </a:xfrm>
      </p:grpSpPr>
      <p:sp>
        <p:nvSpPr>
          <p:cNvPr id="158" name="Google Shape;158;p18"/>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txBox="1"/>
          <p:nvPr>
            <p:ph idx="1" type="subTitle"/>
          </p:nvPr>
        </p:nvSpPr>
        <p:spPr>
          <a:xfrm>
            <a:off x="1475662" y="2551825"/>
            <a:ext cx="2571300" cy="1800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0" name="Google Shape;16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1" name="Google Shape;161;p18"/>
          <p:cNvSpPr txBox="1"/>
          <p:nvPr>
            <p:ph idx="2" type="subTitle"/>
          </p:nvPr>
        </p:nvSpPr>
        <p:spPr>
          <a:xfrm>
            <a:off x="5097038" y="2551825"/>
            <a:ext cx="2571300" cy="1800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2" name="Google Shape;162;p18"/>
          <p:cNvSpPr txBox="1"/>
          <p:nvPr>
            <p:ph idx="3" type="subTitle"/>
          </p:nvPr>
        </p:nvSpPr>
        <p:spPr>
          <a:xfrm>
            <a:off x="1475662" y="2170950"/>
            <a:ext cx="25713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
        <p:nvSpPr>
          <p:cNvPr id="163" name="Google Shape;163;p18"/>
          <p:cNvSpPr txBox="1"/>
          <p:nvPr>
            <p:ph idx="4" type="subTitle"/>
          </p:nvPr>
        </p:nvSpPr>
        <p:spPr>
          <a:xfrm>
            <a:off x="5097038" y="2170950"/>
            <a:ext cx="25713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grpSp>
        <p:nvGrpSpPr>
          <p:cNvPr id="164" name="Google Shape;164;p18"/>
          <p:cNvGrpSpPr/>
          <p:nvPr/>
        </p:nvGrpSpPr>
        <p:grpSpPr>
          <a:xfrm>
            <a:off x="-514350" y="240250"/>
            <a:ext cx="9739950" cy="4871575"/>
            <a:chOff x="-514350" y="240250"/>
            <a:chExt cx="9739950" cy="4871575"/>
          </a:xfrm>
        </p:grpSpPr>
        <p:sp>
          <p:nvSpPr>
            <p:cNvPr id="165" name="Google Shape;165;p18"/>
            <p:cNvSpPr/>
            <p:nvPr/>
          </p:nvSpPr>
          <p:spPr>
            <a:xfrm>
              <a:off x="-514350" y="641275"/>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a:off x="8424000" y="4310225"/>
              <a:ext cx="801600" cy="8016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8"/>
            <p:cNvSpPr/>
            <p:nvPr/>
          </p:nvSpPr>
          <p:spPr>
            <a:xfrm>
              <a:off x="8668750" y="240250"/>
              <a:ext cx="247500" cy="2475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a:off x="212250" y="4537975"/>
              <a:ext cx="170700" cy="1707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8"/>
          <p:cNvSpPr/>
          <p:nvPr/>
        </p:nvSpPr>
        <p:spPr>
          <a:xfrm>
            <a:off x="364650" y="4677475"/>
            <a:ext cx="257100" cy="2571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70" name="Shape 170"/>
        <p:cNvGrpSpPr/>
        <p:nvPr/>
      </p:nvGrpSpPr>
      <p:grpSpPr>
        <a:xfrm>
          <a:off x="0" y="0"/>
          <a:ext cx="0" cy="0"/>
          <a:chOff x="0" y="0"/>
          <a:chExt cx="0" cy="0"/>
        </a:xfrm>
      </p:grpSpPr>
      <p:sp>
        <p:nvSpPr>
          <p:cNvPr id="171" name="Google Shape;171;p19"/>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9"/>
          <p:cNvGrpSpPr/>
          <p:nvPr/>
        </p:nvGrpSpPr>
        <p:grpSpPr>
          <a:xfrm>
            <a:off x="-235200" y="235500"/>
            <a:ext cx="9859425" cy="4674175"/>
            <a:chOff x="-235200" y="235500"/>
            <a:chExt cx="9859425" cy="4674175"/>
          </a:xfrm>
        </p:grpSpPr>
        <p:sp>
          <p:nvSpPr>
            <p:cNvPr id="173" name="Google Shape;173;p19"/>
            <p:cNvSpPr/>
            <p:nvPr/>
          </p:nvSpPr>
          <p:spPr>
            <a:xfrm>
              <a:off x="8550225" y="1636575"/>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p:nvPr/>
          </p:nvSpPr>
          <p:spPr>
            <a:xfrm>
              <a:off x="-235200" y="3468550"/>
              <a:ext cx="955200" cy="9552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9"/>
            <p:cNvSpPr/>
            <p:nvPr/>
          </p:nvSpPr>
          <p:spPr>
            <a:xfrm>
              <a:off x="465875" y="4708675"/>
              <a:ext cx="201000" cy="2010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a:off x="8582150" y="235500"/>
              <a:ext cx="170700" cy="1707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8" name="Google Shape;178;p19"/>
          <p:cNvSpPr txBox="1"/>
          <p:nvPr>
            <p:ph idx="1" type="subTitle"/>
          </p:nvPr>
        </p:nvSpPr>
        <p:spPr>
          <a:xfrm>
            <a:off x="4947750" y="1667625"/>
            <a:ext cx="3241800" cy="24201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9" name="Google Shape;179;p19"/>
          <p:cNvSpPr txBox="1"/>
          <p:nvPr>
            <p:ph idx="2" type="subTitle"/>
          </p:nvPr>
        </p:nvSpPr>
        <p:spPr>
          <a:xfrm>
            <a:off x="954451" y="1667625"/>
            <a:ext cx="3241800" cy="24201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80" name="Shape 180"/>
        <p:cNvGrpSpPr/>
        <p:nvPr/>
      </p:nvGrpSpPr>
      <p:grpSpPr>
        <a:xfrm>
          <a:off x="0" y="0"/>
          <a:ext cx="0" cy="0"/>
          <a:chOff x="0" y="0"/>
          <a:chExt cx="0" cy="0"/>
        </a:xfrm>
      </p:grpSpPr>
      <p:sp>
        <p:nvSpPr>
          <p:cNvPr id="181" name="Google Shape;181;p20"/>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3" name="Google Shape;183;p20"/>
          <p:cNvSpPr txBox="1"/>
          <p:nvPr>
            <p:ph idx="1" type="subTitle"/>
          </p:nvPr>
        </p:nvSpPr>
        <p:spPr>
          <a:xfrm>
            <a:off x="720125" y="2776191"/>
            <a:ext cx="2392800" cy="151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4" name="Google Shape;184;p20"/>
          <p:cNvSpPr txBox="1"/>
          <p:nvPr>
            <p:ph idx="2" type="subTitle"/>
          </p:nvPr>
        </p:nvSpPr>
        <p:spPr>
          <a:xfrm>
            <a:off x="3375600" y="2776191"/>
            <a:ext cx="2392800" cy="151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5" name="Google Shape;185;p20"/>
          <p:cNvSpPr txBox="1"/>
          <p:nvPr>
            <p:ph idx="3" type="subTitle"/>
          </p:nvPr>
        </p:nvSpPr>
        <p:spPr>
          <a:xfrm>
            <a:off x="6031075" y="2776191"/>
            <a:ext cx="2392800" cy="151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6" name="Google Shape;186;p20"/>
          <p:cNvSpPr txBox="1"/>
          <p:nvPr>
            <p:ph idx="4" type="subTitle"/>
          </p:nvPr>
        </p:nvSpPr>
        <p:spPr>
          <a:xfrm>
            <a:off x="720125" y="2391400"/>
            <a:ext cx="2392800" cy="436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
        <p:nvSpPr>
          <p:cNvPr id="187" name="Google Shape;187;p20"/>
          <p:cNvSpPr txBox="1"/>
          <p:nvPr>
            <p:ph idx="5" type="subTitle"/>
          </p:nvPr>
        </p:nvSpPr>
        <p:spPr>
          <a:xfrm>
            <a:off x="3375604" y="2391400"/>
            <a:ext cx="2392800" cy="436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
        <p:nvSpPr>
          <p:cNvPr id="188" name="Google Shape;188;p20"/>
          <p:cNvSpPr txBox="1"/>
          <p:nvPr>
            <p:ph idx="6" type="subTitle"/>
          </p:nvPr>
        </p:nvSpPr>
        <p:spPr>
          <a:xfrm>
            <a:off x="6031075" y="2391400"/>
            <a:ext cx="2392800" cy="436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grpSp>
        <p:nvGrpSpPr>
          <p:cNvPr id="189" name="Google Shape;189;p20"/>
          <p:cNvGrpSpPr/>
          <p:nvPr/>
        </p:nvGrpSpPr>
        <p:grpSpPr>
          <a:xfrm>
            <a:off x="-134675" y="308975"/>
            <a:ext cx="9758900" cy="4600850"/>
            <a:chOff x="-134675" y="308975"/>
            <a:chExt cx="9758900" cy="4600850"/>
          </a:xfrm>
        </p:grpSpPr>
        <p:sp>
          <p:nvSpPr>
            <p:cNvPr id="190" name="Google Shape;190;p20"/>
            <p:cNvSpPr/>
            <p:nvPr/>
          </p:nvSpPr>
          <p:spPr>
            <a:xfrm>
              <a:off x="8550225" y="948550"/>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134675" y="308975"/>
              <a:ext cx="801600" cy="8016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465875" y="4662325"/>
              <a:ext cx="247500" cy="2475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212250" y="4537975"/>
              <a:ext cx="170700" cy="1707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16" name="Shape 16"/>
        <p:cNvGrpSpPr/>
        <p:nvPr/>
      </p:nvGrpSpPr>
      <p:grpSpPr>
        <a:xfrm>
          <a:off x="0" y="0"/>
          <a:ext cx="0" cy="0"/>
          <a:chOff x="0" y="0"/>
          <a:chExt cx="0" cy="0"/>
        </a:xfrm>
      </p:grpSpPr>
      <p:sp>
        <p:nvSpPr>
          <p:cNvPr id="17" name="Google Shape;17;p3"/>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574475" y="133850"/>
            <a:ext cx="10025875" cy="4602175"/>
            <a:chOff x="-574475" y="133850"/>
            <a:chExt cx="10025875" cy="4602175"/>
          </a:xfrm>
        </p:grpSpPr>
        <p:sp>
          <p:nvSpPr>
            <p:cNvPr id="19" name="Google Shape;19;p3"/>
            <p:cNvSpPr/>
            <p:nvPr/>
          </p:nvSpPr>
          <p:spPr>
            <a:xfrm>
              <a:off x="-574475" y="2148300"/>
              <a:ext cx="1074000" cy="1074000"/>
            </a:xfrm>
            <a:prstGeom prst="ellipse">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8377400" y="133850"/>
              <a:ext cx="1074000" cy="10740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499525" y="4535025"/>
              <a:ext cx="201000" cy="201000"/>
            </a:xfrm>
            <a:prstGeom prst="star4">
              <a:avLst>
                <a:gd fmla="val 202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5676400" y="368800"/>
              <a:ext cx="170700" cy="1707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 name="Google Shape;23;p3"/>
          <p:cNvSpPr txBox="1"/>
          <p:nvPr>
            <p:ph type="title"/>
          </p:nvPr>
        </p:nvSpPr>
        <p:spPr>
          <a:xfrm>
            <a:off x="851625" y="2191475"/>
            <a:ext cx="4371900" cy="151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 name="Google Shape;24;p3"/>
          <p:cNvSpPr txBox="1"/>
          <p:nvPr>
            <p:ph hasCustomPrompt="1" idx="2" type="title"/>
          </p:nvPr>
        </p:nvSpPr>
        <p:spPr>
          <a:xfrm>
            <a:off x="1220125" y="985450"/>
            <a:ext cx="1652100" cy="915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4" name="Shape 194"/>
        <p:cNvGrpSpPr/>
        <p:nvPr/>
      </p:nvGrpSpPr>
      <p:grpSpPr>
        <a:xfrm>
          <a:off x="0" y="0"/>
          <a:ext cx="0" cy="0"/>
          <a:chOff x="0" y="0"/>
          <a:chExt cx="0" cy="0"/>
        </a:xfrm>
      </p:grpSpPr>
      <p:sp>
        <p:nvSpPr>
          <p:cNvPr id="195" name="Google Shape;195;p21"/>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21"/>
          <p:cNvGrpSpPr/>
          <p:nvPr/>
        </p:nvGrpSpPr>
        <p:grpSpPr>
          <a:xfrm>
            <a:off x="-434200" y="-51725"/>
            <a:ext cx="9786025" cy="4817875"/>
            <a:chOff x="-434200" y="-51725"/>
            <a:chExt cx="9786025" cy="4817875"/>
          </a:xfrm>
        </p:grpSpPr>
        <p:sp>
          <p:nvSpPr>
            <p:cNvPr id="197" name="Google Shape;197;p21"/>
            <p:cNvSpPr/>
            <p:nvPr/>
          </p:nvSpPr>
          <p:spPr>
            <a:xfrm>
              <a:off x="-434200" y="1943850"/>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8550225" y="-51725"/>
              <a:ext cx="801600" cy="8016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173850" y="225325"/>
              <a:ext cx="247500" cy="2475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8545400" y="4518650"/>
              <a:ext cx="247500" cy="2475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2" name="Google Shape;202;p21"/>
          <p:cNvSpPr txBox="1"/>
          <p:nvPr>
            <p:ph idx="1" type="subTitle"/>
          </p:nvPr>
        </p:nvSpPr>
        <p:spPr>
          <a:xfrm>
            <a:off x="1878888" y="1732478"/>
            <a:ext cx="2492400" cy="105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3" name="Google Shape;203;p21"/>
          <p:cNvSpPr txBox="1"/>
          <p:nvPr>
            <p:ph idx="2" type="subTitle"/>
          </p:nvPr>
        </p:nvSpPr>
        <p:spPr>
          <a:xfrm>
            <a:off x="5735111" y="1732478"/>
            <a:ext cx="2492400" cy="105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4" name="Google Shape;204;p21"/>
          <p:cNvSpPr txBox="1"/>
          <p:nvPr>
            <p:ph idx="3" type="subTitle"/>
          </p:nvPr>
        </p:nvSpPr>
        <p:spPr>
          <a:xfrm>
            <a:off x="1878888" y="3393053"/>
            <a:ext cx="2492400" cy="105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5" name="Google Shape;205;p21"/>
          <p:cNvSpPr txBox="1"/>
          <p:nvPr>
            <p:ph idx="4" type="subTitle"/>
          </p:nvPr>
        </p:nvSpPr>
        <p:spPr>
          <a:xfrm>
            <a:off x="5735111" y="3393053"/>
            <a:ext cx="2492400" cy="105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6" name="Google Shape;206;p21"/>
          <p:cNvSpPr txBox="1"/>
          <p:nvPr>
            <p:ph idx="5" type="subTitle"/>
          </p:nvPr>
        </p:nvSpPr>
        <p:spPr>
          <a:xfrm>
            <a:off x="1878888" y="1455550"/>
            <a:ext cx="24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
        <p:nvSpPr>
          <p:cNvPr id="207" name="Google Shape;207;p21"/>
          <p:cNvSpPr txBox="1"/>
          <p:nvPr>
            <p:ph idx="6" type="subTitle"/>
          </p:nvPr>
        </p:nvSpPr>
        <p:spPr>
          <a:xfrm>
            <a:off x="1878888" y="3116200"/>
            <a:ext cx="24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
        <p:nvSpPr>
          <p:cNvPr id="208" name="Google Shape;208;p21"/>
          <p:cNvSpPr txBox="1"/>
          <p:nvPr>
            <p:ph idx="7" type="subTitle"/>
          </p:nvPr>
        </p:nvSpPr>
        <p:spPr>
          <a:xfrm>
            <a:off x="5735087" y="1455550"/>
            <a:ext cx="24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
        <p:nvSpPr>
          <p:cNvPr id="209" name="Google Shape;209;p21"/>
          <p:cNvSpPr txBox="1"/>
          <p:nvPr>
            <p:ph idx="8" type="subTitle"/>
          </p:nvPr>
        </p:nvSpPr>
        <p:spPr>
          <a:xfrm>
            <a:off x="5735087" y="3116200"/>
            <a:ext cx="24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
        <p:nvSpPr>
          <p:cNvPr id="210" name="Google Shape;210;p21"/>
          <p:cNvSpPr/>
          <p:nvPr/>
        </p:nvSpPr>
        <p:spPr>
          <a:xfrm>
            <a:off x="393550" y="445025"/>
            <a:ext cx="180300" cy="1803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11" name="Shape 211"/>
        <p:cNvGrpSpPr/>
        <p:nvPr/>
      </p:nvGrpSpPr>
      <p:grpSpPr>
        <a:xfrm>
          <a:off x="0" y="0"/>
          <a:ext cx="0" cy="0"/>
          <a:chOff x="0" y="0"/>
          <a:chExt cx="0" cy="0"/>
        </a:xfrm>
      </p:grpSpPr>
      <p:sp>
        <p:nvSpPr>
          <p:cNvPr id="212" name="Google Shape;212;p22"/>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2"/>
          <p:cNvGrpSpPr/>
          <p:nvPr/>
        </p:nvGrpSpPr>
        <p:grpSpPr>
          <a:xfrm>
            <a:off x="-407475" y="445025"/>
            <a:ext cx="9723200" cy="4734375"/>
            <a:chOff x="-407475" y="445025"/>
            <a:chExt cx="9723200" cy="4734375"/>
          </a:xfrm>
        </p:grpSpPr>
        <p:grpSp>
          <p:nvGrpSpPr>
            <p:cNvPr id="214" name="Google Shape;214;p22"/>
            <p:cNvGrpSpPr/>
            <p:nvPr/>
          </p:nvGrpSpPr>
          <p:grpSpPr>
            <a:xfrm>
              <a:off x="-407475" y="445025"/>
              <a:ext cx="9320625" cy="4734375"/>
              <a:chOff x="-407475" y="445025"/>
              <a:chExt cx="9320625" cy="4734375"/>
            </a:xfrm>
          </p:grpSpPr>
          <p:sp>
            <p:nvSpPr>
              <p:cNvPr id="215" name="Google Shape;215;p22"/>
              <p:cNvSpPr/>
              <p:nvPr/>
            </p:nvSpPr>
            <p:spPr>
              <a:xfrm>
                <a:off x="-407475" y="4105400"/>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135075" y="629625"/>
                <a:ext cx="801600" cy="8016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340850" y="445025"/>
                <a:ext cx="247500" cy="2475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a:off x="8665650" y="4604000"/>
                <a:ext cx="247500" cy="2475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 name="Google Shape;219;p22"/>
            <p:cNvSpPr/>
            <p:nvPr/>
          </p:nvSpPr>
          <p:spPr>
            <a:xfrm>
              <a:off x="8514125" y="1543525"/>
              <a:ext cx="801600" cy="8016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1" name="Google Shape;221;p22"/>
          <p:cNvSpPr txBox="1"/>
          <p:nvPr>
            <p:ph idx="1" type="subTitle"/>
          </p:nvPr>
        </p:nvSpPr>
        <p:spPr>
          <a:xfrm>
            <a:off x="720000" y="1625750"/>
            <a:ext cx="2192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2" name="Google Shape;222;p22"/>
          <p:cNvSpPr txBox="1"/>
          <p:nvPr>
            <p:ph idx="2" type="subTitle"/>
          </p:nvPr>
        </p:nvSpPr>
        <p:spPr>
          <a:xfrm>
            <a:off x="3475801" y="1625750"/>
            <a:ext cx="2192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3" name="Google Shape;223;p22"/>
          <p:cNvSpPr txBox="1"/>
          <p:nvPr>
            <p:ph idx="3" type="subTitle"/>
          </p:nvPr>
        </p:nvSpPr>
        <p:spPr>
          <a:xfrm>
            <a:off x="720000" y="3356039"/>
            <a:ext cx="2192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4" name="Google Shape;224;p22"/>
          <p:cNvSpPr txBox="1"/>
          <p:nvPr>
            <p:ph idx="4" type="subTitle"/>
          </p:nvPr>
        </p:nvSpPr>
        <p:spPr>
          <a:xfrm>
            <a:off x="3475799" y="3356039"/>
            <a:ext cx="2192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5" name="Google Shape;225;p22"/>
          <p:cNvSpPr txBox="1"/>
          <p:nvPr>
            <p:ph idx="5" type="subTitle"/>
          </p:nvPr>
        </p:nvSpPr>
        <p:spPr>
          <a:xfrm>
            <a:off x="6231600" y="1625750"/>
            <a:ext cx="2192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6" name="Google Shape;226;p22"/>
          <p:cNvSpPr txBox="1"/>
          <p:nvPr>
            <p:ph idx="6" type="subTitle"/>
          </p:nvPr>
        </p:nvSpPr>
        <p:spPr>
          <a:xfrm>
            <a:off x="6231600" y="3356039"/>
            <a:ext cx="21924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7" name="Google Shape;227;p22"/>
          <p:cNvSpPr txBox="1"/>
          <p:nvPr>
            <p:ph idx="7" type="subTitle"/>
          </p:nvPr>
        </p:nvSpPr>
        <p:spPr>
          <a:xfrm>
            <a:off x="720000" y="1336275"/>
            <a:ext cx="21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
        <p:nvSpPr>
          <p:cNvPr id="228" name="Google Shape;228;p22"/>
          <p:cNvSpPr txBox="1"/>
          <p:nvPr>
            <p:ph idx="8" type="subTitle"/>
          </p:nvPr>
        </p:nvSpPr>
        <p:spPr>
          <a:xfrm>
            <a:off x="3475801" y="1336275"/>
            <a:ext cx="21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
        <p:nvSpPr>
          <p:cNvPr id="229" name="Google Shape;229;p22"/>
          <p:cNvSpPr txBox="1"/>
          <p:nvPr>
            <p:ph idx="9" type="subTitle"/>
          </p:nvPr>
        </p:nvSpPr>
        <p:spPr>
          <a:xfrm>
            <a:off x="6231600" y="1336275"/>
            <a:ext cx="21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
        <p:nvSpPr>
          <p:cNvPr id="230" name="Google Shape;230;p22"/>
          <p:cNvSpPr txBox="1"/>
          <p:nvPr>
            <p:ph idx="13" type="subTitle"/>
          </p:nvPr>
        </p:nvSpPr>
        <p:spPr>
          <a:xfrm>
            <a:off x="720000" y="3063352"/>
            <a:ext cx="21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
        <p:nvSpPr>
          <p:cNvPr id="231" name="Google Shape;231;p22"/>
          <p:cNvSpPr txBox="1"/>
          <p:nvPr>
            <p:ph idx="14" type="subTitle"/>
          </p:nvPr>
        </p:nvSpPr>
        <p:spPr>
          <a:xfrm>
            <a:off x="3475801" y="3063352"/>
            <a:ext cx="21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
        <p:nvSpPr>
          <p:cNvPr id="232" name="Google Shape;232;p22"/>
          <p:cNvSpPr txBox="1"/>
          <p:nvPr>
            <p:ph idx="15" type="subTitle"/>
          </p:nvPr>
        </p:nvSpPr>
        <p:spPr>
          <a:xfrm>
            <a:off x="6231600" y="3063352"/>
            <a:ext cx="21924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2pPr>
            <a:lvl3pPr lvl="2"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3pPr>
            <a:lvl4pPr lvl="3"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4pPr>
            <a:lvl5pPr lvl="4"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5pPr>
            <a:lvl6pPr lvl="5"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6pPr>
            <a:lvl7pPr lvl="6"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7pPr>
            <a:lvl8pPr lvl="7"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8pPr>
            <a:lvl9pPr lvl="8" rtl="0" algn="ctr">
              <a:lnSpc>
                <a:spcPct val="100000"/>
              </a:lnSpc>
              <a:spcBef>
                <a:spcPts val="0"/>
              </a:spcBef>
              <a:spcAft>
                <a:spcPts val="0"/>
              </a:spcAft>
              <a:buSzPts val="2000"/>
              <a:buFont typeface="Martel Sans"/>
              <a:buNone/>
              <a:defRPr b="1" sz="2000">
                <a:latin typeface="Martel Sans"/>
                <a:ea typeface="Martel Sans"/>
                <a:cs typeface="Martel Sans"/>
                <a:sym typeface="Martel Sa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33" name="Shape 233"/>
        <p:cNvGrpSpPr/>
        <p:nvPr/>
      </p:nvGrpSpPr>
      <p:grpSpPr>
        <a:xfrm>
          <a:off x="0" y="0"/>
          <a:ext cx="0" cy="0"/>
          <a:chOff x="0" y="0"/>
          <a:chExt cx="0" cy="0"/>
        </a:xfrm>
      </p:grpSpPr>
      <p:sp>
        <p:nvSpPr>
          <p:cNvPr id="234" name="Google Shape;234;p23"/>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 name="Google Shape;235;p23"/>
          <p:cNvGrpSpPr/>
          <p:nvPr/>
        </p:nvGrpSpPr>
        <p:grpSpPr>
          <a:xfrm>
            <a:off x="-407475" y="445025"/>
            <a:ext cx="9723200" cy="4734375"/>
            <a:chOff x="-407475" y="445025"/>
            <a:chExt cx="9723200" cy="4734375"/>
          </a:xfrm>
        </p:grpSpPr>
        <p:grpSp>
          <p:nvGrpSpPr>
            <p:cNvPr id="236" name="Google Shape;236;p23"/>
            <p:cNvGrpSpPr/>
            <p:nvPr/>
          </p:nvGrpSpPr>
          <p:grpSpPr>
            <a:xfrm>
              <a:off x="-407475" y="445025"/>
              <a:ext cx="9320625" cy="4734375"/>
              <a:chOff x="-407475" y="445025"/>
              <a:chExt cx="9320625" cy="4734375"/>
            </a:xfrm>
          </p:grpSpPr>
          <p:sp>
            <p:nvSpPr>
              <p:cNvPr id="237" name="Google Shape;237;p23"/>
              <p:cNvSpPr/>
              <p:nvPr/>
            </p:nvSpPr>
            <p:spPr>
              <a:xfrm>
                <a:off x="-407475" y="4105400"/>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135075" y="629625"/>
                <a:ext cx="801600" cy="8016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a:off x="340850" y="445025"/>
                <a:ext cx="247500" cy="2475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8665650" y="4604000"/>
                <a:ext cx="247500" cy="2475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23"/>
            <p:cNvSpPr/>
            <p:nvPr/>
          </p:nvSpPr>
          <p:spPr>
            <a:xfrm>
              <a:off x="8514125" y="1543525"/>
              <a:ext cx="801600" cy="8016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23"/>
          <p:cNvSpPr txBox="1"/>
          <p:nvPr>
            <p:ph hasCustomPrompt="1" type="title"/>
          </p:nvPr>
        </p:nvSpPr>
        <p:spPr>
          <a:xfrm>
            <a:off x="2223600" y="552112"/>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3" name="Google Shape;243;p23"/>
          <p:cNvSpPr txBox="1"/>
          <p:nvPr>
            <p:ph idx="1" type="subTitle"/>
          </p:nvPr>
        </p:nvSpPr>
        <p:spPr>
          <a:xfrm>
            <a:off x="2223600" y="1338809"/>
            <a:ext cx="4696800" cy="363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44" name="Google Shape;244;p23"/>
          <p:cNvSpPr txBox="1"/>
          <p:nvPr>
            <p:ph hasCustomPrompt="1" idx="2" type="title"/>
          </p:nvPr>
        </p:nvSpPr>
        <p:spPr>
          <a:xfrm>
            <a:off x="2223600" y="1904368"/>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5" name="Google Shape;245;p23"/>
          <p:cNvSpPr txBox="1"/>
          <p:nvPr>
            <p:ph idx="3" type="subTitle"/>
          </p:nvPr>
        </p:nvSpPr>
        <p:spPr>
          <a:xfrm>
            <a:off x="2223600" y="2690996"/>
            <a:ext cx="4696800" cy="363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46" name="Google Shape;246;p23"/>
          <p:cNvSpPr txBox="1"/>
          <p:nvPr>
            <p:ph hasCustomPrompt="1" idx="4" type="title"/>
          </p:nvPr>
        </p:nvSpPr>
        <p:spPr>
          <a:xfrm>
            <a:off x="2223600" y="3256624"/>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7" name="Google Shape;247;p23"/>
          <p:cNvSpPr txBox="1"/>
          <p:nvPr>
            <p:ph idx="5" type="subTitle"/>
          </p:nvPr>
        </p:nvSpPr>
        <p:spPr>
          <a:xfrm>
            <a:off x="2223600" y="4043183"/>
            <a:ext cx="4696800" cy="363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48" name="Shape 248"/>
        <p:cNvGrpSpPr/>
        <p:nvPr/>
      </p:nvGrpSpPr>
      <p:grpSpPr>
        <a:xfrm>
          <a:off x="0" y="0"/>
          <a:ext cx="0" cy="0"/>
          <a:chOff x="0" y="0"/>
          <a:chExt cx="0" cy="0"/>
        </a:xfrm>
      </p:grpSpPr>
      <p:sp>
        <p:nvSpPr>
          <p:cNvPr id="249" name="Google Shape;249;p24"/>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24"/>
          <p:cNvGrpSpPr/>
          <p:nvPr/>
        </p:nvGrpSpPr>
        <p:grpSpPr>
          <a:xfrm>
            <a:off x="-134675" y="308975"/>
            <a:ext cx="9758900" cy="4600850"/>
            <a:chOff x="-134675" y="308975"/>
            <a:chExt cx="9758900" cy="4600850"/>
          </a:xfrm>
        </p:grpSpPr>
        <p:sp>
          <p:nvSpPr>
            <p:cNvPr id="251" name="Google Shape;251;p24"/>
            <p:cNvSpPr/>
            <p:nvPr/>
          </p:nvSpPr>
          <p:spPr>
            <a:xfrm>
              <a:off x="8550225" y="948550"/>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134675" y="308975"/>
              <a:ext cx="801600" cy="8016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465875" y="4662325"/>
              <a:ext cx="247500" cy="2475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212250" y="4537975"/>
              <a:ext cx="170700" cy="1707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accent1"/>
        </a:solidFill>
      </p:bgPr>
    </p:bg>
    <p:spTree>
      <p:nvGrpSpPr>
        <p:cNvPr id="256" name="Shape 256"/>
        <p:cNvGrpSpPr/>
        <p:nvPr/>
      </p:nvGrpSpPr>
      <p:grpSpPr>
        <a:xfrm>
          <a:off x="0" y="0"/>
          <a:ext cx="0" cy="0"/>
          <a:chOff x="0" y="0"/>
          <a:chExt cx="0" cy="0"/>
        </a:xfrm>
      </p:grpSpPr>
      <p:sp>
        <p:nvSpPr>
          <p:cNvPr id="257" name="Google Shape;257;p25"/>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 name="Google Shape;258;p25"/>
          <p:cNvGrpSpPr/>
          <p:nvPr/>
        </p:nvGrpSpPr>
        <p:grpSpPr>
          <a:xfrm>
            <a:off x="-574475" y="133850"/>
            <a:ext cx="10025875" cy="4602175"/>
            <a:chOff x="-574475" y="133850"/>
            <a:chExt cx="10025875" cy="4602175"/>
          </a:xfrm>
        </p:grpSpPr>
        <p:sp>
          <p:nvSpPr>
            <p:cNvPr id="259" name="Google Shape;259;p25"/>
            <p:cNvSpPr/>
            <p:nvPr/>
          </p:nvSpPr>
          <p:spPr>
            <a:xfrm>
              <a:off x="-574475" y="2148300"/>
              <a:ext cx="1074000" cy="1074000"/>
            </a:xfrm>
            <a:prstGeom prst="ellipse">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5"/>
            <p:cNvSpPr/>
            <p:nvPr/>
          </p:nvSpPr>
          <p:spPr>
            <a:xfrm>
              <a:off x="8377400" y="133850"/>
              <a:ext cx="1074000" cy="10740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5"/>
            <p:cNvSpPr/>
            <p:nvPr/>
          </p:nvSpPr>
          <p:spPr>
            <a:xfrm>
              <a:off x="499525" y="4535025"/>
              <a:ext cx="201000" cy="201000"/>
            </a:xfrm>
            <a:prstGeom prst="star4">
              <a:avLst>
                <a:gd fmla="val 202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 name="Google Shape;262;p25"/>
          <p:cNvSpPr txBox="1"/>
          <p:nvPr>
            <p:ph type="title"/>
          </p:nvPr>
        </p:nvSpPr>
        <p:spPr>
          <a:xfrm>
            <a:off x="713213" y="6775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3" name="Google Shape;263;p25"/>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264" name="Google Shape;264;p25"/>
          <p:cNvSpPr txBox="1"/>
          <p:nvPr/>
        </p:nvSpPr>
        <p:spPr>
          <a:xfrm>
            <a:off x="713225" y="3738875"/>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Montserrat"/>
                <a:ea typeface="Montserrat"/>
                <a:cs typeface="Montserrat"/>
                <a:sym typeface="Montserrat"/>
              </a:rPr>
              <a:t>CREDITS:</a:t>
            </a:r>
            <a:r>
              <a:rPr lang="en" sz="1000">
                <a:solidFill>
                  <a:schemeClr val="dk1"/>
                </a:solidFill>
                <a:latin typeface="Montserrat"/>
                <a:ea typeface="Montserrat"/>
                <a:cs typeface="Montserrat"/>
                <a:sym typeface="Montserrat"/>
              </a:rPr>
              <a:t> This presentation template was created by </a:t>
            </a:r>
            <a:r>
              <a:rPr b="1" lang="en" sz="1000" u="sng">
                <a:solidFill>
                  <a:schemeClr val="dk1"/>
                </a:solid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1"/>
                </a:solidFill>
                <a:latin typeface="Montserrat"/>
                <a:ea typeface="Montserrat"/>
                <a:cs typeface="Montserrat"/>
                <a:sym typeface="Montserrat"/>
              </a:rPr>
              <a:t>, and includes icons by </a:t>
            </a:r>
            <a:r>
              <a:rPr b="1" lang="en" sz="1000" u="sng">
                <a:solidFill>
                  <a:schemeClr val="dk1"/>
                </a:solid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1"/>
                </a:solidFill>
                <a:latin typeface="Montserrat"/>
                <a:ea typeface="Montserrat"/>
                <a:cs typeface="Montserrat"/>
                <a:sym typeface="Montserrat"/>
              </a:rPr>
              <a:t>, and infographics &amp; images by </a:t>
            </a:r>
            <a:r>
              <a:rPr b="1" lang="en" sz="1000" u="sng">
                <a:solidFill>
                  <a:schemeClr val="dk1"/>
                </a:solidFill>
                <a:latin typeface="Montserrat"/>
                <a:ea typeface="Montserrat"/>
                <a:cs typeface="Montserrat"/>
                <a:sym typeface="Montserrat"/>
                <a:hlinkClick r:id="rId4">
                  <a:extLst>
                    <a:ext uri="{A12FA001-AC4F-418D-AE19-62706E023703}">
                      <ahyp:hlinkClr val="tx"/>
                    </a:ext>
                  </a:extLst>
                </a:hlinkClick>
              </a:rPr>
              <a:t>Freepik</a:t>
            </a:r>
            <a:r>
              <a:rPr lang="en" sz="1000" u="sng">
                <a:solidFill>
                  <a:schemeClr val="dk1"/>
                </a:solidFill>
                <a:latin typeface="Montserrat"/>
                <a:ea typeface="Montserrat"/>
                <a:cs typeface="Montserrat"/>
                <a:sym typeface="Montserrat"/>
              </a:rPr>
              <a:t> </a:t>
            </a:r>
            <a:endParaRPr b="1" sz="1000" u="sng">
              <a:solidFill>
                <a:schemeClr val="dk1"/>
              </a:solidFill>
              <a:latin typeface="Montserrat"/>
              <a:ea typeface="Montserrat"/>
              <a:cs typeface="Montserrat"/>
              <a:sym typeface="Montserrat"/>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65" name="Shape 265"/>
        <p:cNvGrpSpPr/>
        <p:nvPr/>
      </p:nvGrpSpPr>
      <p:grpSpPr>
        <a:xfrm>
          <a:off x="0" y="0"/>
          <a:ext cx="0" cy="0"/>
          <a:chOff x="0" y="0"/>
          <a:chExt cx="0" cy="0"/>
        </a:xfrm>
      </p:grpSpPr>
      <p:sp>
        <p:nvSpPr>
          <p:cNvPr id="266" name="Google Shape;266;p26"/>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26"/>
          <p:cNvGrpSpPr/>
          <p:nvPr/>
        </p:nvGrpSpPr>
        <p:grpSpPr>
          <a:xfrm>
            <a:off x="-235200" y="308975"/>
            <a:ext cx="9859425" cy="4939950"/>
            <a:chOff x="-235200" y="308975"/>
            <a:chExt cx="9859425" cy="4939950"/>
          </a:xfrm>
        </p:grpSpPr>
        <p:sp>
          <p:nvSpPr>
            <p:cNvPr id="268" name="Google Shape;268;p26"/>
            <p:cNvSpPr/>
            <p:nvPr/>
          </p:nvSpPr>
          <p:spPr>
            <a:xfrm>
              <a:off x="8550225" y="4174925"/>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6"/>
            <p:cNvSpPr/>
            <p:nvPr/>
          </p:nvSpPr>
          <p:spPr>
            <a:xfrm>
              <a:off x="-235200" y="2032375"/>
              <a:ext cx="955200" cy="9552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p:nvPr/>
          </p:nvSpPr>
          <p:spPr>
            <a:xfrm>
              <a:off x="465875" y="4708675"/>
              <a:ext cx="201000" cy="2010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6"/>
            <p:cNvSpPr/>
            <p:nvPr/>
          </p:nvSpPr>
          <p:spPr>
            <a:xfrm>
              <a:off x="7493325" y="308975"/>
              <a:ext cx="170700" cy="1707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accent1"/>
        </a:solidFill>
      </p:bgPr>
    </p:bg>
    <p:spTree>
      <p:nvGrpSpPr>
        <p:cNvPr id="272" name="Shape 272"/>
        <p:cNvGrpSpPr/>
        <p:nvPr/>
      </p:nvGrpSpPr>
      <p:grpSpPr>
        <a:xfrm>
          <a:off x="0" y="0"/>
          <a:ext cx="0" cy="0"/>
          <a:chOff x="0" y="0"/>
          <a:chExt cx="0" cy="0"/>
        </a:xfrm>
      </p:grpSpPr>
      <p:sp>
        <p:nvSpPr>
          <p:cNvPr id="273" name="Google Shape;273;p27"/>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27"/>
          <p:cNvGrpSpPr/>
          <p:nvPr/>
        </p:nvGrpSpPr>
        <p:grpSpPr>
          <a:xfrm>
            <a:off x="-574475" y="133850"/>
            <a:ext cx="10025875" cy="4602175"/>
            <a:chOff x="-574475" y="133850"/>
            <a:chExt cx="10025875" cy="4602175"/>
          </a:xfrm>
        </p:grpSpPr>
        <p:sp>
          <p:nvSpPr>
            <p:cNvPr id="275" name="Google Shape;275;p27"/>
            <p:cNvSpPr/>
            <p:nvPr/>
          </p:nvSpPr>
          <p:spPr>
            <a:xfrm>
              <a:off x="-574475" y="2148300"/>
              <a:ext cx="1074000" cy="1074000"/>
            </a:xfrm>
            <a:prstGeom prst="ellipse">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a:off x="8377400" y="133850"/>
              <a:ext cx="1074000" cy="10740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499525" y="4535025"/>
              <a:ext cx="201000" cy="201000"/>
            </a:xfrm>
            <a:prstGeom prst="star4">
              <a:avLst>
                <a:gd fmla="val 202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5676400" y="368800"/>
              <a:ext cx="170700" cy="1707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2" name="Shape 282"/>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83" name="Shape 283"/>
        <p:cNvGrpSpPr/>
        <p:nvPr/>
      </p:nvGrpSpPr>
      <p:grpSpPr>
        <a:xfrm>
          <a:off x="0" y="0"/>
          <a:ext cx="0" cy="0"/>
          <a:chOff x="0" y="0"/>
          <a:chExt cx="0" cy="0"/>
        </a:xfrm>
      </p:grpSpPr>
      <p:sp>
        <p:nvSpPr>
          <p:cNvPr id="284" name="Google Shape;284;p3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4"/>
          <p:cNvGrpSpPr/>
          <p:nvPr/>
        </p:nvGrpSpPr>
        <p:grpSpPr>
          <a:xfrm>
            <a:off x="-653400" y="308975"/>
            <a:ext cx="10239917" cy="4600700"/>
            <a:chOff x="-653400" y="308975"/>
            <a:chExt cx="10239917" cy="4600700"/>
          </a:xfrm>
        </p:grpSpPr>
        <p:sp>
          <p:nvSpPr>
            <p:cNvPr id="28" name="Google Shape;28;p4"/>
            <p:cNvSpPr/>
            <p:nvPr/>
          </p:nvSpPr>
          <p:spPr>
            <a:xfrm>
              <a:off x="-653400" y="1302575"/>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8399117" y="308975"/>
              <a:ext cx="1187400" cy="11874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465875" y="4708675"/>
              <a:ext cx="201000" cy="2010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7493325" y="308975"/>
              <a:ext cx="170700" cy="1707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 name="Google Shape;32;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 name="Google Shape;33;p4"/>
          <p:cNvSpPr txBox="1"/>
          <p:nvPr>
            <p:ph idx="1" type="body"/>
          </p:nvPr>
        </p:nvSpPr>
        <p:spPr>
          <a:xfrm>
            <a:off x="720000" y="1215751"/>
            <a:ext cx="7704000" cy="3366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1"/>
        </a:solidFill>
      </p:bgPr>
    </p:bg>
    <p:spTree>
      <p:nvGrpSpPr>
        <p:cNvPr id="34" name="Shape 34"/>
        <p:cNvGrpSpPr/>
        <p:nvPr/>
      </p:nvGrpSpPr>
      <p:grpSpPr>
        <a:xfrm>
          <a:off x="0" y="0"/>
          <a:ext cx="0" cy="0"/>
          <a:chOff x="0" y="0"/>
          <a:chExt cx="0" cy="0"/>
        </a:xfrm>
      </p:grpSpPr>
      <p:sp>
        <p:nvSpPr>
          <p:cNvPr id="35" name="Google Shape;35;p5"/>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5"/>
          <p:cNvGrpSpPr/>
          <p:nvPr/>
        </p:nvGrpSpPr>
        <p:grpSpPr>
          <a:xfrm>
            <a:off x="-574475" y="133850"/>
            <a:ext cx="10025875" cy="4602175"/>
            <a:chOff x="-574475" y="133850"/>
            <a:chExt cx="10025875" cy="4602175"/>
          </a:xfrm>
        </p:grpSpPr>
        <p:sp>
          <p:nvSpPr>
            <p:cNvPr id="37" name="Google Shape;37;p5"/>
            <p:cNvSpPr/>
            <p:nvPr/>
          </p:nvSpPr>
          <p:spPr>
            <a:xfrm>
              <a:off x="-574475" y="2148300"/>
              <a:ext cx="1074000" cy="1074000"/>
            </a:xfrm>
            <a:prstGeom prst="ellipse">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8377400" y="133850"/>
              <a:ext cx="1074000" cy="10740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499525" y="4535025"/>
              <a:ext cx="201000" cy="201000"/>
            </a:xfrm>
            <a:prstGeom prst="star4">
              <a:avLst>
                <a:gd fmla="val 202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5676400" y="368800"/>
              <a:ext cx="170700" cy="1707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 name="Google Shape;4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 name="Google Shape;42;p5"/>
          <p:cNvSpPr txBox="1"/>
          <p:nvPr>
            <p:ph idx="1" type="subTitle"/>
          </p:nvPr>
        </p:nvSpPr>
        <p:spPr>
          <a:xfrm>
            <a:off x="5055246" y="360851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3" name="Google Shape;43;p5"/>
          <p:cNvSpPr txBox="1"/>
          <p:nvPr>
            <p:ph idx="2" type="subTitle"/>
          </p:nvPr>
        </p:nvSpPr>
        <p:spPr>
          <a:xfrm>
            <a:off x="1583154" y="360851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4" name="Google Shape;44;p5"/>
          <p:cNvSpPr txBox="1"/>
          <p:nvPr>
            <p:ph idx="3" type="subTitle"/>
          </p:nvPr>
        </p:nvSpPr>
        <p:spPr>
          <a:xfrm>
            <a:off x="5055246"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
        <p:nvSpPr>
          <p:cNvPr id="45" name="Google Shape;45;p5"/>
          <p:cNvSpPr txBox="1"/>
          <p:nvPr>
            <p:ph idx="4" type="subTitle"/>
          </p:nvPr>
        </p:nvSpPr>
        <p:spPr>
          <a:xfrm>
            <a:off x="1583154" y="31225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Martel Sans"/>
              <a:buNone/>
              <a:defRPr b="1" sz="2000">
                <a:solidFill>
                  <a:schemeClr val="dk1"/>
                </a:solidFill>
                <a:latin typeface="Martel Sans"/>
                <a:ea typeface="Martel Sans"/>
                <a:cs typeface="Martel Sans"/>
                <a:sym typeface="Martel Sans"/>
              </a:defRPr>
            </a:lvl1pPr>
            <a:lvl2pPr lvl="1"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gn="ctr">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 name="Shape 46"/>
        <p:cNvGrpSpPr/>
        <p:nvPr/>
      </p:nvGrpSpPr>
      <p:grpSpPr>
        <a:xfrm>
          <a:off x="0" y="0"/>
          <a:ext cx="0" cy="0"/>
          <a:chOff x="0" y="0"/>
          <a:chExt cx="0" cy="0"/>
        </a:xfrm>
      </p:grpSpPr>
      <p:sp>
        <p:nvSpPr>
          <p:cNvPr id="47" name="Google Shape;47;p6"/>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9" name="Google Shape;49;p6"/>
          <p:cNvGrpSpPr/>
          <p:nvPr/>
        </p:nvGrpSpPr>
        <p:grpSpPr>
          <a:xfrm>
            <a:off x="-501000" y="308975"/>
            <a:ext cx="10038250" cy="4600700"/>
            <a:chOff x="-501000" y="308975"/>
            <a:chExt cx="10038250" cy="4600700"/>
          </a:xfrm>
        </p:grpSpPr>
        <p:sp>
          <p:nvSpPr>
            <p:cNvPr id="50" name="Google Shape;50;p6"/>
            <p:cNvSpPr/>
            <p:nvPr/>
          </p:nvSpPr>
          <p:spPr>
            <a:xfrm>
              <a:off x="-501000" y="1302575"/>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8349850" y="308975"/>
              <a:ext cx="1187400" cy="11874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a:off x="465875" y="4708675"/>
              <a:ext cx="201000" cy="2010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a:off x="7493325" y="308975"/>
              <a:ext cx="170700" cy="170700"/>
            </a:xfrm>
            <a:prstGeom prst="star4">
              <a:avLst>
                <a:gd fmla="val 202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4" name="Shape 54"/>
        <p:cNvGrpSpPr/>
        <p:nvPr/>
      </p:nvGrpSpPr>
      <p:grpSpPr>
        <a:xfrm>
          <a:off x="0" y="0"/>
          <a:ext cx="0" cy="0"/>
          <a:chOff x="0" y="0"/>
          <a:chExt cx="0" cy="0"/>
        </a:xfrm>
      </p:grpSpPr>
      <p:sp>
        <p:nvSpPr>
          <p:cNvPr id="55" name="Google Shape;55;p7"/>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7"/>
          <p:cNvGrpSpPr/>
          <p:nvPr/>
        </p:nvGrpSpPr>
        <p:grpSpPr>
          <a:xfrm>
            <a:off x="-353525" y="274325"/>
            <a:ext cx="9977750" cy="4635350"/>
            <a:chOff x="-353525" y="274325"/>
            <a:chExt cx="9977750" cy="4635350"/>
          </a:xfrm>
        </p:grpSpPr>
        <p:sp>
          <p:nvSpPr>
            <p:cNvPr id="57" name="Google Shape;57;p7"/>
            <p:cNvSpPr/>
            <p:nvPr/>
          </p:nvSpPr>
          <p:spPr>
            <a:xfrm>
              <a:off x="8550225" y="3714025"/>
              <a:ext cx="1074000" cy="1074000"/>
            </a:xfrm>
            <a:prstGeom prst="ellipse">
              <a:avLst/>
            </a:prstGeom>
            <a:solidFill>
              <a:srgbClr val="577785">
                <a:alpha val="379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a:off x="-353525" y="3750700"/>
              <a:ext cx="1020300" cy="1020300"/>
            </a:xfrm>
            <a:prstGeom prst="star4">
              <a:avLst>
                <a:gd fmla="val 202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a:off x="465875" y="4708675"/>
              <a:ext cx="201000" cy="2010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a:off x="8107875" y="274325"/>
              <a:ext cx="170700" cy="1707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2" name="Google Shape;62;p7"/>
          <p:cNvSpPr txBox="1"/>
          <p:nvPr>
            <p:ph idx="1" type="subTitle"/>
          </p:nvPr>
        </p:nvSpPr>
        <p:spPr>
          <a:xfrm>
            <a:off x="720000" y="1700300"/>
            <a:ext cx="4294800" cy="1883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63" name="Shape 63"/>
        <p:cNvGrpSpPr/>
        <p:nvPr/>
      </p:nvGrpSpPr>
      <p:grpSpPr>
        <a:xfrm>
          <a:off x="0" y="0"/>
          <a:ext cx="0" cy="0"/>
          <a:chOff x="0" y="0"/>
          <a:chExt cx="0" cy="0"/>
        </a:xfrm>
      </p:grpSpPr>
      <p:sp>
        <p:nvSpPr>
          <p:cNvPr id="64" name="Google Shape;64;p8"/>
          <p:cNvSpPr/>
          <p:nvPr/>
        </p:nvSpPr>
        <p:spPr>
          <a:xfrm>
            <a:off x="86400" y="868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 name="Google Shape;65;p8"/>
          <p:cNvGrpSpPr/>
          <p:nvPr/>
        </p:nvGrpSpPr>
        <p:grpSpPr>
          <a:xfrm>
            <a:off x="-200350" y="125650"/>
            <a:ext cx="9604150" cy="5103200"/>
            <a:chOff x="-200350" y="125650"/>
            <a:chExt cx="9604150" cy="5103200"/>
          </a:xfrm>
        </p:grpSpPr>
        <p:sp>
          <p:nvSpPr>
            <p:cNvPr id="66" name="Google Shape;66;p8"/>
            <p:cNvSpPr/>
            <p:nvPr/>
          </p:nvSpPr>
          <p:spPr>
            <a:xfrm>
              <a:off x="8329800" y="4154850"/>
              <a:ext cx="1074000" cy="1074000"/>
            </a:xfrm>
            <a:prstGeom prst="ellipse">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a:off x="-200350" y="125650"/>
              <a:ext cx="1369500" cy="13695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8655375" y="338500"/>
              <a:ext cx="201000" cy="201000"/>
            </a:xfrm>
            <a:prstGeom prst="star4">
              <a:avLst>
                <a:gd fmla="val 202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a:off x="8430775" y="573200"/>
              <a:ext cx="266400" cy="2664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8"/>
          <p:cNvSpPr txBox="1"/>
          <p:nvPr>
            <p:ph type="title"/>
          </p:nvPr>
        </p:nvSpPr>
        <p:spPr>
          <a:xfrm>
            <a:off x="713225" y="1601175"/>
            <a:ext cx="4642800" cy="19410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1"/>
        </a:solidFill>
      </p:bgPr>
    </p:bg>
    <p:spTree>
      <p:nvGrpSpPr>
        <p:cNvPr id="71" name="Shape 71"/>
        <p:cNvGrpSpPr/>
        <p:nvPr/>
      </p:nvGrpSpPr>
      <p:grpSpPr>
        <a:xfrm>
          <a:off x="0" y="0"/>
          <a:ext cx="0" cy="0"/>
          <a:chOff x="0" y="0"/>
          <a:chExt cx="0" cy="0"/>
        </a:xfrm>
      </p:grpSpPr>
      <p:sp>
        <p:nvSpPr>
          <p:cNvPr id="72" name="Google Shape;72;p9"/>
          <p:cNvSpPr/>
          <p:nvPr/>
        </p:nvSpPr>
        <p:spPr>
          <a:xfrm>
            <a:off x="93525" y="80150"/>
            <a:ext cx="8971200" cy="4969800"/>
          </a:xfrm>
          <a:prstGeom prst="roundRect">
            <a:avLst>
              <a:gd fmla="val 41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9"/>
          <p:cNvGrpSpPr/>
          <p:nvPr/>
        </p:nvGrpSpPr>
        <p:grpSpPr>
          <a:xfrm>
            <a:off x="-501000" y="-145250"/>
            <a:ext cx="10120150" cy="4766250"/>
            <a:chOff x="-501000" y="-145250"/>
            <a:chExt cx="10120150" cy="4766250"/>
          </a:xfrm>
        </p:grpSpPr>
        <p:sp>
          <p:nvSpPr>
            <p:cNvPr id="74" name="Google Shape;74;p9"/>
            <p:cNvSpPr/>
            <p:nvPr/>
          </p:nvSpPr>
          <p:spPr>
            <a:xfrm>
              <a:off x="-501000" y="3547000"/>
              <a:ext cx="1074000" cy="1074000"/>
            </a:xfrm>
            <a:prstGeom prst="ellipse">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9"/>
            <p:cNvSpPr/>
            <p:nvPr/>
          </p:nvSpPr>
          <p:spPr>
            <a:xfrm>
              <a:off x="8249650" y="-145250"/>
              <a:ext cx="1369500" cy="13695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9"/>
            <p:cNvSpPr/>
            <p:nvPr/>
          </p:nvSpPr>
          <p:spPr>
            <a:xfrm>
              <a:off x="165275" y="439000"/>
              <a:ext cx="201000" cy="201000"/>
            </a:xfrm>
            <a:prstGeom prst="star4">
              <a:avLst>
                <a:gd fmla="val 202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p:nvPr/>
          </p:nvSpPr>
          <p:spPr>
            <a:xfrm>
              <a:off x="579650" y="640000"/>
              <a:ext cx="170700" cy="1707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9"/>
          <p:cNvSpPr txBox="1"/>
          <p:nvPr>
            <p:ph type="title"/>
          </p:nvPr>
        </p:nvSpPr>
        <p:spPr>
          <a:xfrm>
            <a:off x="713225" y="1449950"/>
            <a:ext cx="5118000" cy="129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7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9" name="Google Shape;79;p9"/>
          <p:cNvSpPr txBox="1"/>
          <p:nvPr>
            <p:ph idx="1" type="subTitle"/>
          </p:nvPr>
        </p:nvSpPr>
        <p:spPr>
          <a:xfrm>
            <a:off x="713225" y="3013925"/>
            <a:ext cx="51180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0" name="Shape 80"/>
        <p:cNvGrpSpPr/>
        <p:nvPr/>
      </p:nvGrpSpPr>
      <p:grpSpPr>
        <a:xfrm>
          <a:off x="0" y="0"/>
          <a:ext cx="0" cy="0"/>
          <a:chOff x="0" y="0"/>
          <a:chExt cx="0" cy="0"/>
        </a:xfrm>
      </p:grpSpPr>
      <p:sp>
        <p:nvSpPr>
          <p:cNvPr id="81" name="Google Shape;81;p10"/>
          <p:cNvSpPr/>
          <p:nvPr>
            <p:ph idx="2" type="pic"/>
          </p:nvPr>
        </p:nvSpPr>
        <p:spPr>
          <a:xfrm>
            <a:off x="0" y="0"/>
            <a:ext cx="9144000" cy="5143500"/>
          </a:xfrm>
          <a:prstGeom prst="rect">
            <a:avLst/>
          </a:prstGeom>
          <a:noFill/>
          <a:ln>
            <a:noFill/>
          </a:ln>
        </p:spPr>
      </p:sp>
      <p:sp>
        <p:nvSpPr>
          <p:cNvPr id="82" name="Google Shape;82;p10"/>
          <p:cNvSpPr txBox="1"/>
          <p:nvPr>
            <p:ph type="title"/>
          </p:nvPr>
        </p:nvSpPr>
        <p:spPr>
          <a:xfrm>
            <a:off x="720000" y="4101850"/>
            <a:ext cx="7704000" cy="3978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Martel Sans Black"/>
              <a:buNone/>
              <a:defRPr sz="3000">
                <a:solidFill>
                  <a:schemeClr val="dk1"/>
                </a:solidFill>
                <a:latin typeface="Martel Sans Black"/>
                <a:ea typeface="Martel Sans Black"/>
                <a:cs typeface="Martel Sans Black"/>
                <a:sym typeface="Martel Sans Black"/>
              </a:defRPr>
            </a:lvl1pPr>
            <a:lvl2pPr lvl="1"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2pPr>
            <a:lvl3pPr lvl="2"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3pPr>
            <a:lvl4pPr lvl="3"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4pPr>
            <a:lvl5pPr lvl="4"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5pPr>
            <a:lvl6pPr lvl="5"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6pPr>
            <a:lvl7pPr lvl="6"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7pPr>
            <a:lvl8pPr lvl="7"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8pPr>
            <a:lvl9pPr lvl="8"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1pPr>
            <a:lvl2pPr indent="-304800" lvl="1" marL="9144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2pPr>
            <a:lvl3pPr indent="-304800" lvl="2" marL="13716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3pPr>
            <a:lvl4pPr indent="-304800" lvl="3" marL="1828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4pPr>
            <a:lvl5pPr indent="-304800" lvl="4" marL="22860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5pPr>
            <a:lvl6pPr indent="-304800" lvl="5" marL="27432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6pPr>
            <a:lvl7pPr indent="-304800" lvl="6" marL="32004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7pPr>
            <a:lvl8pPr indent="-304800" lvl="7" marL="36576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8pPr>
            <a:lvl9pPr indent="-304800" lvl="8" marL="411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9" name="Shape 279"/>
        <p:cNvGrpSpPr/>
        <p:nvPr/>
      </p:nvGrpSpPr>
      <p:grpSpPr>
        <a:xfrm>
          <a:off x="0" y="0"/>
          <a:ext cx="0" cy="0"/>
          <a:chOff x="0" y="0"/>
          <a:chExt cx="0" cy="0"/>
        </a:xfrm>
      </p:grpSpPr>
      <p:sp>
        <p:nvSpPr>
          <p:cNvPr id="280" name="Google Shape;280;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81" name="Google Shape;281;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 Id="rId3"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Mved6zz-4_H2MPU2OCh2dTBAXz2ocOag6lHpIOF3WO8/copy#gid=181671590" TargetMode="External"/><Relationship Id="rId5"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Mved6zz-4_H2MPU2OCh2dTBAXz2ocOag6lHpIOF3WO8/copy#gid=0" TargetMode="External"/><Relationship Id="rId5"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5.jpg"/><Relationship Id="rId4" Type="http://schemas.openxmlformats.org/officeDocument/2006/relationships/image" Target="../media/image1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hyperlink" Target="https://www.freepik.com/free-vector/gradient-marketing-agency-logo-design_48835459.htm/?utm_source=slidesgo_template&amp;utm_medium=referral-link&amp;utm_campaign=sg_resources&amp;utm_content=freepik" TargetMode="External"/><Relationship Id="rId4" Type="http://schemas.openxmlformats.org/officeDocument/2006/relationships/hyperlink" Target="https://www.freepik.com/free-vector/gradient-marketing-agency-template_48835510.htm/?utm_source=slidesgo_template&amp;utm_medium=referral-link&amp;utm_campaign=sg_resources&amp;utm_content=freepik" TargetMode="External"/><Relationship Id="rId5" Type="http://schemas.openxmlformats.org/officeDocument/2006/relationships/hyperlink" Target="https://www.freepik.com/free-vector/creative-company-facebook-post-template_22910284.htm/?utm_source=slidesgo_template&amp;utm_medium=referral-link&amp;utm_campaign=sg_resources&amp;utm_content=freepik" TargetMode="External"/><Relationship Id="rId6" Type="http://schemas.openxmlformats.org/officeDocument/2006/relationships/hyperlink" Target="https://www.freepik.com/free-vector/business-workshop-social-media-pack-twitch-banner_25579237.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vector/gradient-marketing-agency-template_48835495.htm/?utm_source=slidesgo_template&amp;utm_medium=referral-link&amp;utm_campaign=sg_resources&amp;utm_content=freepik" TargetMode="External"/><Relationship Id="rId4" Type="http://schemas.openxmlformats.org/officeDocument/2006/relationships/hyperlink" Target="https://www.freepik.com/free-vector/gradient-marketing-agency-template_48835481.htm/?utm_source=slidesgo_template&amp;utm_medium=referral-link&amp;utm_campaign=sg_resources&amp;utm_content=freepik" TargetMode="External"/><Relationship Id="rId9" Type="http://schemas.openxmlformats.org/officeDocument/2006/relationships/hyperlink" Target="https://www.freepik.com/free-photo/young-co-worker-spending-time-office_23988398.htm/?utm_source=slidesgo_template&amp;utm_medium=referral-link&amp;utm_campaign=sg_resources&amp;utm_content=freepik" TargetMode="External"/><Relationship Id="rId5" Type="http://schemas.openxmlformats.org/officeDocument/2006/relationships/hyperlink" Target="https://www.freepik.com/free-vector/gradient-marketing-agency-template_48835473.htm/?utm_source=slidesgo_template&amp;utm_medium=referral-link&amp;utm_campaign=sg_resources&amp;utm_content=freepik" TargetMode="External"/><Relationship Id="rId6" Type="http://schemas.openxmlformats.org/officeDocument/2006/relationships/hyperlink" Target="https://www.freepik.com/free-vector/gradient-marketing-agency-template_48835489.htm/?utm_source=slidesgo_template&amp;utm_medium=referral-link&amp;utm_campaign=sg_resources&amp;utm_content=freepik" TargetMode="External"/><Relationship Id="rId7" Type="http://schemas.openxmlformats.org/officeDocument/2006/relationships/hyperlink" Target="https://www.freepik.com/free-photo/business-people-office_1127837.htm/?utm_source=slidesgo_template&amp;utm_medium=referral-link&amp;utm_campaign=sg_resources&amp;utm_content=freepik" TargetMode="External"/><Relationship Id="rId8" Type="http://schemas.openxmlformats.org/officeDocument/2006/relationships/hyperlink" Target="https://www.freepik.com/free-photo/office-workers-using-finance-graphs_42621740.htm/?utm_source=slidesgo_template&amp;utm_medium=referral-link&amp;utm_campaign=sg_resources&amp;utm_content=freepik" TargetMode="External"/><Relationship Id="rId10" Type="http://schemas.openxmlformats.org/officeDocument/2006/relationships/hyperlink" Target="https://www.freepik.com/free-photo/people-chatting-business-meeting_2423863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 Id="rId3" Type="http://schemas.openxmlformats.org/officeDocument/2006/relationships/hyperlink" Target="https://fonts.google.com/specimen/Martel+Sans" TargetMode="External"/><Relationship Id="rId4" Type="http://schemas.openxmlformats.org/officeDocument/2006/relationships/hyperlink" Target="https://fonts.google.com/specimen/Montserra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9.png"/><Relationship Id="rId14" Type="http://schemas.openxmlformats.org/officeDocument/2006/relationships/image" Target="../media/image10.png"/><Relationship Id="rId17" Type="http://schemas.openxmlformats.org/officeDocument/2006/relationships/image" Target="../media/image7.png"/><Relationship Id="rId16"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1"/>
          <p:cNvSpPr/>
          <p:nvPr/>
        </p:nvSpPr>
        <p:spPr>
          <a:xfrm>
            <a:off x="629775" y="3353000"/>
            <a:ext cx="4009500" cy="4242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txBox="1"/>
          <p:nvPr>
            <p:ph type="ctrTitle"/>
          </p:nvPr>
        </p:nvSpPr>
        <p:spPr>
          <a:xfrm>
            <a:off x="713225" y="1084075"/>
            <a:ext cx="4009500" cy="2112000"/>
          </a:xfrm>
          <a:prstGeom prst="rect">
            <a:avLst/>
          </a:prstGeom>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a:t>B2B SEO </a:t>
            </a:r>
            <a:r>
              <a:rPr lang="en" sz="6600">
                <a:latin typeface="Martel Sans"/>
                <a:ea typeface="Martel Sans"/>
                <a:cs typeface="Martel Sans"/>
                <a:sym typeface="Martel Sans"/>
              </a:rPr>
              <a:t>Strategy</a:t>
            </a:r>
            <a:endParaRPr sz="6600">
              <a:latin typeface="Martel Sans"/>
              <a:ea typeface="Martel Sans"/>
              <a:cs typeface="Martel Sans"/>
              <a:sym typeface="Martel Sans"/>
            </a:endParaRPr>
          </a:p>
        </p:txBody>
      </p:sp>
      <p:sp>
        <p:nvSpPr>
          <p:cNvPr id="291" name="Google Shape;291;p31"/>
          <p:cNvSpPr txBox="1"/>
          <p:nvPr>
            <p:ph idx="1" type="subTitle"/>
          </p:nvPr>
        </p:nvSpPr>
        <p:spPr>
          <a:xfrm>
            <a:off x="713225" y="3367500"/>
            <a:ext cx="4009500" cy="30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292" name="Google Shape;292;p31"/>
          <p:cNvGrpSpPr/>
          <p:nvPr/>
        </p:nvGrpSpPr>
        <p:grpSpPr>
          <a:xfrm>
            <a:off x="6238775" y="467302"/>
            <a:ext cx="1845591" cy="4136687"/>
            <a:chOff x="6238775" y="467302"/>
            <a:chExt cx="1845591" cy="4136687"/>
          </a:xfrm>
        </p:grpSpPr>
        <p:sp>
          <p:nvSpPr>
            <p:cNvPr id="293" name="Google Shape;293;p31"/>
            <p:cNvSpPr/>
            <p:nvPr/>
          </p:nvSpPr>
          <p:spPr>
            <a:xfrm>
              <a:off x="6238775" y="1735800"/>
              <a:ext cx="1845300" cy="2863500"/>
            </a:xfrm>
            <a:prstGeom prst="roundRect">
              <a:avLst>
                <a:gd fmla="val 988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6884264" y="1075943"/>
              <a:ext cx="887825" cy="920615"/>
            </a:xfrm>
            <a:custGeom>
              <a:rect b="b" l="l" r="r" t="t"/>
              <a:pathLst>
                <a:path extrusionOk="0" h="12241" w="11805">
                  <a:moveTo>
                    <a:pt x="6505" y="1"/>
                  </a:moveTo>
                  <a:cubicBezTo>
                    <a:pt x="6352" y="1"/>
                    <a:pt x="6194" y="11"/>
                    <a:pt x="6033" y="34"/>
                  </a:cubicBezTo>
                  <a:cubicBezTo>
                    <a:pt x="5468" y="114"/>
                    <a:pt x="5035" y="135"/>
                    <a:pt x="4731" y="135"/>
                  </a:cubicBezTo>
                  <a:cubicBezTo>
                    <a:pt x="4368" y="135"/>
                    <a:pt x="4189" y="105"/>
                    <a:pt x="4189" y="105"/>
                  </a:cubicBezTo>
                  <a:cubicBezTo>
                    <a:pt x="4189" y="105"/>
                    <a:pt x="3366" y="317"/>
                    <a:pt x="2868" y="728"/>
                  </a:cubicBezTo>
                  <a:cubicBezTo>
                    <a:pt x="2370" y="1140"/>
                    <a:pt x="1415" y="1877"/>
                    <a:pt x="981" y="2701"/>
                  </a:cubicBezTo>
                  <a:cubicBezTo>
                    <a:pt x="790" y="3064"/>
                    <a:pt x="390" y="3675"/>
                    <a:pt x="1" y="4245"/>
                  </a:cubicBezTo>
                  <a:cubicBezTo>
                    <a:pt x="602" y="4920"/>
                    <a:pt x="1101" y="5673"/>
                    <a:pt x="1389" y="6490"/>
                  </a:cubicBezTo>
                  <a:cubicBezTo>
                    <a:pt x="1994" y="6043"/>
                    <a:pt x="2477" y="5650"/>
                    <a:pt x="2477" y="5650"/>
                  </a:cubicBezTo>
                  <a:cubicBezTo>
                    <a:pt x="2738" y="6712"/>
                    <a:pt x="4059" y="7102"/>
                    <a:pt x="4059" y="7102"/>
                  </a:cubicBezTo>
                  <a:lnTo>
                    <a:pt x="4406" y="7839"/>
                  </a:lnTo>
                  <a:cubicBezTo>
                    <a:pt x="4406" y="7839"/>
                    <a:pt x="4363" y="8945"/>
                    <a:pt x="4363" y="10291"/>
                  </a:cubicBezTo>
                  <a:cubicBezTo>
                    <a:pt x="4363" y="10576"/>
                    <a:pt x="4348" y="11085"/>
                    <a:pt x="4323" y="11720"/>
                  </a:cubicBezTo>
                  <a:cubicBezTo>
                    <a:pt x="4311" y="12016"/>
                    <a:pt x="4552" y="12241"/>
                    <a:pt x="4821" y="12241"/>
                  </a:cubicBezTo>
                  <a:cubicBezTo>
                    <a:pt x="4888" y="12241"/>
                    <a:pt x="4956" y="12227"/>
                    <a:pt x="5023" y="12197"/>
                  </a:cubicBezTo>
                  <a:cubicBezTo>
                    <a:pt x="7217" y="11228"/>
                    <a:pt x="11804" y="10195"/>
                    <a:pt x="11769" y="10120"/>
                  </a:cubicBezTo>
                  <a:cubicBezTo>
                    <a:pt x="11768" y="10119"/>
                    <a:pt x="9263" y="5932"/>
                    <a:pt x="9263" y="5932"/>
                  </a:cubicBezTo>
                  <a:cubicBezTo>
                    <a:pt x="9263" y="5932"/>
                    <a:pt x="8851" y="1898"/>
                    <a:pt x="8568" y="1139"/>
                  </a:cubicBezTo>
                  <a:cubicBezTo>
                    <a:pt x="8324" y="480"/>
                    <a:pt x="7522" y="1"/>
                    <a:pt x="6505"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6878924" y="1071732"/>
              <a:ext cx="894819" cy="928813"/>
            </a:xfrm>
            <a:custGeom>
              <a:rect b="b" l="l" r="r" t="t"/>
              <a:pathLst>
                <a:path extrusionOk="0" h="12350" w="11898">
                  <a:moveTo>
                    <a:pt x="6572" y="109"/>
                  </a:moveTo>
                  <a:cubicBezTo>
                    <a:pt x="7528" y="109"/>
                    <a:pt x="8341" y="538"/>
                    <a:pt x="8592" y="1214"/>
                  </a:cubicBezTo>
                  <a:cubicBezTo>
                    <a:pt x="8868" y="1957"/>
                    <a:pt x="9278" y="5951"/>
                    <a:pt x="9282" y="5991"/>
                  </a:cubicBezTo>
                  <a:lnTo>
                    <a:pt x="9290" y="6014"/>
                  </a:lnTo>
                  <a:cubicBezTo>
                    <a:pt x="9290" y="6014"/>
                    <a:pt x="11499" y="9706"/>
                    <a:pt x="11766" y="10152"/>
                  </a:cubicBezTo>
                  <a:cubicBezTo>
                    <a:pt x="11628" y="10202"/>
                    <a:pt x="11185" y="10319"/>
                    <a:pt x="10682" y="10452"/>
                  </a:cubicBezTo>
                  <a:cubicBezTo>
                    <a:pt x="9145" y="10860"/>
                    <a:pt x="6573" y="11541"/>
                    <a:pt x="5074" y="12202"/>
                  </a:cubicBezTo>
                  <a:cubicBezTo>
                    <a:pt x="5015" y="12228"/>
                    <a:pt x="4954" y="12241"/>
                    <a:pt x="4892" y="12241"/>
                  </a:cubicBezTo>
                  <a:cubicBezTo>
                    <a:pt x="4805" y="12241"/>
                    <a:pt x="4718" y="12215"/>
                    <a:pt x="4643" y="12164"/>
                  </a:cubicBezTo>
                  <a:cubicBezTo>
                    <a:pt x="4514" y="12077"/>
                    <a:pt x="4441" y="11931"/>
                    <a:pt x="4447" y="11776"/>
                  </a:cubicBezTo>
                  <a:cubicBezTo>
                    <a:pt x="4476" y="11076"/>
                    <a:pt x="4488" y="10608"/>
                    <a:pt x="4488" y="10343"/>
                  </a:cubicBezTo>
                  <a:cubicBezTo>
                    <a:pt x="4488" y="9015"/>
                    <a:pt x="4532" y="7908"/>
                    <a:pt x="4532" y="7895"/>
                  </a:cubicBezTo>
                  <a:lnTo>
                    <a:pt x="4532" y="7883"/>
                  </a:lnTo>
                  <a:lnTo>
                    <a:pt x="4169" y="7112"/>
                  </a:lnTo>
                  <a:lnTo>
                    <a:pt x="4145" y="7105"/>
                  </a:lnTo>
                  <a:cubicBezTo>
                    <a:pt x="4132" y="7101"/>
                    <a:pt x="2848" y="6711"/>
                    <a:pt x="2599" y="5691"/>
                  </a:cubicBezTo>
                  <a:lnTo>
                    <a:pt x="2579" y="5610"/>
                  </a:lnTo>
                  <a:lnTo>
                    <a:pt x="2517" y="5663"/>
                  </a:lnTo>
                  <a:cubicBezTo>
                    <a:pt x="2513" y="5666"/>
                    <a:pt x="2059" y="6034"/>
                    <a:pt x="1488" y="6458"/>
                  </a:cubicBezTo>
                  <a:cubicBezTo>
                    <a:pt x="1219" y="5729"/>
                    <a:pt x="767" y="5002"/>
                    <a:pt x="142" y="4294"/>
                  </a:cubicBezTo>
                  <a:cubicBezTo>
                    <a:pt x="617" y="3594"/>
                    <a:pt x="940" y="3085"/>
                    <a:pt x="1102" y="2781"/>
                  </a:cubicBezTo>
                  <a:cubicBezTo>
                    <a:pt x="1493" y="2036"/>
                    <a:pt x="2335" y="1347"/>
                    <a:pt x="2838" y="936"/>
                  </a:cubicBezTo>
                  <a:lnTo>
                    <a:pt x="2975" y="825"/>
                  </a:lnTo>
                  <a:cubicBezTo>
                    <a:pt x="3428" y="449"/>
                    <a:pt x="4169" y="239"/>
                    <a:pt x="4265" y="214"/>
                  </a:cubicBezTo>
                  <a:cubicBezTo>
                    <a:pt x="4312" y="221"/>
                    <a:pt x="4489" y="244"/>
                    <a:pt x="4802" y="244"/>
                  </a:cubicBezTo>
                  <a:cubicBezTo>
                    <a:pt x="5108" y="244"/>
                    <a:pt x="5543" y="222"/>
                    <a:pt x="6112" y="142"/>
                  </a:cubicBezTo>
                  <a:cubicBezTo>
                    <a:pt x="6268" y="120"/>
                    <a:pt x="6422" y="109"/>
                    <a:pt x="6572" y="109"/>
                  </a:cubicBezTo>
                  <a:close/>
                  <a:moveTo>
                    <a:pt x="6566" y="1"/>
                  </a:moveTo>
                  <a:cubicBezTo>
                    <a:pt x="6412" y="1"/>
                    <a:pt x="6254" y="12"/>
                    <a:pt x="6095" y="34"/>
                  </a:cubicBezTo>
                  <a:cubicBezTo>
                    <a:pt x="5536" y="113"/>
                    <a:pt x="5104" y="134"/>
                    <a:pt x="4802" y="134"/>
                  </a:cubicBezTo>
                  <a:cubicBezTo>
                    <a:pt x="4450" y="134"/>
                    <a:pt x="4272" y="105"/>
                    <a:pt x="4268" y="105"/>
                  </a:cubicBezTo>
                  <a:lnTo>
                    <a:pt x="4257" y="102"/>
                  </a:lnTo>
                  <a:lnTo>
                    <a:pt x="4244" y="106"/>
                  </a:lnTo>
                  <a:cubicBezTo>
                    <a:pt x="4211" y="114"/>
                    <a:pt x="3404" y="325"/>
                    <a:pt x="2903" y="740"/>
                  </a:cubicBezTo>
                  <a:lnTo>
                    <a:pt x="2767" y="852"/>
                  </a:lnTo>
                  <a:cubicBezTo>
                    <a:pt x="2257" y="1268"/>
                    <a:pt x="1405" y="1966"/>
                    <a:pt x="1002" y="2730"/>
                  </a:cubicBezTo>
                  <a:cubicBezTo>
                    <a:pt x="842" y="3036"/>
                    <a:pt x="513" y="3553"/>
                    <a:pt x="25" y="4268"/>
                  </a:cubicBezTo>
                  <a:lnTo>
                    <a:pt x="1" y="4303"/>
                  </a:lnTo>
                  <a:lnTo>
                    <a:pt x="29" y="4335"/>
                  </a:lnTo>
                  <a:cubicBezTo>
                    <a:pt x="679" y="5062"/>
                    <a:pt x="1141" y="5812"/>
                    <a:pt x="1406" y="6562"/>
                  </a:cubicBezTo>
                  <a:lnTo>
                    <a:pt x="1431" y="6631"/>
                  </a:lnTo>
                  <a:lnTo>
                    <a:pt x="1489" y="6588"/>
                  </a:lnTo>
                  <a:cubicBezTo>
                    <a:pt x="1961" y="6238"/>
                    <a:pt x="2365" y="5918"/>
                    <a:pt x="2515" y="5798"/>
                  </a:cubicBezTo>
                  <a:cubicBezTo>
                    <a:pt x="2803" y="6754"/>
                    <a:pt x="3910" y="7143"/>
                    <a:pt x="4090" y="7202"/>
                  </a:cubicBezTo>
                  <a:lnTo>
                    <a:pt x="4421" y="7906"/>
                  </a:lnTo>
                  <a:cubicBezTo>
                    <a:pt x="4416" y="8034"/>
                    <a:pt x="4378" y="9093"/>
                    <a:pt x="4378" y="10344"/>
                  </a:cubicBezTo>
                  <a:cubicBezTo>
                    <a:pt x="4378" y="10608"/>
                    <a:pt x="4366" y="11075"/>
                    <a:pt x="4338" y="11772"/>
                  </a:cubicBezTo>
                  <a:cubicBezTo>
                    <a:pt x="4331" y="11964"/>
                    <a:pt x="4421" y="12145"/>
                    <a:pt x="4581" y="12253"/>
                  </a:cubicBezTo>
                  <a:cubicBezTo>
                    <a:pt x="4674" y="12316"/>
                    <a:pt x="4782" y="12349"/>
                    <a:pt x="4891" y="12349"/>
                  </a:cubicBezTo>
                  <a:cubicBezTo>
                    <a:pt x="4968" y="12349"/>
                    <a:pt x="5043" y="12334"/>
                    <a:pt x="5114" y="12301"/>
                  </a:cubicBezTo>
                  <a:cubicBezTo>
                    <a:pt x="6605" y="11642"/>
                    <a:pt x="9173" y="10962"/>
                    <a:pt x="10706" y="10556"/>
                  </a:cubicBezTo>
                  <a:cubicBezTo>
                    <a:pt x="11820" y="10261"/>
                    <a:pt x="11866" y="10245"/>
                    <a:pt x="11887" y="10199"/>
                  </a:cubicBezTo>
                  <a:lnTo>
                    <a:pt x="11897" y="10173"/>
                  </a:lnTo>
                  <a:lnTo>
                    <a:pt x="11886" y="10150"/>
                  </a:lnTo>
                  <a:cubicBezTo>
                    <a:pt x="11885" y="10147"/>
                    <a:pt x="11885" y="10147"/>
                    <a:pt x="9385" y="5968"/>
                  </a:cubicBezTo>
                  <a:cubicBezTo>
                    <a:pt x="9356" y="5681"/>
                    <a:pt x="8965" y="1918"/>
                    <a:pt x="8689" y="1175"/>
                  </a:cubicBezTo>
                  <a:cubicBezTo>
                    <a:pt x="8423" y="456"/>
                    <a:pt x="7568" y="1"/>
                    <a:pt x="6566" y="1"/>
                  </a:cubicBezTo>
                  <a:close/>
                </a:path>
              </a:pathLst>
            </a:custGeom>
            <a:solidFill>
              <a:srgbClr val="180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6673162" y="1075943"/>
              <a:ext cx="1084267" cy="850747"/>
            </a:xfrm>
            <a:custGeom>
              <a:rect b="b" l="l" r="r" t="t"/>
              <a:pathLst>
                <a:path extrusionOk="0" h="11312" w="14417">
                  <a:moveTo>
                    <a:pt x="9310" y="1"/>
                  </a:moveTo>
                  <a:cubicBezTo>
                    <a:pt x="9157" y="1"/>
                    <a:pt x="9000" y="11"/>
                    <a:pt x="8838" y="34"/>
                  </a:cubicBezTo>
                  <a:cubicBezTo>
                    <a:pt x="8274" y="114"/>
                    <a:pt x="7841" y="135"/>
                    <a:pt x="7536" y="135"/>
                  </a:cubicBezTo>
                  <a:cubicBezTo>
                    <a:pt x="7174" y="135"/>
                    <a:pt x="6995" y="105"/>
                    <a:pt x="6995" y="105"/>
                  </a:cubicBezTo>
                  <a:cubicBezTo>
                    <a:pt x="6995" y="105"/>
                    <a:pt x="6171" y="315"/>
                    <a:pt x="5673" y="728"/>
                  </a:cubicBezTo>
                  <a:cubicBezTo>
                    <a:pt x="5175" y="1140"/>
                    <a:pt x="4220" y="1877"/>
                    <a:pt x="3787" y="2701"/>
                  </a:cubicBezTo>
                  <a:cubicBezTo>
                    <a:pt x="3353" y="3525"/>
                    <a:pt x="1836" y="5628"/>
                    <a:pt x="1836" y="5628"/>
                  </a:cubicBezTo>
                  <a:cubicBezTo>
                    <a:pt x="1836" y="5628"/>
                    <a:pt x="1034" y="6104"/>
                    <a:pt x="188" y="6430"/>
                  </a:cubicBezTo>
                  <a:cubicBezTo>
                    <a:pt x="130" y="6453"/>
                    <a:pt x="67" y="6475"/>
                    <a:pt x="0" y="6497"/>
                  </a:cubicBezTo>
                  <a:cubicBezTo>
                    <a:pt x="222" y="6746"/>
                    <a:pt x="457" y="7185"/>
                    <a:pt x="426" y="7909"/>
                  </a:cubicBezTo>
                  <a:cubicBezTo>
                    <a:pt x="1148" y="7870"/>
                    <a:pt x="1783" y="7824"/>
                    <a:pt x="2051" y="7773"/>
                  </a:cubicBezTo>
                  <a:cubicBezTo>
                    <a:pt x="2853" y="7621"/>
                    <a:pt x="5282" y="5648"/>
                    <a:pt x="5282" y="5648"/>
                  </a:cubicBezTo>
                  <a:cubicBezTo>
                    <a:pt x="5542" y="6711"/>
                    <a:pt x="6864" y="7101"/>
                    <a:pt x="6864" y="7101"/>
                  </a:cubicBezTo>
                  <a:lnTo>
                    <a:pt x="7211" y="7838"/>
                  </a:lnTo>
                  <a:cubicBezTo>
                    <a:pt x="7211" y="7838"/>
                    <a:pt x="7167" y="8945"/>
                    <a:pt x="7167" y="10288"/>
                  </a:cubicBezTo>
                  <a:cubicBezTo>
                    <a:pt x="7167" y="10514"/>
                    <a:pt x="7155" y="10844"/>
                    <a:pt x="7133" y="11242"/>
                  </a:cubicBezTo>
                  <a:cubicBezTo>
                    <a:pt x="7439" y="11277"/>
                    <a:pt x="7882" y="11311"/>
                    <a:pt x="8411" y="11311"/>
                  </a:cubicBezTo>
                  <a:cubicBezTo>
                    <a:pt x="10059" y="11311"/>
                    <a:pt x="12551" y="10974"/>
                    <a:pt x="14416" y="9234"/>
                  </a:cubicBezTo>
                  <a:cubicBezTo>
                    <a:pt x="13318" y="7216"/>
                    <a:pt x="12069" y="5932"/>
                    <a:pt x="12069" y="5932"/>
                  </a:cubicBezTo>
                  <a:cubicBezTo>
                    <a:pt x="12069" y="5932"/>
                    <a:pt x="11656" y="1898"/>
                    <a:pt x="11374" y="1139"/>
                  </a:cubicBezTo>
                  <a:cubicBezTo>
                    <a:pt x="11130" y="480"/>
                    <a:pt x="10328" y="1"/>
                    <a:pt x="9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6659023" y="1067896"/>
              <a:ext cx="1108559" cy="866917"/>
            </a:xfrm>
            <a:custGeom>
              <a:rect b="b" l="l" r="r" t="t"/>
              <a:pathLst>
                <a:path extrusionOk="0" h="11527" w="14740">
                  <a:moveTo>
                    <a:pt x="9493" y="212"/>
                  </a:moveTo>
                  <a:cubicBezTo>
                    <a:pt x="10427" y="212"/>
                    <a:pt x="11220" y="626"/>
                    <a:pt x="11463" y="1282"/>
                  </a:cubicBezTo>
                  <a:cubicBezTo>
                    <a:pt x="11737" y="2018"/>
                    <a:pt x="12147" y="6006"/>
                    <a:pt x="12150" y="6046"/>
                  </a:cubicBezTo>
                  <a:lnTo>
                    <a:pt x="12154" y="6083"/>
                  </a:lnTo>
                  <a:lnTo>
                    <a:pt x="12180" y="6111"/>
                  </a:lnTo>
                  <a:cubicBezTo>
                    <a:pt x="12191" y="6124"/>
                    <a:pt x="13400" y="7378"/>
                    <a:pt x="14471" y="9318"/>
                  </a:cubicBezTo>
                  <a:cubicBezTo>
                    <a:pt x="12649" y="10977"/>
                    <a:pt x="10260" y="11313"/>
                    <a:pt x="8623" y="11313"/>
                  </a:cubicBezTo>
                  <a:cubicBezTo>
                    <a:pt x="8154" y="11313"/>
                    <a:pt x="7748" y="11286"/>
                    <a:pt x="7433" y="11254"/>
                  </a:cubicBezTo>
                  <a:cubicBezTo>
                    <a:pt x="7454" y="10872"/>
                    <a:pt x="7464" y="10591"/>
                    <a:pt x="7463" y="10392"/>
                  </a:cubicBezTo>
                  <a:cubicBezTo>
                    <a:pt x="7463" y="9066"/>
                    <a:pt x="7506" y="7959"/>
                    <a:pt x="7506" y="7946"/>
                  </a:cubicBezTo>
                  <a:lnTo>
                    <a:pt x="7507" y="7920"/>
                  </a:lnTo>
                  <a:lnTo>
                    <a:pt x="7128" y="7116"/>
                  </a:lnTo>
                  <a:lnTo>
                    <a:pt x="7083" y="7104"/>
                  </a:lnTo>
                  <a:cubicBezTo>
                    <a:pt x="7072" y="7099"/>
                    <a:pt x="5817" y="6716"/>
                    <a:pt x="5574" y="5728"/>
                  </a:cubicBezTo>
                  <a:lnTo>
                    <a:pt x="5534" y="5565"/>
                  </a:lnTo>
                  <a:lnTo>
                    <a:pt x="5403" y="5671"/>
                  </a:lnTo>
                  <a:cubicBezTo>
                    <a:pt x="5378" y="5691"/>
                    <a:pt x="2986" y="7629"/>
                    <a:pt x="2219" y="7774"/>
                  </a:cubicBezTo>
                  <a:cubicBezTo>
                    <a:pt x="1998" y="7815"/>
                    <a:pt x="1495" y="7858"/>
                    <a:pt x="723" y="7902"/>
                  </a:cubicBezTo>
                  <a:cubicBezTo>
                    <a:pt x="725" y="7305"/>
                    <a:pt x="549" y="6906"/>
                    <a:pt x="365" y="6652"/>
                  </a:cubicBezTo>
                  <a:cubicBezTo>
                    <a:pt x="380" y="6646"/>
                    <a:pt x="397" y="6641"/>
                    <a:pt x="412" y="6633"/>
                  </a:cubicBezTo>
                  <a:cubicBezTo>
                    <a:pt x="1257" y="6310"/>
                    <a:pt x="2070" y="5829"/>
                    <a:pt x="2077" y="5824"/>
                  </a:cubicBezTo>
                  <a:lnTo>
                    <a:pt x="2097" y="5813"/>
                  </a:lnTo>
                  <a:lnTo>
                    <a:pt x="2109" y="5795"/>
                  </a:lnTo>
                  <a:cubicBezTo>
                    <a:pt x="2171" y="5709"/>
                    <a:pt x="3637" y="3676"/>
                    <a:pt x="4069" y="2855"/>
                  </a:cubicBezTo>
                  <a:cubicBezTo>
                    <a:pt x="4455" y="2119"/>
                    <a:pt x="5293" y="1434"/>
                    <a:pt x="5792" y="1026"/>
                  </a:cubicBezTo>
                  <a:lnTo>
                    <a:pt x="5928" y="914"/>
                  </a:lnTo>
                  <a:cubicBezTo>
                    <a:pt x="6361" y="557"/>
                    <a:pt x="7062" y="352"/>
                    <a:pt x="7189" y="316"/>
                  </a:cubicBezTo>
                  <a:cubicBezTo>
                    <a:pt x="7251" y="325"/>
                    <a:pt x="7430" y="345"/>
                    <a:pt x="7727" y="345"/>
                  </a:cubicBezTo>
                  <a:cubicBezTo>
                    <a:pt x="8036" y="345"/>
                    <a:pt x="8472" y="324"/>
                    <a:pt x="9041" y="244"/>
                  </a:cubicBezTo>
                  <a:cubicBezTo>
                    <a:pt x="9194" y="222"/>
                    <a:pt x="9345" y="212"/>
                    <a:pt x="9493" y="212"/>
                  </a:cubicBezTo>
                  <a:close/>
                  <a:moveTo>
                    <a:pt x="9489" y="0"/>
                  </a:moveTo>
                  <a:cubicBezTo>
                    <a:pt x="9333" y="0"/>
                    <a:pt x="9172" y="11"/>
                    <a:pt x="9011" y="34"/>
                  </a:cubicBezTo>
                  <a:cubicBezTo>
                    <a:pt x="8455" y="112"/>
                    <a:pt x="8027" y="134"/>
                    <a:pt x="7727" y="134"/>
                  </a:cubicBezTo>
                  <a:cubicBezTo>
                    <a:pt x="7379" y="134"/>
                    <a:pt x="7203" y="105"/>
                    <a:pt x="7200" y="105"/>
                  </a:cubicBezTo>
                  <a:lnTo>
                    <a:pt x="7178" y="101"/>
                  </a:lnTo>
                  <a:lnTo>
                    <a:pt x="7156" y="106"/>
                  </a:lnTo>
                  <a:cubicBezTo>
                    <a:pt x="7122" y="114"/>
                    <a:pt x="6304" y="329"/>
                    <a:pt x="5792" y="750"/>
                  </a:cubicBezTo>
                  <a:lnTo>
                    <a:pt x="5657" y="862"/>
                  </a:lnTo>
                  <a:cubicBezTo>
                    <a:pt x="5145" y="1282"/>
                    <a:pt x="4288" y="1983"/>
                    <a:pt x="3881" y="2756"/>
                  </a:cubicBezTo>
                  <a:cubicBezTo>
                    <a:pt x="3477" y="3523"/>
                    <a:pt x="2099" y="5444"/>
                    <a:pt x="1950" y="5652"/>
                  </a:cubicBezTo>
                  <a:cubicBezTo>
                    <a:pt x="1824" y="5725"/>
                    <a:pt x="1094" y="6145"/>
                    <a:pt x="338" y="6435"/>
                  </a:cubicBezTo>
                  <a:cubicBezTo>
                    <a:pt x="281" y="6457"/>
                    <a:pt x="219" y="6480"/>
                    <a:pt x="155" y="6501"/>
                  </a:cubicBezTo>
                  <a:lnTo>
                    <a:pt x="0" y="6550"/>
                  </a:lnTo>
                  <a:lnTo>
                    <a:pt x="108" y="6673"/>
                  </a:lnTo>
                  <a:cubicBezTo>
                    <a:pt x="307" y="6896"/>
                    <a:pt x="537" y="7310"/>
                    <a:pt x="508" y="8011"/>
                  </a:cubicBezTo>
                  <a:lnTo>
                    <a:pt x="503" y="8128"/>
                  </a:lnTo>
                  <a:lnTo>
                    <a:pt x="620" y="8122"/>
                  </a:lnTo>
                  <a:cubicBezTo>
                    <a:pt x="1466" y="8076"/>
                    <a:pt x="2018" y="8029"/>
                    <a:pt x="2260" y="7985"/>
                  </a:cubicBezTo>
                  <a:cubicBezTo>
                    <a:pt x="2982" y="7848"/>
                    <a:pt x="4901" y="6346"/>
                    <a:pt x="5414" y="5937"/>
                  </a:cubicBezTo>
                  <a:cubicBezTo>
                    <a:pt x="5731" y="6831"/>
                    <a:pt x="6743" y="7217"/>
                    <a:pt x="6976" y="7295"/>
                  </a:cubicBezTo>
                  <a:lnTo>
                    <a:pt x="7293" y="7966"/>
                  </a:lnTo>
                  <a:cubicBezTo>
                    <a:pt x="7287" y="8142"/>
                    <a:pt x="7250" y="9176"/>
                    <a:pt x="7250" y="10394"/>
                  </a:cubicBezTo>
                  <a:cubicBezTo>
                    <a:pt x="7250" y="10603"/>
                    <a:pt x="7239" y="10913"/>
                    <a:pt x="7215" y="11343"/>
                  </a:cubicBezTo>
                  <a:lnTo>
                    <a:pt x="7210" y="11444"/>
                  </a:lnTo>
                  <a:lnTo>
                    <a:pt x="7311" y="11456"/>
                  </a:lnTo>
                  <a:cubicBezTo>
                    <a:pt x="7643" y="11492"/>
                    <a:pt x="8095" y="11527"/>
                    <a:pt x="8624" y="11527"/>
                  </a:cubicBezTo>
                  <a:cubicBezTo>
                    <a:pt x="10316" y="11527"/>
                    <a:pt x="12797" y="11174"/>
                    <a:pt x="14679" y="9419"/>
                  </a:cubicBezTo>
                  <a:lnTo>
                    <a:pt x="14739" y="9362"/>
                  </a:lnTo>
                  <a:lnTo>
                    <a:pt x="14700" y="9289"/>
                  </a:lnTo>
                  <a:cubicBezTo>
                    <a:pt x="13691" y="7441"/>
                    <a:pt x="12544" y="6187"/>
                    <a:pt x="12359" y="5990"/>
                  </a:cubicBezTo>
                  <a:cubicBezTo>
                    <a:pt x="12314" y="5560"/>
                    <a:pt x="11935" y="1942"/>
                    <a:pt x="11662" y="1209"/>
                  </a:cubicBezTo>
                  <a:cubicBezTo>
                    <a:pt x="11388" y="471"/>
                    <a:pt x="10513" y="0"/>
                    <a:pt x="9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6239000" y="1716397"/>
              <a:ext cx="1845366" cy="2887592"/>
            </a:xfrm>
            <a:custGeom>
              <a:rect b="b" l="l" r="r" t="t"/>
              <a:pathLst>
                <a:path extrusionOk="0" h="38395" w="24537">
                  <a:moveTo>
                    <a:pt x="22192" y="322"/>
                  </a:moveTo>
                  <a:cubicBezTo>
                    <a:pt x="23308" y="322"/>
                    <a:pt x="24216" y="1230"/>
                    <a:pt x="24216" y="2345"/>
                  </a:cubicBezTo>
                  <a:lnTo>
                    <a:pt x="24216" y="36049"/>
                  </a:lnTo>
                  <a:cubicBezTo>
                    <a:pt x="24216" y="37164"/>
                    <a:pt x="23308" y="38072"/>
                    <a:pt x="22192" y="38072"/>
                  </a:cubicBezTo>
                  <a:lnTo>
                    <a:pt x="2344" y="38072"/>
                  </a:lnTo>
                  <a:cubicBezTo>
                    <a:pt x="1229" y="38072"/>
                    <a:pt x="321" y="37164"/>
                    <a:pt x="321" y="36049"/>
                  </a:cubicBezTo>
                  <a:lnTo>
                    <a:pt x="321" y="2345"/>
                  </a:lnTo>
                  <a:cubicBezTo>
                    <a:pt x="321" y="1230"/>
                    <a:pt x="1229" y="322"/>
                    <a:pt x="2344" y="322"/>
                  </a:cubicBezTo>
                  <a:close/>
                  <a:moveTo>
                    <a:pt x="2344" y="1"/>
                  </a:moveTo>
                  <a:cubicBezTo>
                    <a:pt x="1052" y="1"/>
                    <a:pt x="0" y="1051"/>
                    <a:pt x="0" y="2345"/>
                  </a:cubicBezTo>
                  <a:lnTo>
                    <a:pt x="0" y="36050"/>
                  </a:lnTo>
                  <a:cubicBezTo>
                    <a:pt x="0" y="37342"/>
                    <a:pt x="1051" y="38394"/>
                    <a:pt x="2344" y="38394"/>
                  </a:cubicBezTo>
                  <a:lnTo>
                    <a:pt x="22192" y="38394"/>
                  </a:lnTo>
                  <a:cubicBezTo>
                    <a:pt x="23484" y="38394"/>
                    <a:pt x="24536" y="37342"/>
                    <a:pt x="24536" y="36049"/>
                  </a:cubicBezTo>
                  <a:lnTo>
                    <a:pt x="24536" y="2345"/>
                  </a:lnTo>
                  <a:cubicBezTo>
                    <a:pt x="24536" y="1053"/>
                    <a:pt x="23485" y="1"/>
                    <a:pt x="22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8028442" y="1913136"/>
              <a:ext cx="75" cy="75"/>
            </a:xfrm>
            <a:custGeom>
              <a:rect b="b" l="l" r="r" t="t"/>
              <a:pathLst>
                <a:path extrusionOk="0" h="1" w="1">
                  <a:moveTo>
                    <a:pt x="0"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8021372" y="1913136"/>
              <a:ext cx="7145" cy="7145"/>
            </a:xfrm>
            <a:custGeom>
              <a:rect b="b" l="l" r="r" t="t"/>
              <a:pathLst>
                <a:path extrusionOk="0" h="95" w="95">
                  <a:moveTo>
                    <a:pt x="94" y="95"/>
                  </a:move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8014077" y="1913136"/>
              <a:ext cx="14440" cy="14440"/>
            </a:xfrm>
            <a:custGeom>
              <a:rect b="b" l="l" r="r" t="t"/>
              <a:pathLst>
                <a:path extrusionOk="0" h="192" w="192">
                  <a:moveTo>
                    <a:pt x="1" y="0"/>
                  </a:moveTo>
                  <a:lnTo>
                    <a:pt x="191" y="191"/>
                  </a:lnTo>
                  <a:lnTo>
                    <a:pt x="191" y="95"/>
                  </a:lnTo>
                  <a:lnTo>
                    <a:pt x="96" y="0"/>
                  </a:lnTo>
                  <a:close/>
                </a:path>
              </a:pathLst>
            </a:custGeom>
            <a:solidFill>
              <a:srgbClr val="FE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8006933" y="1913136"/>
              <a:ext cx="21585" cy="21509"/>
            </a:xfrm>
            <a:custGeom>
              <a:rect b="b" l="l" r="r" t="t"/>
              <a:pathLst>
                <a:path extrusionOk="0" h="286" w="287">
                  <a:moveTo>
                    <a:pt x="0" y="0"/>
                  </a:moveTo>
                  <a:lnTo>
                    <a:pt x="286" y="286"/>
                  </a:lnTo>
                  <a:lnTo>
                    <a:pt x="286" y="191"/>
                  </a:lnTo>
                  <a:lnTo>
                    <a:pt x="96" y="0"/>
                  </a:lnTo>
                  <a:close/>
                </a:path>
              </a:pathLst>
            </a:custGeom>
            <a:solidFill>
              <a:srgbClr val="FD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7999788" y="1913136"/>
              <a:ext cx="28729" cy="28729"/>
            </a:xfrm>
            <a:custGeom>
              <a:rect b="b" l="l" r="r" t="t"/>
              <a:pathLst>
                <a:path extrusionOk="0" h="382" w="382">
                  <a:moveTo>
                    <a:pt x="1" y="0"/>
                  </a:moveTo>
                  <a:lnTo>
                    <a:pt x="381" y="381"/>
                  </a:lnTo>
                  <a:lnTo>
                    <a:pt x="381" y="286"/>
                  </a:lnTo>
                  <a:lnTo>
                    <a:pt x="95" y="0"/>
                  </a:lnTo>
                  <a:close/>
                </a:path>
              </a:pathLst>
            </a:custGeom>
            <a:solidFill>
              <a:srgbClr val="FBF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7992569" y="1913136"/>
              <a:ext cx="35949" cy="35874"/>
            </a:xfrm>
            <a:custGeom>
              <a:rect b="b" l="l" r="r" t="t"/>
              <a:pathLst>
                <a:path extrusionOk="0" h="477" w="478">
                  <a:moveTo>
                    <a:pt x="0" y="0"/>
                  </a:moveTo>
                  <a:lnTo>
                    <a:pt x="477" y="477"/>
                  </a:lnTo>
                  <a:lnTo>
                    <a:pt x="477" y="381"/>
                  </a:lnTo>
                  <a:lnTo>
                    <a:pt x="97" y="0"/>
                  </a:lnTo>
                  <a:close/>
                </a:path>
              </a:pathLst>
            </a:custGeom>
            <a:solidFill>
              <a:srgbClr val="FA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7985424" y="1913136"/>
              <a:ext cx="43094" cy="43019"/>
            </a:xfrm>
            <a:custGeom>
              <a:rect b="b" l="l" r="r" t="t"/>
              <a:pathLst>
                <a:path extrusionOk="0" h="572" w="573">
                  <a:moveTo>
                    <a:pt x="1" y="0"/>
                  </a:moveTo>
                  <a:lnTo>
                    <a:pt x="572" y="572"/>
                  </a:lnTo>
                  <a:lnTo>
                    <a:pt x="572" y="477"/>
                  </a:lnTo>
                  <a:lnTo>
                    <a:pt x="95" y="0"/>
                  </a:lnTo>
                  <a:close/>
                </a:path>
              </a:pathLst>
            </a:custGeom>
            <a:solidFill>
              <a:srgbClr val="F9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7978355" y="1913136"/>
              <a:ext cx="50163" cy="50163"/>
            </a:xfrm>
            <a:custGeom>
              <a:rect b="b" l="l" r="r" t="t"/>
              <a:pathLst>
                <a:path extrusionOk="0" h="667" w="667">
                  <a:moveTo>
                    <a:pt x="0" y="0"/>
                  </a:moveTo>
                  <a:lnTo>
                    <a:pt x="666" y="666"/>
                  </a:lnTo>
                  <a:lnTo>
                    <a:pt x="666" y="572"/>
                  </a:lnTo>
                  <a:lnTo>
                    <a:pt x="95" y="0"/>
                  </a:lnTo>
                  <a:close/>
                </a:path>
              </a:pathLst>
            </a:custGeom>
            <a:solidFill>
              <a:srgbClr val="F8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7971060" y="1913136"/>
              <a:ext cx="57459" cy="57383"/>
            </a:xfrm>
            <a:custGeom>
              <a:rect b="b" l="l" r="r" t="t"/>
              <a:pathLst>
                <a:path extrusionOk="0" h="763" w="764">
                  <a:moveTo>
                    <a:pt x="1" y="0"/>
                  </a:moveTo>
                  <a:lnTo>
                    <a:pt x="763" y="763"/>
                  </a:lnTo>
                  <a:lnTo>
                    <a:pt x="763" y="666"/>
                  </a:lnTo>
                  <a:lnTo>
                    <a:pt x="97" y="0"/>
                  </a:lnTo>
                  <a:close/>
                </a:path>
              </a:pathLst>
            </a:custGeom>
            <a:solidFill>
              <a:srgbClr val="F7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7963990" y="1913136"/>
              <a:ext cx="64528" cy="64528"/>
            </a:xfrm>
            <a:custGeom>
              <a:rect b="b" l="l" r="r" t="t"/>
              <a:pathLst>
                <a:path extrusionOk="0" h="858" w="858">
                  <a:moveTo>
                    <a:pt x="0" y="0"/>
                  </a:moveTo>
                  <a:lnTo>
                    <a:pt x="857" y="857"/>
                  </a:lnTo>
                  <a:lnTo>
                    <a:pt x="857" y="763"/>
                  </a:lnTo>
                  <a:lnTo>
                    <a:pt x="95" y="0"/>
                  </a:lnTo>
                  <a:close/>
                </a:path>
              </a:pathLst>
            </a:custGeom>
            <a:solidFill>
              <a:srgbClr val="F6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7956696" y="1913136"/>
              <a:ext cx="71823" cy="71748"/>
            </a:xfrm>
            <a:custGeom>
              <a:rect b="b" l="l" r="r" t="t"/>
              <a:pathLst>
                <a:path extrusionOk="0" h="954" w="955">
                  <a:moveTo>
                    <a:pt x="1" y="0"/>
                  </a:moveTo>
                  <a:lnTo>
                    <a:pt x="954" y="954"/>
                  </a:lnTo>
                  <a:lnTo>
                    <a:pt x="954" y="857"/>
                  </a:lnTo>
                  <a:lnTo>
                    <a:pt x="97" y="0"/>
                  </a:lnTo>
                  <a:close/>
                </a:path>
              </a:pathLst>
            </a:custGeom>
            <a:solidFill>
              <a:srgbClr val="F4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7949626" y="1913136"/>
              <a:ext cx="78893" cy="78893"/>
            </a:xfrm>
            <a:custGeom>
              <a:rect b="b" l="l" r="r" t="t"/>
              <a:pathLst>
                <a:path extrusionOk="0" h="1049" w="1049">
                  <a:moveTo>
                    <a:pt x="0" y="0"/>
                  </a:moveTo>
                  <a:lnTo>
                    <a:pt x="1048" y="1048"/>
                  </a:lnTo>
                  <a:lnTo>
                    <a:pt x="1048" y="954"/>
                  </a:lnTo>
                  <a:lnTo>
                    <a:pt x="95" y="0"/>
                  </a:lnTo>
                  <a:close/>
                </a:path>
              </a:pathLst>
            </a:custGeom>
            <a:solidFill>
              <a:srgbClr val="F3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7942406" y="1913136"/>
              <a:ext cx="86113" cy="85962"/>
            </a:xfrm>
            <a:custGeom>
              <a:rect b="b" l="l" r="r" t="t"/>
              <a:pathLst>
                <a:path extrusionOk="0" h="1143" w="1145">
                  <a:moveTo>
                    <a:pt x="1" y="0"/>
                  </a:moveTo>
                  <a:lnTo>
                    <a:pt x="1144" y="1143"/>
                  </a:lnTo>
                  <a:lnTo>
                    <a:pt x="1144" y="1048"/>
                  </a:lnTo>
                  <a:lnTo>
                    <a:pt x="96" y="0"/>
                  </a:lnTo>
                  <a:close/>
                </a:path>
              </a:pathLst>
            </a:custGeom>
            <a:solidFill>
              <a:srgbClr val="F2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7935262" y="1913136"/>
              <a:ext cx="93257" cy="93257"/>
            </a:xfrm>
            <a:custGeom>
              <a:rect b="b" l="l" r="r" t="t"/>
              <a:pathLst>
                <a:path extrusionOk="0" h="1240" w="1240">
                  <a:moveTo>
                    <a:pt x="0" y="0"/>
                  </a:moveTo>
                  <a:lnTo>
                    <a:pt x="1239" y="1239"/>
                  </a:lnTo>
                  <a:lnTo>
                    <a:pt x="1239" y="1143"/>
                  </a:lnTo>
                  <a:lnTo>
                    <a:pt x="96" y="0"/>
                  </a:lnTo>
                  <a:close/>
                </a:path>
              </a:pathLst>
            </a:custGeom>
            <a:solidFill>
              <a:srgbClr val="F1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7928042" y="1913136"/>
              <a:ext cx="100477" cy="93859"/>
            </a:xfrm>
            <a:custGeom>
              <a:rect b="b" l="l" r="r" t="t"/>
              <a:pathLst>
                <a:path extrusionOk="0" h="1248" w="1336">
                  <a:moveTo>
                    <a:pt x="1" y="0"/>
                  </a:moveTo>
                  <a:lnTo>
                    <a:pt x="1250" y="1248"/>
                  </a:lnTo>
                  <a:lnTo>
                    <a:pt x="1335" y="1248"/>
                  </a:lnTo>
                  <a:lnTo>
                    <a:pt x="1335" y="1239"/>
                  </a:lnTo>
                  <a:lnTo>
                    <a:pt x="96" y="0"/>
                  </a:lnTo>
                  <a:close/>
                </a:path>
              </a:pathLst>
            </a:custGeom>
            <a:solidFill>
              <a:srgbClr val="F0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7920973" y="1913136"/>
              <a:ext cx="101154" cy="93859"/>
            </a:xfrm>
            <a:custGeom>
              <a:rect b="b" l="l" r="r" t="t"/>
              <a:pathLst>
                <a:path extrusionOk="0" h="1248" w="1345">
                  <a:moveTo>
                    <a:pt x="0" y="0"/>
                  </a:moveTo>
                  <a:lnTo>
                    <a:pt x="1248" y="1248"/>
                  </a:lnTo>
                  <a:lnTo>
                    <a:pt x="1344" y="1248"/>
                  </a:lnTo>
                  <a:lnTo>
                    <a:pt x="95" y="0"/>
                  </a:lnTo>
                  <a:close/>
                </a:path>
              </a:pathLst>
            </a:custGeom>
            <a:solidFill>
              <a:srgbClr val="EE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7913678" y="1913136"/>
              <a:ext cx="101154" cy="93859"/>
            </a:xfrm>
            <a:custGeom>
              <a:rect b="b" l="l" r="r" t="t"/>
              <a:pathLst>
                <a:path extrusionOk="0" h="1248" w="1345">
                  <a:moveTo>
                    <a:pt x="1" y="0"/>
                  </a:moveTo>
                  <a:lnTo>
                    <a:pt x="1250" y="1248"/>
                  </a:lnTo>
                  <a:lnTo>
                    <a:pt x="1345" y="1248"/>
                  </a:lnTo>
                  <a:lnTo>
                    <a:pt x="97" y="0"/>
                  </a:lnTo>
                  <a:close/>
                </a:path>
              </a:pathLst>
            </a:custGeom>
            <a:solidFill>
              <a:srgbClr val="ED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7906609" y="1913136"/>
              <a:ext cx="101154" cy="93859"/>
            </a:xfrm>
            <a:custGeom>
              <a:rect b="b" l="l" r="r" t="t"/>
              <a:pathLst>
                <a:path extrusionOk="0" h="1248" w="1345">
                  <a:moveTo>
                    <a:pt x="0" y="0"/>
                  </a:moveTo>
                  <a:lnTo>
                    <a:pt x="1248" y="1248"/>
                  </a:lnTo>
                  <a:lnTo>
                    <a:pt x="1344" y="1248"/>
                  </a:lnTo>
                  <a:lnTo>
                    <a:pt x="95" y="0"/>
                  </a:lnTo>
                  <a:close/>
                </a:path>
              </a:pathLst>
            </a:custGeom>
            <a:solidFill>
              <a:srgbClr val="EC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7899314" y="1913136"/>
              <a:ext cx="101154" cy="93859"/>
            </a:xfrm>
            <a:custGeom>
              <a:rect b="b" l="l" r="r" t="t"/>
              <a:pathLst>
                <a:path extrusionOk="0" h="1248" w="1345">
                  <a:moveTo>
                    <a:pt x="1" y="0"/>
                  </a:moveTo>
                  <a:lnTo>
                    <a:pt x="1250" y="1248"/>
                  </a:lnTo>
                  <a:lnTo>
                    <a:pt x="1345" y="1248"/>
                  </a:lnTo>
                  <a:lnTo>
                    <a:pt x="97" y="0"/>
                  </a:lnTo>
                  <a:close/>
                </a:path>
              </a:pathLst>
            </a:custGeom>
            <a:solidFill>
              <a:srgbClr val="EB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7892244" y="1913136"/>
              <a:ext cx="101154" cy="93859"/>
            </a:xfrm>
            <a:custGeom>
              <a:rect b="b" l="l" r="r" t="t"/>
              <a:pathLst>
                <a:path extrusionOk="0" h="1248" w="1345">
                  <a:moveTo>
                    <a:pt x="1" y="0"/>
                  </a:moveTo>
                  <a:lnTo>
                    <a:pt x="1249" y="1248"/>
                  </a:lnTo>
                  <a:lnTo>
                    <a:pt x="1344" y="1248"/>
                  </a:lnTo>
                  <a:lnTo>
                    <a:pt x="95" y="0"/>
                  </a:lnTo>
                  <a:close/>
                </a:path>
              </a:pathLst>
            </a:custGeom>
            <a:solidFill>
              <a:srgbClr val="EA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p:nvPr/>
          </p:nvSpPr>
          <p:spPr>
            <a:xfrm>
              <a:off x="7885175" y="1913136"/>
              <a:ext cx="101004" cy="93859"/>
            </a:xfrm>
            <a:custGeom>
              <a:rect b="b" l="l" r="r" t="t"/>
              <a:pathLst>
                <a:path extrusionOk="0" h="1248" w="1343">
                  <a:moveTo>
                    <a:pt x="0" y="0"/>
                  </a:moveTo>
                  <a:lnTo>
                    <a:pt x="1248" y="1248"/>
                  </a:lnTo>
                  <a:lnTo>
                    <a:pt x="1343" y="1248"/>
                  </a:lnTo>
                  <a:lnTo>
                    <a:pt x="95" y="0"/>
                  </a:lnTo>
                  <a:close/>
                </a:path>
              </a:pathLst>
            </a:custGeom>
            <a:solidFill>
              <a:srgbClr val="E9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7877880" y="1913136"/>
              <a:ext cx="101154" cy="93859"/>
            </a:xfrm>
            <a:custGeom>
              <a:rect b="b" l="l" r="r" t="t"/>
              <a:pathLst>
                <a:path extrusionOk="0" h="1248" w="1345">
                  <a:moveTo>
                    <a:pt x="1" y="0"/>
                  </a:moveTo>
                  <a:lnTo>
                    <a:pt x="1249" y="1248"/>
                  </a:lnTo>
                  <a:lnTo>
                    <a:pt x="1345" y="1248"/>
                  </a:lnTo>
                  <a:lnTo>
                    <a:pt x="97" y="0"/>
                  </a:lnTo>
                  <a:close/>
                </a:path>
              </a:pathLst>
            </a:custGeom>
            <a:solidFill>
              <a:srgbClr val="E7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7870811" y="1913136"/>
              <a:ext cx="101079" cy="93859"/>
            </a:xfrm>
            <a:custGeom>
              <a:rect b="b" l="l" r="r" t="t"/>
              <a:pathLst>
                <a:path extrusionOk="0" h="1248" w="1344">
                  <a:moveTo>
                    <a:pt x="0" y="0"/>
                  </a:moveTo>
                  <a:lnTo>
                    <a:pt x="1249" y="1248"/>
                  </a:lnTo>
                  <a:lnTo>
                    <a:pt x="1343" y="1248"/>
                  </a:lnTo>
                  <a:lnTo>
                    <a:pt x="95" y="0"/>
                  </a:lnTo>
                  <a:close/>
                </a:path>
              </a:pathLst>
            </a:custGeom>
            <a:solidFill>
              <a:srgbClr val="E6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7863516" y="1913136"/>
              <a:ext cx="101229" cy="93859"/>
            </a:xfrm>
            <a:custGeom>
              <a:rect b="b" l="l" r="r" t="t"/>
              <a:pathLst>
                <a:path extrusionOk="0" h="1248" w="1346">
                  <a:moveTo>
                    <a:pt x="1" y="0"/>
                  </a:moveTo>
                  <a:lnTo>
                    <a:pt x="1249" y="1248"/>
                  </a:lnTo>
                  <a:lnTo>
                    <a:pt x="1346" y="1248"/>
                  </a:lnTo>
                  <a:lnTo>
                    <a:pt x="97" y="0"/>
                  </a:lnTo>
                  <a:close/>
                </a:path>
              </a:pathLst>
            </a:custGeom>
            <a:solidFill>
              <a:srgbClr val="E5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7856446" y="1913136"/>
              <a:ext cx="101079" cy="93859"/>
            </a:xfrm>
            <a:custGeom>
              <a:rect b="b" l="l" r="r" t="t"/>
              <a:pathLst>
                <a:path extrusionOk="0" h="1248" w="1344">
                  <a:moveTo>
                    <a:pt x="0" y="0"/>
                  </a:moveTo>
                  <a:lnTo>
                    <a:pt x="1249" y="1248"/>
                  </a:lnTo>
                  <a:lnTo>
                    <a:pt x="1343" y="1248"/>
                  </a:lnTo>
                  <a:lnTo>
                    <a:pt x="95" y="0"/>
                  </a:lnTo>
                  <a:close/>
                </a:path>
              </a:pathLst>
            </a:custGeom>
            <a:solidFill>
              <a:srgbClr val="E4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7849227" y="1913136"/>
              <a:ext cx="101154" cy="93859"/>
            </a:xfrm>
            <a:custGeom>
              <a:rect b="b" l="l" r="r" t="t"/>
              <a:pathLst>
                <a:path extrusionOk="0" h="1248" w="1345">
                  <a:moveTo>
                    <a:pt x="1" y="0"/>
                  </a:moveTo>
                  <a:lnTo>
                    <a:pt x="1250" y="1248"/>
                  </a:lnTo>
                  <a:lnTo>
                    <a:pt x="1345" y="1248"/>
                  </a:lnTo>
                  <a:lnTo>
                    <a:pt x="96" y="0"/>
                  </a:lnTo>
                  <a:close/>
                </a:path>
              </a:pathLst>
            </a:custGeom>
            <a:solidFill>
              <a:srgbClr val="E3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7842082" y="1913136"/>
              <a:ext cx="101229" cy="93859"/>
            </a:xfrm>
            <a:custGeom>
              <a:rect b="b" l="l" r="r" t="t"/>
              <a:pathLst>
                <a:path extrusionOk="0" h="1248" w="1346">
                  <a:moveTo>
                    <a:pt x="0" y="0"/>
                  </a:moveTo>
                  <a:lnTo>
                    <a:pt x="1249" y="1248"/>
                  </a:lnTo>
                  <a:lnTo>
                    <a:pt x="1345" y="1248"/>
                  </a:lnTo>
                  <a:lnTo>
                    <a:pt x="96" y="0"/>
                  </a:lnTo>
                  <a:close/>
                </a:path>
              </a:pathLst>
            </a:custGeom>
            <a:solidFill>
              <a:srgbClr val="E2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7834862" y="1913136"/>
              <a:ext cx="101154" cy="93859"/>
            </a:xfrm>
            <a:custGeom>
              <a:rect b="b" l="l" r="r" t="t"/>
              <a:pathLst>
                <a:path extrusionOk="0" h="1248" w="1345">
                  <a:moveTo>
                    <a:pt x="1" y="0"/>
                  </a:moveTo>
                  <a:lnTo>
                    <a:pt x="1250" y="1248"/>
                  </a:lnTo>
                  <a:lnTo>
                    <a:pt x="1345" y="1248"/>
                  </a:lnTo>
                  <a:lnTo>
                    <a:pt x="96" y="0"/>
                  </a:lnTo>
                  <a:close/>
                </a:path>
              </a:pathLst>
            </a:custGeom>
            <a:solidFill>
              <a:srgbClr val="E0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7827793" y="1913136"/>
              <a:ext cx="101154" cy="93859"/>
            </a:xfrm>
            <a:custGeom>
              <a:rect b="b" l="l" r="r" t="t"/>
              <a:pathLst>
                <a:path extrusionOk="0" h="1248" w="1345">
                  <a:moveTo>
                    <a:pt x="0" y="0"/>
                  </a:moveTo>
                  <a:lnTo>
                    <a:pt x="1248" y="1248"/>
                  </a:lnTo>
                  <a:lnTo>
                    <a:pt x="1344" y="1248"/>
                  </a:lnTo>
                  <a:lnTo>
                    <a:pt x="95" y="0"/>
                  </a:lnTo>
                  <a:close/>
                </a:path>
              </a:pathLst>
            </a:custGeom>
            <a:solidFill>
              <a:srgbClr val="D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7820498" y="1913136"/>
              <a:ext cx="101154" cy="93859"/>
            </a:xfrm>
            <a:custGeom>
              <a:rect b="b" l="l" r="r" t="t"/>
              <a:pathLst>
                <a:path extrusionOk="0" h="1248" w="1345">
                  <a:moveTo>
                    <a:pt x="1" y="0"/>
                  </a:moveTo>
                  <a:lnTo>
                    <a:pt x="1250" y="1248"/>
                  </a:lnTo>
                  <a:lnTo>
                    <a:pt x="1345" y="1248"/>
                  </a:lnTo>
                  <a:lnTo>
                    <a:pt x="97" y="0"/>
                  </a:lnTo>
                  <a:close/>
                </a:path>
              </a:pathLst>
            </a:custGeom>
            <a:solidFill>
              <a:srgbClr val="DEF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7813429" y="1913136"/>
              <a:ext cx="101154" cy="93859"/>
            </a:xfrm>
            <a:custGeom>
              <a:rect b="b" l="l" r="r" t="t"/>
              <a:pathLst>
                <a:path extrusionOk="0" h="1248" w="1345">
                  <a:moveTo>
                    <a:pt x="0" y="0"/>
                  </a:moveTo>
                  <a:lnTo>
                    <a:pt x="1249" y="1248"/>
                  </a:lnTo>
                  <a:lnTo>
                    <a:pt x="1344" y="1248"/>
                  </a:lnTo>
                  <a:lnTo>
                    <a:pt x="95" y="0"/>
                  </a:lnTo>
                  <a:close/>
                </a:path>
              </a:pathLst>
            </a:custGeom>
            <a:solidFill>
              <a:srgbClr val="DDF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7806284" y="1913136"/>
              <a:ext cx="101079" cy="93859"/>
            </a:xfrm>
            <a:custGeom>
              <a:rect b="b" l="l" r="r" t="t"/>
              <a:pathLst>
                <a:path extrusionOk="0" h="1248" w="1344">
                  <a:moveTo>
                    <a:pt x="1" y="0"/>
                  </a:moveTo>
                  <a:lnTo>
                    <a:pt x="1248" y="1248"/>
                  </a:lnTo>
                  <a:lnTo>
                    <a:pt x="1344" y="1248"/>
                  </a:lnTo>
                  <a:lnTo>
                    <a:pt x="95" y="0"/>
                  </a:lnTo>
                  <a:close/>
                </a:path>
              </a:pathLst>
            </a:custGeom>
            <a:solidFill>
              <a:srgbClr val="DC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7799065" y="1913136"/>
              <a:ext cx="101154" cy="93859"/>
            </a:xfrm>
            <a:custGeom>
              <a:rect b="b" l="l" r="r" t="t"/>
              <a:pathLst>
                <a:path extrusionOk="0" h="1248" w="1345">
                  <a:moveTo>
                    <a:pt x="0" y="0"/>
                  </a:moveTo>
                  <a:lnTo>
                    <a:pt x="1249" y="1248"/>
                  </a:lnTo>
                  <a:lnTo>
                    <a:pt x="1344" y="1248"/>
                  </a:lnTo>
                  <a:lnTo>
                    <a:pt x="97" y="0"/>
                  </a:lnTo>
                  <a:close/>
                </a:path>
              </a:pathLst>
            </a:custGeom>
            <a:solidFill>
              <a:srgbClr val="DB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7791920" y="1913136"/>
              <a:ext cx="101079" cy="93859"/>
            </a:xfrm>
            <a:custGeom>
              <a:rect b="b" l="l" r="r" t="t"/>
              <a:pathLst>
                <a:path extrusionOk="0" h="1248" w="1344">
                  <a:moveTo>
                    <a:pt x="1" y="0"/>
                  </a:moveTo>
                  <a:lnTo>
                    <a:pt x="1249" y="1248"/>
                  </a:lnTo>
                  <a:lnTo>
                    <a:pt x="1344" y="1248"/>
                  </a:lnTo>
                  <a:lnTo>
                    <a:pt x="95" y="0"/>
                  </a:lnTo>
                  <a:close/>
                </a:path>
              </a:pathLst>
            </a:custGeom>
            <a:solidFill>
              <a:srgbClr val="DA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7784776" y="1913136"/>
              <a:ext cx="101154" cy="93859"/>
            </a:xfrm>
            <a:custGeom>
              <a:rect b="b" l="l" r="r" t="t"/>
              <a:pathLst>
                <a:path extrusionOk="0" h="1248" w="1345">
                  <a:moveTo>
                    <a:pt x="0" y="0"/>
                  </a:moveTo>
                  <a:lnTo>
                    <a:pt x="1248" y="1248"/>
                  </a:lnTo>
                  <a:lnTo>
                    <a:pt x="1344" y="1248"/>
                  </a:lnTo>
                  <a:lnTo>
                    <a:pt x="96" y="0"/>
                  </a:lnTo>
                  <a:close/>
                </a:path>
              </a:pathLst>
            </a:custGeom>
            <a:solidFill>
              <a:srgbClr val="D8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7777631" y="1913136"/>
              <a:ext cx="101004" cy="93859"/>
            </a:xfrm>
            <a:custGeom>
              <a:rect b="b" l="l" r="r" t="t"/>
              <a:pathLst>
                <a:path extrusionOk="0" h="1248" w="1343">
                  <a:moveTo>
                    <a:pt x="0" y="0"/>
                  </a:moveTo>
                  <a:lnTo>
                    <a:pt x="1248" y="1248"/>
                  </a:lnTo>
                  <a:lnTo>
                    <a:pt x="1343" y="1248"/>
                  </a:lnTo>
                  <a:lnTo>
                    <a:pt x="95" y="0"/>
                  </a:lnTo>
                  <a:close/>
                </a:path>
              </a:pathLst>
            </a:custGeom>
            <a:solidFill>
              <a:srgbClr val="D7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7770411" y="1913136"/>
              <a:ext cx="101154" cy="93859"/>
            </a:xfrm>
            <a:custGeom>
              <a:rect b="b" l="l" r="r" t="t"/>
              <a:pathLst>
                <a:path extrusionOk="0" h="1248" w="1345">
                  <a:moveTo>
                    <a:pt x="1" y="0"/>
                  </a:moveTo>
                  <a:lnTo>
                    <a:pt x="1248" y="1248"/>
                  </a:lnTo>
                  <a:lnTo>
                    <a:pt x="1344" y="1248"/>
                  </a:lnTo>
                  <a:lnTo>
                    <a:pt x="96" y="0"/>
                  </a:lnTo>
                  <a:close/>
                </a:path>
              </a:pathLst>
            </a:custGeom>
            <a:solidFill>
              <a:srgbClr val="D6F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7763342" y="1913136"/>
              <a:ext cx="100928" cy="93859"/>
            </a:xfrm>
            <a:custGeom>
              <a:rect b="b" l="l" r="r" t="t"/>
              <a:pathLst>
                <a:path extrusionOk="0" h="1248" w="1342">
                  <a:moveTo>
                    <a:pt x="0" y="0"/>
                  </a:moveTo>
                  <a:lnTo>
                    <a:pt x="1248" y="1248"/>
                  </a:lnTo>
                  <a:lnTo>
                    <a:pt x="1342" y="1248"/>
                  </a:lnTo>
                  <a:lnTo>
                    <a:pt x="95" y="0"/>
                  </a:lnTo>
                  <a:close/>
                </a:path>
              </a:pathLst>
            </a:custGeom>
            <a:solidFill>
              <a:srgbClr val="D5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7756047" y="1913136"/>
              <a:ext cx="101154" cy="93859"/>
            </a:xfrm>
            <a:custGeom>
              <a:rect b="b" l="l" r="r" t="t"/>
              <a:pathLst>
                <a:path extrusionOk="0" h="1248" w="1345">
                  <a:moveTo>
                    <a:pt x="1" y="0"/>
                  </a:moveTo>
                  <a:lnTo>
                    <a:pt x="1250" y="1248"/>
                  </a:lnTo>
                  <a:lnTo>
                    <a:pt x="1345" y="1248"/>
                  </a:lnTo>
                  <a:lnTo>
                    <a:pt x="97" y="0"/>
                  </a:lnTo>
                  <a:close/>
                </a:path>
              </a:pathLst>
            </a:custGeom>
            <a:solidFill>
              <a:srgbClr val="D4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7748978" y="1913136"/>
              <a:ext cx="101154" cy="93859"/>
            </a:xfrm>
            <a:custGeom>
              <a:rect b="b" l="l" r="r" t="t"/>
              <a:pathLst>
                <a:path extrusionOk="0" h="1248" w="1345">
                  <a:moveTo>
                    <a:pt x="0" y="0"/>
                  </a:moveTo>
                  <a:lnTo>
                    <a:pt x="1248" y="1248"/>
                  </a:lnTo>
                  <a:lnTo>
                    <a:pt x="1344" y="1248"/>
                  </a:lnTo>
                  <a:lnTo>
                    <a:pt x="95" y="0"/>
                  </a:lnTo>
                  <a:close/>
                </a:path>
              </a:pathLst>
            </a:custGeom>
            <a:solidFill>
              <a:srgbClr val="D3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7741683" y="1913136"/>
              <a:ext cx="101154" cy="93859"/>
            </a:xfrm>
            <a:custGeom>
              <a:rect b="b" l="l" r="r" t="t"/>
              <a:pathLst>
                <a:path extrusionOk="0" h="1248" w="1345">
                  <a:moveTo>
                    <a:pt x="1" y="0"/>
                  </a:moveTo>
                  <a:lnTo>
                    <a:pt x="1250" y="1248"/>
                  </a:lnTo>
                  <a:lnTo>
                    <a:pt x="1345" y="1248"/>
                  </a:lnTo>
                  <a:lnTo>
                    <a:pt x="97" y="0"/>
                  </a:lnTo>
                  <a:close/>
                </a:path>
              </a:pathLst>
            </a:custGeom>
            <a:solidFill>
              <a:srgbClr val="D1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7734613" y="1913136"/>
              <a:ext cx="101154" cy="93859"/>
            </a:xfrm>
            <a:custGeom>
              <a:rect b="b" l="l" r="r" t="t"/>
              <a:pathLst>
                <a:path extrusionOk="0" h="1248" w="1345">
                  <a:moveTo>
                    <a:pt x="0" y="0"/>
                  </a:moveTo>
                  <a:lnTo>
                    <a:pt x="1248" y="1248"/>
                  </a:lnTo>
                  <a:lnTo>
                    <a:pt x="1344" y="1248"/>
                  </a:lnTo>
                  <a:lnTo>
                    <a:pt x="95" y="0"/>
                  </a:lnTo>
                  <a:close/>
                </a:path>
              </a:pathLst>
            </a:custGeom>
            <a:solidFill>
              <a:srgbClr val="D0FA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7727394" y="1913136"/>
              <a:ext cx="101079" cy="93859"/>
            </a:xfrm>
            <a:custGeom>
              <a:rect b="b" l="l" r="r" t="t"/>
              <a:pathLst>
                <a:path extrusionOk="0" h="1248" w="1344">
                  <a:moveTo>
                    <a:pt x="1" y="0"/>
                  </a:moveTo>
                  <a:lnTo>
                    <a:pt x="1249" y="1248"/>
                  </a:lnTo>
                  <a:lnTo>
                    <a:pt x="1344" y="1248"/>
                  </a:lnTo>
                  <a:lnTo>
                    <a:pt x="96" y="0"/>
                  </a:lnTo>
                  <a:close/>
                </a:path>
              </a:pathLst>
            </a:custGeom>
            <a:solidFill>
              <a:srgbClr val="CFFA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7720249" y="1913136"/>
              <a:ext cx="101154" cy="93859"/>
            </a:xfrm>
            <a:custGeom>
              <a:rect b="b" l="l" r="r" t="t"/>
              <a:pathLst>
                <a:path extrusionOk="0" h="1248" w="1345">
                  <a:moveTo>
                    <a:pt x="0" y="0"/>
                  </a:moveTo>
                  <a:lnTo>
                    <a:pt x="1249" y="1248"/>
                  </a:lnTo>
                  <a:lnTo>
                    <a:pt x="1344" y="1248"/>
                  </a:lnTo>
                  <a:lnTo>
                    <a:pt x="96" y="0"/>
                  </a:lnTo>
                  <a:close/>
                </a:path>
              </a:pathLst>
            </a:custGeom>
            <a:solidFill>
              <a:srgbClr val="CEFA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7713105" y="1913136"/>
              <a:ext cx="101079" cy="93859"/>
            </a:xfrm>
            <a:custGeom>
              <a:rect b="b" l="l" r="r" t="t"/>
              <a:pathLst>
                <a:path extrusionOk="0" h="1248" w="1344">
                  <a:moveTo>
                    <a:pt x="1" y="0"/>
                  </a:moveTo>
                  <a:lnTo>
                    <a:pt x="1248" y="1248"/>
                  </a:lnTo>
                  <a:lnTo>
                    <a:pt x="1344" y="1248"/>
                  </a:lnTo>
                  <a:lnTo>
                    <a:pt x="95" y="0"/>
                  </a:lnTo>
                  <a:close/>
                </a:path>
              </a:pathLst>
            </a:custGeom>
            <a:solidFill>
              <a:srgbClr val="CD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7705960" y="1913136"/>
              <a:ext cx="101079" cy="93859"/>
            </a:xfrm>
            <a:custGeom>
              <a:rect b="b" l="l" r="r" t="t"/>
              <a:pathLst>
                <a:path extrusionOk="0" h="1248" w="1344">
                  <a:moveTo>
                    <a:pt x="0" y="0"/>
                  </a:moveTo>
                  <a:lnTo>
                    <a:pt x="1248" y="1248"/>
                  </a:lnTo>
                  <a:lnTo>
                    <a:pt x="1343" y="1248"/>
                  </a:lnTo>
                  <a:lnTo>
                    <a:pt x="96" y="0"/>
                  </a:lnTo>
                  <a:close/>
                </a:path>
              </a:pathLst>
            </a:custGeom>
            <a:solidFill>
              <a:srgbClr val="CC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7698740" y="1913136"/>
              <a:ext cx="101079" cy="93859"/>
            </a:xfrm>
            <a:custGeom>
              <a:rect b="b" l="l" r="r" t="t"/>
              <a:pathLst>
                <a:path extrusionOk="0" h="1248" w="1344">
                  <a:moveTo>
                    <a:pt x="1" y="0"/>
                  </a:moveTo>
                  <a:lnTo>
                    <a:pt x="1249" y="1248"/>
                  </a:lnTo>
                  <a:lnTo>
                    <a:pt x="1344" y="1248"/>
                  </a:lnTo>
                  <a:lnTo>
                    <a:pt x="96" y="0"/>
                  </a:lnTo>
                  <a:close/>
                </a:path>
              </a:pathLst>
            </a:custGeom>
            <a:solidFill>
              <a:srgbClr val="CB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7691596" y="1913136"/>
              <a:ext cx="101154" cy="93859"/>
            </a:xfrm>
            <a:custGeom>
              <a:rect b="b" l="l" r="r" t="t"/>
              <a:pathLst>
                <a:path extrusionOk="0" h="1248" w="1345">
                  <a:moveTo>
                    <a:pt x="0" y="0"/>
                  </a:moveTo>
                  <a:lnTo>
                    <a:pt x="1248" y="1248"/>
                  </a:lnTo>
                  <a:lnTo>
                    <a:pt x="1344" y="1248"/>
                  </a:lnTo>
                  <a:lnTo>
                    <a:pt x="96" y="0"/>
                  </a:lnTo>
                  <a:close/>
                </a:path>
              </a:pathLst>
            </a:custGeom>
            <a:solidFill>
              <a:srgbClr val="C9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7684451" y="1913136"/>
              <a:ext cx="101004" cy="93859"/>
            </a:xfrm>
            <a:custGeom>
              <a:rect b="b" l="l" r="r" t="t"/>
              <a:pathLst>
                <a:path extrusionOk="0" h="1248" w="1343">
                  <a:moveTo>
                    <a:pt x="1" y="0"/>
                  </a:moveTo>
                  <a:lnTo>
                    <a:pt x="1248" y="1248"/>
                  </a:lnTo>
                  <a:lnTo>
                    <a:pt x="1343" y="1248"/>
                  </a:lnTo>
                  <a:lnTo>
                    <a:pt x="95" y="0"/>
                  </a:lnTo>
                  <a:close/>
                </a:path>
              </a:pathLst>
            </a:custGeom>
            <a:solidFill>
              <a:srgbClr val="C8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7677232" y="1913136"/>
              <a:ext cx="101154" cy="93859"/>
            </a:xfrm>
            <a:custGeom>
              <a:rect b="b" l="l" r="r" t="t"/>
              <a:pathLst>
                <a:path extrusionOk="0" h="1248" w="1345">
                  <a:moveTo>
                    <a:pt x="0" y="0"/>
                  </a:moveTo>
                  <a:lnTo>
                    <a:pt x="1250" y="1248"/>
                  </a:lnTo>
                  <a:lnTo>
                    <a:pt x="1344" y="1248"/>
                  </a:lnTo>
                  <a:lnTo>
                    <a:pt x="97" y="0"/>
                  </a:lnTo>
                  <a:close/>
                </a:path>
              </a:pathLst>
            </a:custGeom>
            <a:solidFill>
              <a:srgbClr val="C7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7670087" y="1913136"/>
              <a:ext cx="101154" cy="93859"/>
            </a:xfrm>
            <a:custGeom>
              <a:rect b="b" l="l" r="r" t="t"/>
              <a:pathLst>
                <a:path extrusionOk="0" h="1248" w="1345">
                  <a:moveTo>
                    <a:pt x="1" y="0"/>
                  </a:moveTo>
                  <a:lnTo>
                    <a:pt x="1248" y="1248"/>
                  </a:lnTo>
                  <a:lnTo>
                    <a:pt x="1345" y="1248"/>
                  </a:lnTo>
                  <a:lnTo>
                    <a:pt x="95" y="0"/>
                  </a:lnTo>
                  <a:close/>
                </a:path>
              </a:pathLst>
            </a:custGeom>
            <a:solidFill>
              <a:srgbClr val="C6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7662867" y="1913136"/>
              <a:ext cx="101154" cy="93859"/>
            </a:xfrm>
            <a:custGeom>
              <a:rect b="b" l="l" r="r" t="t"/>
              <a:pathLst>
                <a:path extrusionOk="0" h="1248" w="1345">
                  <a:moveTo>
                    <a:pt x="0" y="0"/>
                  </a:moveTo>
                  <a:lnTo>
                    <a:pt x="1250" y="1248"/>
                  </a:lnTo>
                  <a:lnTo>
                    <a:pt x="1344" y="1248"/>
                  </a:lnTo>
                  <a:lnTo>
                    <a:pt x="97" y="0"/>
                  </a:lnTo>
                  <a:close/>
                </a:path>
              </a:pathLst>
            </a:custGeom>
            <a:solidFill>
              <a:srgbClr val="C5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7655798" y="1913136"/>
              <a:ext cx="101079" cy="93859"/>
            </a:xfrm>
            <a:custGeom>
              <a:rect b="b" l="l" r="r" t="t"/>
              <a:pathLst>
                <a:path extrusionOk="0" h="1248" w="1344">
                  <a:moveTo>
                    <a:pt x="0" y="0"/>
                  </a:moveTo>
                  <a:lnTo>
                    <a:pt x="1248" y="1248"/>
                  </a:lnTo>
                  <a:lnTo>
                    <a:pt x="1344" y="1248"/>
                  </a:lnTo>
                  <a:lnTo>
                    <a:pt x="94" y="0"/>
                  </a:lnTo>
                  <a:close/>
                </a:path>
              </a:pathLst>
            </a:custGeom>
            <a:solidFill>
              <a:srgbClr val="C4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7648578" y="1913136"/>
              <a:ext cx="101154" cy="93859"/>
            </a:xfrm>
            <a:custGeom>
              <a:rect b="b" l="l" r="r" t="t"/>
              <a:pathLst>
                <a:path extrusionOk="0" h="1248" w="1345">
                  <a:moveTo>
                    <a:pt x="1" y="0"/>
                  </a:moveTo>
                  <a:lnTo>
                    <a:pt x="1249" y="1248"/>
                  </a:lnTo>
                  <a:lnTo>
                    <a:pt x="1344" y="1248"/>
                  </a:lnTo>
                  <a:lnTo>
                    <a:pt x="96" y="0"/>
                  </a:lnTo>
                  <a:close/>
                </a:path>
              </a:pathLst>
            </a:custGeom>
            <a:solidFill>
              <a:srgbClr val="C3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7641434" y="1913136"/>
              <a:ext cx="101154" cy="93859"/>
            </a:xfrm>
            <a:custGeom>
              <a:rect b="b" l="l" r="r" t="t"/>
              <a:pathLst>
                <a:path extrusionOk="0" h="1248" w="1345">
                  <a:moveTo>
                    <a:pt x="0" y="0"/>
                  </a:moveTo>
                  <a:lnTo>
                    <a:pt x="1249" y="1248"/>
                  </a:lnTo>
                  <a:lnTo>
                    <a:pt x="1344" y="1248"/>
                  </a:lnTo>
                  <a:lnTo>
                    <a:pt x="96" y="0"/>
                  </a:lnTo>
                  <a:close/>
                </a:path>
              </a:pathLst>
            </a:custGeom>
            <a:solidFill>
              <a:srgbClr val="C1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7634289" y="1913136"/>
              <a:ext cx="101079" cy="93859"/>
            </a:xfrm>
            <a:custGeom>
              <a:rect b="b" l="l" r="r" t="t"/>
              <a:pathLst>
                <a:path extrusionOk="0" h="1248" w="1344">
                  <a:moveTo>
                    <a:pt x="1" y="0"/>
                  </a:moveTo>
                  <a:lnTo>
                    <a:pt x="1249" y="1248"/>
                  </a:lnTo>
                  <a:lnTo>
                    <a:pt x="1344" y="1248"/>
                  </a:lnTo>
                  <a:lnTo>
                    <a:pt x="95" y="0"/>
                  </a:lnTo>
                  <a:close/>
                </a:path>
              </a:pathLst>
            </a:custGeom>
            <a:solidFill>
              <a:srgbClr val="C0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7627145" y="1913136"/>
              <a:ext cx="101154" cy="93859"/>
            </a:xfrm>
            <a:custGeom>
              <a:rect b="b" l="l" r="r" t="t"/>
              <a:pathLst>
                <a:path extrusionOk="0" h="1248" w="1345">
                  <a:moveTo>
                    <a:pt x="0" y="0"/>
                  </a:moveTo>
                  <a:lnTo>
                    <a:pt x="1248" y="1248"/>
                  </a:lnTo>
                  <a:lnTo>
                    <a:pt x="1344" y="1248"/>
                  </a:lnTo>
                  <a:lnTo>
                    <a:pt x="96" y="0"/>
                  </a:lnTo>
                  <a:close/>
                </a:path>
              </a:pathLst>
            </a:custGeom>
            <a:solidFill>
              <a:srgbClr val="BF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p:nvPr/>
          </p:nvSpPr>
          <p:spPr>
            <a:xfrm>
              <a:off x="7619925" y="1913136"/>
              <a:ext cx="101079" cy="93859"/>
            </a:xfrm>
            <a:custGeom>
              <a:rect b="b" l="l" r="r" t="t"/>
              <a:pathLst>
                <a:path extrusionOk="0" h="1248" w="1344">
                  <a:moveTo>
                    <a:pt x="1" y="0"/>
                  </a:moveTo>
                  <a:lnTo>
                    <a:pt x="1249" y="1248"/>
                  </a:lnTo>
                  <a:lnTo>
                    <a:pt x="1344" y="1248"/>
                  </a:lnTo>
                  <a:lnTo>
                    <a:pt x="96" y="0"/>
                  </a:lnTo>
                  <a:close/>
                </a:path>
              </a:pathLst>
            </a:custGeom>
            <a:solidFill>
              <a:srgbClr val="BE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7612780" y="1913136"/>
              <a:ext cx="101154" cy="93859"/>
            </a:xfrm>
            <a:custGeom>
              <a:rect b="b" l="l" r="r" t="t"/>
              <a:pathLst>
                <a:path extrusionOk="0" h="1248" w="1345">
                  <a:moveTo>
                    <a:pt x="0" y="0"/>
                  </a:moveTo>
                  <a:lnTo>
                    <a:pt x="1248" y="1248"/>
                  </a:lnTo>
                  <a:lnTo>
                    <a:pt x="1344" y="1248"/>
                  </a:lnTo>
                  <a:lnTo>
                    <a:pt x="96" y="0"/>
                  </a:lnTo>
                  <a:close/>
                </a:path>
              </a:pathLst>
            </a:custGeom>
            <a:solidFill>
              <a:srgbClr val="BDF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7605636" y="1913136"/>
              <a:ext cx="101004" cy="93859"/>
            </a:xfrm>
            <a:custGeom>
              <a:rect b="b" l="l" r="r" t="t"/>
              <a:pathLst>
                <a:path extrusionOk="0" h="1248" w="1343">
                  <a:moveTo>
                    <a:pt x="1" y="0"/>
                  </a:moveTo>
                  <a:lnTo>
                    <a:pt x="1248" y="1248"/>
                  </a:lnTo>
                  <a:lnTo>
                    <a:pt x="1343" y="1248"/>
                  </a:lnTo>
                  <a:lnTo>
                    <a:pt x="95" y="0"/>
                  </a:lnTo>
                  <a:close/>
                </a:path>
              </a:pathLst>
            </a:custGeom>
            <a:solidFill>
              <a:srgbClr val="BCF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7598416" y="1913136"/>
              <a:ext cx="101154" cy="93859"/>
            </a:xfrm>
            <a:custGeom>
              <a:rect b="b" l="l" r="r" t="t"/>
              <a:pathLst>
                <a:path extrusionOk="0" h="1248" w="1345">
                  <a:moveTo>
                    <a:pt x="0" y="0"/>
                  </a:moveTo>
                  <a:lnTo>
                    <a:pt x="1249" y="1248"/>
                  </a:lnTo>
                  <a:lnTo>
                    <a:pt x="1344" y="1248"/>
                  </a:lnTo>
                  <a:lnTo>
                    <a:pt x="97" y="0"/>
                  </a:lnTo>
                  <a:close/>
                </a:path>
              </a:pathLst>
            </a:custGeom>
            <a:solidFill>
              <a:srgbClr val="BBF7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7591272" y="1913136"/>
              <a:ext cx="101079" cy="93859"/>
            </a:xfrm>
            <a:custGeom>
              <a:rect b="b" l="l" r="r" t="t"/>
              <a:pathLst>
                <a:path extrusionOk="0" h="1248" w="1344">
                  <a:moveTo>
                    <a:pt x="1" y="0"/>
                  </a:moveTo>
                  <a:lnTo>
                    <a:pt x="1248" y="1248"/>
                  </a:lnTo>
                  <a:lnTo>
                    <a:pt x="1344" y="1248"/>
                  </a:lnTo>
                  <a:lnTo>
                    <a:pt x="95" y="0"/>
                  </a:lnTo>
                  <a:close/>
                </a:path>
              </a:pathLst>
            </a:custGeom>
            <a:solidFill>
              <a:srgbClr val="BAF7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7584052" y="1913136"/>
              <a:ext cx="101154" cy="93859"/>
            </a:xfrm>
            <a:custGeom>
              <a:rect b="b" l="l" r="r" t="t"/>
              <a:pathLst>
                <a:path extrusionOk="0" h="1248" w="1345">
                  <a:moveTo>
                    <a:pt x="0" y="0"/>
                  </a:moveTo>
                  <a:lnTo>
                    <a:pt x="1250" y="1248"/>
                  </a:lnTo>
                  <a:lnTo>
                    <a:pt x="1344" y="1248"/>
                  </a:lnTo>
                  <a:lnTo>
                    <a:pt x="97" y="0"/>
                  </a:lnTo>
                  <a:close/>
                </a:path>
              </a:pathLst>
            </a:custGeom>
            <a:solidFill>
              <a:srgbClr val="B8F7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a:off x="7576907" y="1913136"/>
              <a:ext cx="101154" cy="93859"/>
            </a:xfrm>
            <a:custGeom>
              <a:rect b="b" l="l" r="r" t="t"/>
              <a:pathLst>
                <a:path extrusionOk="0" h="1248" w="1345">
                  <a:moveTo>
                    <a:pt x="1" y="0"/>
                  </a:moveTo>
                  <a:lnTo>
                    <a:pt x="1249" y="1248"/>
                  </a:lnTo>
                  <a:lnTo>
                    <a:pt x="1345" y="1248"/>
                  </a:lnTo>
                  <a:lnTo>
                    <a:pt x="95" y="0"/>
                  </a:lnTo>
                  <a:close/>
                </a:path>
              </a:pathLst>
            </a:custGeom>
            <a:solidFill>
              <a:srgbClr val="B7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7569763" y="1913136"/>
              <a:ext cx="101154" cy="93859"/>
            </a:xfrm>
            <a:custGeom>
              <a:rect b="b" l="l" r="r" t="t"/>
              <a:pathLst>
                <a:path extrusionOk="0" h="1248" w="1345">
                  <a:moveTo>
                    <a:pt x="0" y="0"/>
                  </a:moveTo>
                  <a:lnTo>
                    <a:pt x="1249" y="1248"/>
                  </a:lnTo>
                  <a:lnTo>
                    <a:pt x="1344" y="1248"/>
                  </a:lnTo>
                  <a:lnTo>
                    <a:pt x="96" y="0"/>
                  </a:lnTo>
                  <a:close/>
                </a:path>
              </a:pathLst>
            </a:custGeom>
            <a:solidFill>
              <a:srgbClr val="B6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7562543" y="1913136"/>
              <a:ext cx="101154" cy="93859"/>
            </a:xfrm>
            <a:custGeom>
              <a:rect b="b" l="l" r="r" t="t"/>
              <a:pathLst>
                <a:path extrusionOk="0" h="1248" w="1345">
                  <a:moveTo>
                    <a:pt x="1" y="0"/>
                  </a:moveTo>
                  <a:lnTo>
                    <a:pt x="1249" y="1248"/>
                  </a:lnTo>
                  <a:lnTo>
                    <a:pt x="1345" y="1248"/>
                  </a:lnTo>
                  <a:lnTo>
                    <a:pt x="96" y="0"/>
                  </a:lnTo>
                  <a:close/>
                </a:path>
              </a:pathLst>
            </a:custGeom>
            <a:solidFill>
              <a:srgbClr val="B5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7555398" y="1913136"/>
              <a:ext cx="101154" cy="93859"/>
            </a:xfrm>
            <a:custGeom>
              <a:rect b="b" l="l" r="r" t="t"/>
              <a:pathLst>
                <a:path extrusionOk="0" h="1248" w="1345">
                  <a:moveTo>
                    <a:pt x="0" y="0"/>
                  </a:moveTo>
                  <a:lnTo>
                    <a:pt x="1250" y="1248"/>
                  </a:lnTo>
                  <a:lnTo>
                    <a:pt x="1344" y="1248"/>
                  </a:lnTo>
                  <a:lnTo>
                    <a:pt x="96" y="0"/>
                  </a:lnTo>
                  <a:close/>
                </a:path>
              </a:pathLst>
            </a:custGeom>
            <a:solidFill>
              <a:srgbClr val="B4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7548254" y="1913136"/>
              <a:ext cx="101154" cy="93859"/>
            </a:xfrm>
            <a:custGeom>
              <a:rect b="b" l="l" r="r" t="t"/>
              <a:pathLst>
                <a:path extrusionOk="0" h="1248" w="1345">
                  <a:moveTo>
                    <a:pt x="1" y="0"/>
                  </a:moveTo>
                  <a:lnTo>
                    <a:pt x="1248" y="1248"/>
                  </a:lnTo>
                  <a:lnTo>
                    <a:pt x="1345" y="1248"/>
                  </a:lnTo>
                  <a:lnTo>
                    <a:pt x="95" y="0"/>
                  </a:lnTo>
                  <a:close/>
                </a:path>
              </a:pathLst>
            </a:custGeom>
            <a:solidFill>
              <a:srgbClr val="B3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7541109" y="1913136"/>
              <a:ext cx="101079" cy="93859"/>
            </a:xfrm>
            <a:custGeom>
              <a:rect b="b" l="l" r="r" t="t"/>
              <a:pathLst>
                <a:path extrusionOk="0" h="1248" w="1344">
                  <a:moveTo>
                    <a:pt x="1" y="0"/>
                  </a:moveTo>
                  <a:lnTo>
                    <a:pt x="1249" y="1248"/>
                  </a:lnTo>
                  <a:lnTo>
                    <a:pt x="1343" y="1248"/>
                  </a:lnTo>
                  <a:lnTo>
                    <a:pt x="96" y="0"/>
                  </a:lnTo>
                  <a:close/>
                </a:path>
              </a:pathLst>
            </a:custGeom>
            <a:solidFill>
              <a:srgbClr val="B2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7533965" y="1913136"/>
              <a:ext cx="101079" cy="93859"/>
            </a:xfrm>
            <a:custGeom>
              <a:rect b="b" l="l" r="r" t="t"/>
              <a:pathLst>
                <a:path extrusionOk="0" h="1248" w="1344">
                  <a:moveTo>
                    <a:pt x="0" y="0"/>
                  </a:moveTo>
                  <a:lnTo>
                    <a:pt x="1247" y="1248"/>
                  </a:lnTo>
                  <a:lnTo>
                    <a:pt x="1344" y="1248"/>
                  </a:lnTo>
                  <a:lnTo>
                    <a:pt x="96" y="0"/>
                  </a:lnTo>
                  <a:close/>
                </a:path>
              </a:pathLst>
            </a:custGeom>
            <a:solidFill>
              <a:srgbClr val="B1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7526820" y="1913136"/>
              <a:ext cx="101004" cy="93859"/>
            </a:xfrm>
            <a:custGeom>
              <a:rect b="b" l="l" r="r" t="t"/>
              <a:pathLst>
                <a:path extrusionOk="0" h="1248" w="1343">
                  <a:moveTo>
                    <a:pt x="1" y="0"/>
                  </a:moveTo>
                  <a:lnTo>
                    <a:pt x="1248" y="1248"/>
                  </a:lnTo>
                  <a:lnTo>
                    <a:pt x="1342" y="1248"/>
                  </a:lnTo>
                  <a:lnTo>
                    <a:pt x="95" y="0"/>
                  </a:lnTo>
                  <a:close/>
                </a:path>
              </a:pathLst>
            </a:custGeom>
            <a:solidFill>
              <a:srgbClr val="AF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7519601" y="1913136"/>
              <a:ext cx="101154" cy="93859"/>
            </a:xfrm>
            <a:custGeom>
              <a:rect b="b" l="l" r="r" t="t"/>
              <a:pathLst>
                <a:path extrusionOk="0" h="1248" w="1345">
                  <a:moveTo>
                    <a:pt x="0" y="0"/>
                  </a:moveTo>
                  <a:lnTo>
                    <a:pt x="1249" y="1248"/>
                  </a:lnTo>
                  <a:lnTo>
                    <a:pt x="1344" y="1248"/>
                  </a:lnTo>
                  <a:lnTo>
                    <a:pt x="97" y="0"/>
                  </a:lnTo>
                  <a:close/>
                </a:path>
              </a:pathLst>
            </a:custGeom>
            <a:solidFill>
              <a:srgbClr val="AE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a:off x="7512456" y="1913136"/>
              <a:ext cx="101079" cy="93859"/>
            </a:xfrm>
            <a:custGeom>
              <a:rect b="b" l="l" r="r" t="t"/>
              <a:pathLst>
                <a:path extrusionOk="0" h="1248" w="1344">
                  <a:moveTo>
                    <a:pt x="1" y="0"/>
                  </a:moveTo>
                  <a:lnTo>
                    <a:pt x="1248" y="1248"/>
                  </a:lnTo>
                  <a:lnTo>
                    <a:pt x="1344" y="1248"/>
                  </a:lnTo>
                  <a:lnTo>
                    <a:pt x="95" y="0"/>
                  </a:lnTo>
                  <a:close/>
                </a:path>
              </a:pathLst>
            </a:custGeom>
            <a:solidFill>
              <a:srgbClr val="AD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7505236" y="1913136"/>
              <a:ext cx="101154" cy="93859"/>
            </a:xfrm>
            <a:custGeom>
              <a:rect b="b" l="l" r="r" t="t"/>
              <a:pathLst>
                <a:path extrusionOk="0" h="1248" w="1345">
                  <a:moveTo>
                    <a:pt x="0" y="0"/>
                  </a:moveTo>
                  <a:lnTo>
                    <a:pt x="1250" y="1248"/>
                  </a:lnTo>
                  <a:lnTo>
                    <a:pt x="1344" y="1248"/>
                  </a:lnTo>
                  <a:lnTo>
                    <a:pt x="97" y="0"/>
                  </a:lnTo>
                  <a:close/>
                </a:path>
              </a:pathLst>
            </a:custGeom>
            <a:solidFill>
              <a:srgbClr val="AC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7498092" y="1913136"/>
              <a:ext cx="101154" cy="93859"/>
            </a:xfrm>
            <a:custGeom>
              <a:rect b="b" l="l" r="r" t="t"/>
              <a:pathLst>
                <a:path extrusionOk="0" h="1248" w="1345">
                  <a:moveTo>
                    <a:pt x="1" y="0"/>
                  </a:moveTo>
                  <a:lnTo>
                    <a:pt x="1249" y="1248"/>
                  </a:lnTo>
                  <a:lnTo>
                    <a:pt x="1345" y="1248"/>
                  </a:lnTo>
                  <a:lnTo>
                    <a:pt x="95" y="0"/>
                  </a:lnTo>
                  <a:close/>
                </a:path>
              </a:pathLst>
            </a:custGeom>
            <a:solidFill>
              <a:srgbClr val="ABF6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1"/>
            <p:cNvSpPr/>
            <p:nvPr/>
          </p:nvSpPr>
          <p:spPr>
            <a:xfrm>
              <a:off x="7490947" y="1913136"/>
              <a:ext cx="101154" cy="93859"/>
            </a:xfrm>
            <a:custGeom>
              <a:rect b="b" l="l" r="r" t="t"/>
              <a:pathLst>
                <a:path extrusionOk="0" h="1248" w="1345">
                  <a:moveTo>
                    <a:pt x="0" y="0"/>
                  </a:moveTo>
                  <a:lnTo>
                    <a:pt x="1249" y="1248"/>
                  </a:lnTo>
                  <a:lnTo>
                    <a:pt x="1344" y="1248"/>
                  </a:lnTo>
                  <a:lnTo>
                    <a:pt x="96" y="0"/>
                  </a:lnTo>
                  <a:close/>
                </a:path>
              </a:pathLst>
            </a:custGeom>
            <a:solidFill>
              <a:srgbClr val="AAF6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p:nvPr/>
          </p:nvSpPr>
          <p:spPr>
            <a:xfrm>
              <a:off x="7483728" y="1913136"/>
              <a:ext cx="101154" cy="93859"/>
            </a:xfrm>
            <a:custGeom>
              <a:rect b="b" l="l" r="r" t="t"/>
              <a:pathLst>
                <a:path extrusionOk="0" h="1248" w="1345">
                  <a:moveTo>
                    <a:pt x="1" y="0"/>
                  </a:moveTo>
                  <a:lnTo>
                    <a:pt x="1249" y="1248"/>
                  </a:lnTo>
                  <a:lnTo>
                    <a:pt x="1345" y="1248"/>
                  </a:lnTo>
                  <a:lnTo>
                    <a:pt x="96" y="0"/>
                  </a:lnTo>
                  <a:close/>
                </a:path>
              </a:pathLst>
            </a:custGeom>
            <a:solidFill>
              <a:srgbClr val="A9F6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a:off x="7476583" y="1913136"/>
              <a:ext cx="101154" cy="93859"/>
            </a:xfrm>
            <a:custGeom>
              <a:rect b="b" l="l" r="r" t="t"/>
              <a:pathLst>
                <a:path extrusionOk="0" h="1248" w="1345">
                  <a:moveTo>
                    <a:pt x="0" y="0"/>
                  </a:moveTo>
                  <a:lnTo>
                    <a:pt x="1250" y="1248"/>
                  </a:lnTo>
                  <a:lnTo>
                    <a:pt x="1344" y="1248"/>
                  </a:lnTo>
                  <a:lnTo>
                    <a:pt x="96" y="0"/>
                  </a:lnTo>
                  <a:close/>
                </a:path>
              </a:pathLst>
            </a:custGeom>
            <a:solidFill>
              <a:srgbClr val="A8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a:off x="7469438" y="1913136"/>
              <a:ext cx="101154" cy="93859"/>
            </a:xfrm>
            <a:custGeom>
              <a:rect b="b" l="l" r="r" t="t"/>
              <a:pathLst>
                <a:path extrusionOk="0" h="1248" w="1345">
                  <a:moveTo>
                    <a:pt x="1" y="0"/>
                  </a:moveTo>
                  <a:lnTo>
                    <a:pt x="1248" y="1248"/>
                  </a:lnTo>
                  <a:lnTo>
                    <a:pt x="1345" y="1248"/>
                  </a:lnTo>
                  <a:lnTo>
                    <a:pt x="95" y="0"/>
                  </a:lnTo>
                  <a:close/>
                </a:path>
              </a:pathLst>
            </a:custGeom>
            <a:solidFill>
              <a:srgbClr val="A6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7462219" y="1913136"/>
              <a:ext cx="101154" cy="93859"/>
            </a:xfrm>
            <a:custGeom>
              <a:rect b="b" l="l" r="r" t="t"/>
              <a:pathLst>
                <a:path extrusionOk="0" h="1248" w="1345">
                  <a:moveTo>
                    <a:pt x="0" y="0"/>
                  </a:moveTo>
                  <a:lnTo>
                    <a:pt x="1250" y="1248"/>
                  </a:lnTo>
                  <a:lnTo>
                    <a:pt x="1344" y="1248"/>
                  </a:lnTo>
                  <a:lnTo>
                    <a:pt x="97" y="0"/>
                  </a:lnTo>
                  <a:close/>
                </a:path>
              </a:pathLst>
            </a:custGeom>
            <a:solidFill>
              <a:srgbClr val="A5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a:off x="7455074" y="1913136"/>
              <a:ext cx="101154" cy="93859"/>
            </a:xfrm>
            <a:custGeom>
              <a:rect b="b" l="l" r="r" t="t"/>
              <a:pathLst>
                <a:path extrusionOk="0" h="1248" w="1345">
                  <a:moveTo>
                    <a:pt x="1" y="0"/>
                  </a:moveTo>
                  <a:lnTo>
                    <a:pt x="1248" y="1248"/>
                  </a:lnTo>
                  <a:lnTo>
                    <a:pt x="1345" y="1248"/>
                  </a:lnTo>
                  <a:lnTo>
                    <a:pt x="95" y="0"/>
                  </a:lnTo>
                  <a:close/>
                </a:path>
              </a:pathLst>
            </a:custGeom>
            <a:solidFill>
              <a:srgbClr val="A4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1"/>
            <p:cNvSpPr/>
            <p:nvPr/>
          </p:nvSpPr>
          <p:spPr>
            <a:xfrm>
              <a:off x="7448005" y="1913136"/>
              <a:ext cx="101004" cy="93859"/>
            </a:xfrm>
            <a:custGeom>
              <a:rect b="b" l="l" r="r" t="t"/>
              <a:pathLst>
                <a:path extrusionOk="0" h="1248" w="1343">
                  <a:moveTo>
                    <a:pt x="0" y="0"/>
                  </a:moveTo>
                  <a:lnTo>
                    <a:pt x="1248" y="1248"/>
                  </a:lnTo>
                  <a:lnTo>
                    <a:pt x="1342" y="1248"/>
                  </a:lnTo>
                  <a:lnTo>
                    <a:pt x="95" y="0"/>
                  </a:lnTo>
                  <a:close/>
                </a:path>
              </a:pathLst>
            </a:custGeom>
            <a:solidFill>
              <a:srgbClr val="A3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a:off x="7440710" y="1913136"/>
              <a:ext cx="101154" cy="93859"/>
            </a:xfrm>
            <a:custGeom>
              <a:rect b="b" l="l" r="r" t="t"/>
              <a:pathLst>
                <a:path extrusionOk="0" h="1248" w="1345">
                  <a:moveTo>
                    <a:pt x="1" y="0"/>
                  </a:moveTo>
                  <a:lnTo>
                    <a:pt x="1249" y="1248"/>
                  </a:lnTo>
                  <a:lnTo>
                    <a:pt x="1345" y="1248"/>
                  </a:lnTo>
                  <a:lnTo>
                    <a:pt x="97" y="0"/>
                  </a:lnTo>
                  <a:close/>
                </a:path>
              </a:pathLst>
            </a:custGeom>
            <a:solidFill>
              <a:srgbClr val="A2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a:off x="7433641" y="1913136"/>
              <a:ext cx="101079" cy="93859"/>
            </a:xfrm>
            <a:custGeom>
              <a:rect b="b" l="l" r="r" t="t"/>
              <a:pathLst>
                <a:path extrusionOk="0" h="1248" w="1344">
                  <a:moveTo>
                    <a:pt x="0" y="0"/>
                  </a:moveTo>
                  <a:lnTo>
                    <a:pt x="1248" y="1248"/>
                  </a:lnTo>
                  <a:lnTo>
                    <a:pt x="1343" y="1248"/>
                  </a:lnTo>
                  <a:lnTo>
                    <a:pt x="95" y="0"/>
                  </a:lnTo>
                  <a:close/>
                </a:path>
              </a:pathLst>
            </a:custGeom>
            <a:solidFill>
              <a:srgbClr val="A1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a:off x="7426346" y="1913136"/>
              <a:ext cx="101154" cy="93859"/>
            </a:xfrm>
            <a:custGeom>
              <a:rect b="b" l="l" r="r" t="t"/>
              <a:pathLst>
                <a:path extrusionOk="0" h="1248" w="1345">
                  <a:moveTo>
                    <a:pt x="1" y="0"/>
                  </a:moveTo>
                  <a:lnTo>
                    <a:pt x="1249" y="1248"/>
                  </a:lnTo>
                  <a:lnTo>
                    <a:pt x="1345" y="1248"/>
                  </a:lnTo>
                  <a:lnTo>
                    <a:pt x="97" y="0"/>
                  </a:lnTo>
                  <a:close/>
                </a:path>
              </a:pathLst>
            </a:custGeom>
            <a:solidFill>
              <a:srgbClr val="A0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7419276" y="1913136"/>
              <a:ext cx="101079" cy="93859"/>
            </a:xfrm>
            <a:custGeom>
              <a:rect b="b" l="l" r="r" t="t"/>
              <a:pathLst>
                <a:path extrusionOk="0" h="1248" w="1344">
                  <a:moveTo>
                    <a:pt x="1" y="0"/>
                  </a:moveTo>
                  <a:lnTo>
                    <a:pt x="1249" y="1248"/>
                  </a:lnTo>
                  <a:lnTo>
                    <a:pt x="1343" y="1248"/>
                  </a:lnTo>
                  <a:lnTo>
                    <a:pt x="95" y="0"/>
                  </a:lnTo>
                  <a:close/>
                </a:path>
              </a:pathLst>
            </a:custGeom>
            <a:solidFill>
              <a:srgbClr val="9FF4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7412132" y="1913136"/>
              <a:ext cx="101079" cy="93859"/>
            </a:xfrm>
            <a:custGeom>
              <a:rect b="b" l="l" r="r" t="t"/>
              <a:pathLst>
                <a:path extrusionOk="0" h="1248" w="1344">
                  <a:moveTo>
                    <a:pt x="0" y="0"/>
                  </a:moveTo>
                  <a:lnTo>
                    <a:pt x="1249" y="1248"/>
                  </a:lnTo>
                  <a:lnTo>
                    <a:pt x="1344" y="1248"/>
                  </a:lnTo>
                  <a:lnTo>
                    <a:pt x="96" y="0"/>
                  </a:lnTo>
                  <a:close/>
                </a:path>
              </a:pathLst>
            </a:custGeom>
            <a:solidFill>
              <a:srgbClr val="9E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7404912" y="1913136"/>
              <a:ext cx="101154" cy="93859"/>
            </a:xfrm>
            <a:custGeom>
              <a:rect b="b" l="l" r="r" t="t"/>
              <a:pathLst>
                <a:path extrusionOk="0" h="1248" w="1345">
                  <a:moveTo>
                    <a:pt x="1" y="0"/>
                  </a:moveTo>
                  <a:lnTo>
                    <a:pt x="1249" y="1248"/>
                  </a:lnTo>
                  <a:lnTo>
                    <a:pt x="1345" y="1248"/>
                  </a:lnTo>
                  <a:lnTo>
                    <a:pt x="96" y="0"/>
                  </a:lnTo>
                  <a:close/>
                </a:path>
              </a:pathLst>
            </a:custGeom>
            <a:solidFill>
              <a:srgbClr val="9D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7397768" y="1913136"/>
              <a:ext cx="101154" cy="93859"/>
            </a:xfrm>
            <a:custGeom>
              <a:rect b="b" l="l" r="r" t="t"/>
              <a:pathLst>
                <a:path extrusionOk="0" h="1248" w="1345">
                  <a:moveTo>
                    <a:pt x="0" y="0"/>
                  </a:moveTo>
                  <a:lnTo>
                    <a:pt x="1250" y="1248"/>
                  </a:lnTo>
                  <a:lnTo>
                    <a:pt x="1344" y="1248"/>
                  </a:lnTo>
                  <a:lnTo>
                    <a:pt x="96" y="0"/>
                  </a:lnTo>
                  <a:close/>
                </a:path>
              </a:pathLst>
            </a:custGeom>
            <a:solidFill>
              <a:srgbClr val="9B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1"/>
            <p:cNvSpPr/>
            <p:nvPr/>
          </p:nvSpPr>
          <p:spPr>
            <a:xfrm>
              <a:off x="7390623" y="1913136"/>
              <a:ext cx="101154" cy="93859"/>
            </a:xfrm>
            <a:custGeom>
              <a:rect b="b" l="l" r="r" t="t"/>
              <a:pathLst>
                <a:path extrusionOk="0" h="1248" w="1345">
                  <a:moveTo>
                    <a:pt x="1" y="0"/>
                  </a:moveTo>
                  <a:lnTo>
                    <a:pt x="1248" y="1248"/>
                  </a:lnTo>
                  <a:lnTo>
                    <a:pt x="1345" y="1248"/>
                  </a:lnTo>
                  <a:lnTo>
                    <a:pt x="95" y="0"/>
                  </a:lnTo>
                  <a:close/>
                </a:path>
              </a:pathLst>
            </a:custGeom>
            <a:solidFill>
              <a:srgbClr val="9A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1"/>
            <p:cNvSpPr/>
            <p:nvPr/>
          </p:nvSpPr>
          <p:spPr>
            <a:xfrm>
              <a:off x="7383403" y="1913136"/>
              <a:ext cx="101154" cy="93859"/>
            </a:xfrm>
            <a:custGeom>
              <a:rect b="b" l="l" r="r" t="t"/>
              <a:pathLst>
                <a:path extrusionOk="0" h="1248" w="1345">
                  <a:moveTo>
                    <a:pt x="0" y="0"/>
                  </a:moveTo>
                  <a:lnTo>
                    <a:pt x="1250" y="1248"/>
                  </a:lnTo>
                  <a:lnTo>
                    <a:pt x="1344" y="1248"/>
                  </a:lnTo>
                  <a:lnTo>
                    <a:pt x="97" y="0"/>
                  </a:lnTo>
                  <a:close/>
                </a:path>
              </a:pathLst>
            </a:custGeom>
            <a:solidFill>
              <a:srgbClr val="99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7376259" y="1913136"/>
              <a:ext cx="101154" cy="93859"/>
            </a:xfrm>
            <a:custGeom>
              <a:rect b="b" l="l" r="r" t="t"/>
              <a:pathLst>
                <a:path extrusionOk="0" h="1248" w="1345">
                  <a:moveTo>
                    <a:pt x="1" y="0"/>
                  </a:moveTo>
                  <a:lnTo>
                    <a:pt x="1248" y="1248"/>
                  </a:lnTo>
                  <a:lnTo>
                    <a:pt x="1345" y="1248"/>
                  </a:lnTo>
                  <a:lnTo>
                    <a:pt x="95" y="0"/>
                  </a:lnTo>
                  <a:close/>
                </a:path>
              </a:pathLst>
            </a:custGeom>
            <a:solidFill>
              <a:srgbClr val="98F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7369189" y="1913136"/>
              <a:ext cx="101004" cy="93859"/>
            </a:xfrm>
            <a:custGeom>
              <a:rect b="b" l="l" r="r" t="t"/>
              <a:pathLst>
                <a:path extrusionOk="0" h="1248" w="1343">
                  <a:moveTo>
                    <a:pt x="0" y="0"/>
                  </a:moveTo>
                  <a:lnTo>
                    <a:pt x="1248" y="1248"/>
                  </a:lnTo>
                  <a:lnTo>
                    <a:pt x="1342" y="1248"/>
                  </a:lnTo>
                  <a:lnTo>
                    <a:pt x="95" y="0"/>
                  </a:lnTo>
                  <a:close/>
                </a:path>
              </a:pathLst>
            </a:custGeom>
            <a:solidFill>
              <a:srgbClr val="97F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a:off x="7361894" y="1913136"/>
              <a:ext cx="101154" cy="93859"/>
            </a:xfrm>
            <a:custGeom>
              <a:rect b="b" l="l" r="r" t="t"/>
              <a:pathLst>
                <a:path extrusionOk="0" h="1248" w="1345">
                  <a:moveTo>
                    <a:pt x="1" y="0"/>
                  </a:moveTo>
                  <a:lnTo>
                    <a:pt x="1249" y="1248"/>
                  </a:lnTo>
                  <a:lnTo>
                    <a:pt x="1345" y="1248"/>
                  </a:lnTo>
                  <a:lnTo>
                    <a:pt x="97" y="0"/>
                  </a:lnTo>
                  <a:close/>
                </a:path>
              </a:pathLst>
            </a:custGeom>
            <a:solidFill>
              <a:srgbClr val="96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a:off x="7354825" y="1913136"/>
              <a:ext cx="101079" cy="93859"/>
            </a:xfrm>
            <a:custGeom>
              <a:rect b="b" l="l" r="r" t="t"/>
              <a:pathLst>
                <a:path extrusionOk="0" h="1248" w="1344">
                  <a:moveTo>
                    <a:pt x="0" y="0"/>
                  </a:moveTo>
                  <a:lnTo>
                    <a:pt x="1248" y="1248"/>
                  </a:lnTo>
                  <a:lnTo>
                    <a:pt x="1343" y="1248"/>
                  </a:lnTo>
                  <a:lnTo>
                    <a:pt x="95" y="0"/>
                  </a:lnTo>
                  <a:close/>
                </a:path>
              </a:pathLst>
            </a:custGeom>
            <a:solidFill>
              <a:srgbClr val="95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7347530" y="1913136"/>
              <a:ext cx="101154" cy="93859"/>
            </a:xfrm>
            <a:custGeom>
              <a:rect b="b" l="l" r="r" t="t"/>
              <a:pathLst>
                <a:path extrusionOk="0" h="1248" w="1345">
                  <a:moveTo>
                    <a:pt x="1" y="0"/>
                  </a:moveTo>
                  <a:lnTo>
                    <a:pt x="1249" y="1248"/>
                  </a:lnTo>
                  <a:lnTo>
                    <a:pt x="1345" y="1248"/>
                  </a:lnTo>
                  <a:lnTo>
                    <a:pt x="97" y="0"/>
                  </a:lnTo>
                  <a:close/>
                </a:path>
              </a:pathLst>
            </a:custGeom>
            <a:solidFill>
              <a:srgbClr val="94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1"/>
            <p:cNvSpPr/>
            <p:nvPr/>
          </p:nvSpPr>
          <p:spPr>
            <a:xfrm>
              <a:off x="7340461" y="1913136"/>
              <a:ext cx="101079" cy="93859"/>
            </a:xfrm>
            <a:custGeom>
              <a:rect b="b" l="l" r="r" t="t"/>
              <a:pathLst>
                <a:path extrusionOk="0" h="1248" w="1344">
                  <a:moveTo>
                    <a:pt x="0" y="0"/>
                  </a:moveTo>
                  <a:lnTo>
                    <a:pt x="1249" y="1248"/>
                  </a:lnTo>
                  <a:lnTo>
                    <a:pt x="1343" y="1248"/>
                  </a:lnTo>
                  <a:lnTo>
                    <a:pt x="95" y="0"/>
                  </a:lnTo>
                  <a:close/>
                </a:path>
              </a:pathLst>
            </a:custGeom>
            <a:solidFill>
              <a:srgbClr val="93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1"/>
            <p:cNvSpPr/>
            <p:nvPr/>
          </p:nvSpPr>
          <p:spPr>
            <a:xfrm>
              <a:off x="7333241" y="1913136"/>
              <a:ext cx="101154" cy="93859"/>
            </a:xfrm>
            <a:custGeom>
              <a:rect b="b" l="l" r="r" t="t"/>
              <a:pathLst>
                <a:path extrusionOk="0" h="1248" w="1345">
                  <a:moveTo>
                    <a:pt x="1" y="0"/>
                  </a:moveTo>
                  <a:lnTo>
                    <a:pt x="1248" y="1248"/>
                  </a:lnTo>
                  <a:lnTo>
                    <a:pt x="1345" y="1248"/>
                  </a:lnTo>
                  <a:lnTo>
                    <a:pt x="96" y="0"/>
                  </a:lnTo>
                  <a:close/>
                </a:path>
              </a:pathLst>
            </a:custGeom>
            <a:solidFill>
              <a:srgbClr val="92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p:nvPr/>
          </p:nvSpPr>
          <p:spPr>
            <a:xfrm>
              <a:off x="7326097" y="1913136"/>
              <a:ext cx="101079" cy="93859"/>
            </a:xfrm>
            <a:custGeom>
              <a:rect b="b" l="l" r="r" t="t"/>
              <a:pathLst>
                <a:path extrusionOk="0" h="1248" w="1344">
                  <a:moveTo>
                    <a:pt x="0" y="0"/>
                  </a:moveTo>
                  <a:lnTo>
                    <a:pt x="1249" y="1248"/>
                  </a:lnTo>
                  <a:lnTo>
                    <a:pt x="1343" y="1248"/>
                  </a:lnTo>
                  <a:lnTo>
                    <a:pt x="96" y="0"/>
                  </a:lnTo>
                  <a:close/>
                </a:path>
              </a:pathLst>
            </a:custGeom>
            <a:solidFill>
              <a:srgbClr val="91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7318877" y="1913136"/>
              <a:ext cx="101154" cy="93859"/>
            </a:xfrm>
            <a:custGeom>
              <a:rect b="b" l="l" r="r" t="t"/>
              <a:pathLst>
                <a:path extrusionOk="0" h="1248" w="1345">
                  <a:moveTo>
                    <a:pt x="1" y="0"/>
                  </a:moveTo>
                  <a:lnTo>
                    <a:pt x="1250" y="1248"/>
                  </a:lnTo>
                  <a:lnTo>
                    <a:pt x="1345" y="1248"/>
                  </a:lnTo>
                  <a:lnTo>
                    <a:pt x="96" y="0"/>
                  </a:lnTo>
                  <a:close/>
                </a:path>
              </a:pathLst>
            </a:custGeom>
            <a:solidFill>
              <a:srgbClr val="8F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a:off x="7311808" y="1913136"/>
              <a:ext cx="101154" cy="93859"/>
            </a:xfrm>
            <a:custGeom>
              <a:rect b="b" l="l" r="r" t="t"/>
              <a:pathLst>
                <a:path extrusionOk="0" h="1248" w="1345">
                  <a:moveTo>
                    <a:pt x="1" y="0"/>
                  </a:moveTo>
                  <a:lnTo>
                    <a:pt x="1248" y="1248"/>
                  </a:lnTo>
                  <a:lnTo>
                    <a:pt x="1344" y="1248"/>
                  </a:lnTo>
                  <a:lnTo>
                    <a:pt x="95" y="0"/>
                  </a:lnTo>
                  <a:close/>
                </a:path>
              </a:pathLst>
            </a:custGeom>
            <a:solidFill>
              <a:srgbClr val="8E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p:nvPr/>
          </p:nvSpPr>
          <p:spPr>
            <a:xfrm>
              <a:off x="7304513" y="1913136"/>
              <a:ext cx="101154" cy="93859"/>
            </a:xfrm>
            <a:custGeom>
              <a:rect b="b" l="l" r="r" t="t"/>
              <a:pathLst>
                <a:path extrusionOk="0" h="1248" w="1345">
                  <a:moveTo>
                    <a:pt x="1" y="0"/>
                  </a:moveTo>
                  <a:lnTo>
                    <a:pt x="1250" y="1248"/>
                  </a:lnTo>
                  <a:lnTo>
                    <a:pt x="1345" y="1248"/>
                  </a:lnTo>
                  <a:lnTo>
                    <a:pt x="98" y="0"/>
                  </a:lnTo>
                  <a:close/>
                </a:path>
              </a:pathLst>
            </a:custGeom>
            <a:solidFill>
              <a:srgbClr val="8D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a:off x="7297443" y="1913136"/>
              <a:ext cx="101154" cy="93859"/>
            </a:xfrm>
            <a:custGeom>
              <a:rect b="b" l="l" r="r" t="t"/>
              <a:pathLst>
                <a:path extrusionOk="0" h="1248" w="1345">
                  <a:moveTo>
                    <a:pt x="1" y="0"/>
                  </a:moveTo>
                  <a:lnTo>
                    <a:pt x="1248" y="1248"/>
                  </a:lnTo>
                  <a:lnTo>
                    <a:pt x="1344" y="1248"/>
                  </a:lnTo>
                  <a:lnTo>
                    <a:pt x="95" y="0"/>
                  </a:lnTo>
                  <a:close/>
                </a:path>
              </a:pathLst>
            </a:custGeom>
            <a:solidFill>
              <a:srgbClr val="8CF2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1"/>
            <p:cNvSpPr/>
            <p:nvPr/>
          </p:nvSpPr>
          <p:spPr>
            <a:xfrm>
              <a:off x="7290224" y="1913136"/>
              <a:ext cx="101079" cy="93859"/>
            </a:xfrm>
            <a:custGeom>
              <a:rect b="b" l="l" r="r" t="t"/>
              <a:pathLst>
                <a:path extrusionOk="0" h="1248" w="1344">
                  <a:moveTo>
                    <a:pt x="0" y="0"/>
                  </a:moveTo>
                  <a:lnTo>
                    <a:pt x="1250" y="1248"/>
                  </a:lnTo>
                  <a:lnTo>
                    <a:pt x="1344" y="1248"/>
                  </a:lnTo>
                  <a:lnTo>
                    <a:pt x="97" y="0"/>
                  </a:lnTo>
                  <a:close/>
                </a:path>
              </a:pathLst>
            </a:custGeom>
            <a:solidFill>
              <a:srgbClr val="8B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1"/>
            <p:cNvSpPr/>
            <p:nvPr/>
          </p:nvSpPr>
          <p:spPr>
            <a:xfrm>
              <a:off x="7283079" y="1913136"/>
              <a:ext cx="101154" cy="93859"/>
            </a:xfrm>
            <a:custGeom>
              <a:rect b="b" l="l" r="r" t="t"/>
              <a:pathLst>
                <a:path extrusionOk="0" h="1248" w="1345">
                  <a:moveTo>
                    <a:pt x="1" y="0"/>
                  </a:moveTo>
                  <a:lnTo>
                    <a:pt x="1249" y="1248"/>
                  </a:lnTo>
                  <a:lnTo>
                    <a:pt x="1345" y="1248"/>
                  </a:lnTo>
                  <a:lnTo>
                    <a:pt x="95" y="0"/>
                  </a:lnTo>
                  <a:close/>
                </a:path>
              </a:pathLst>
            </a:custGeom>
            <a:solidFill>
              <a:srgbClr val="8A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1"/>
            <p:cNvSpPr/>
            <p:nvPr/>
          </p:nvSpPr>
          <p:spPr>
            <a:xfrm>
              <a:off x="7276010" y="1913136"/>
              <a:ext cx="101079" cy="93859"/>
            </a:xfrm>
            <a:custGeom>
              <a:rect b="b" l="l" r="r" t="t"/>
              <a:pathLst>
                <a:path extrusionOk="0" h="1248" w="1344">
                  <a:moveTo>
                    <a:pt x="0" y="0"/>
                  </a:moveTo>
                  <a:lnTo>
                    <a:pt x="1248" y="1248"/>
                  </a:lnTo>
                  <a:lnTo>
                    <a:pt x="1343" y="1248"/>
                  </a:lnTo>
                  <a:lnTo>
                    <a:pt x="95" y="0"/>
                  </a:lnTo>
                  <a:close/>
                </a:path>
              </a:pathLst>
            </a:custGeom>
            <a:solidFill>
              <a:srgbClr val="89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1"/>
            <p:cNvSpPr/>
            <p:nvPr/>
          </p:nvSpPr>
          <p:spPr>
            <a:xfrm>
              <a:off x="7268715" y="1913136"/>
              <a:ext cx="101154" cy="93859"/>
            </a:xfrm>
            <a:custGeom>
              <a:rect b="b" l="l" r="r" t="t"/>
              <a:pathLst>
                <a:path extrusionOk="0" h="1248" w="1345">
                  <a:moveTo>
                    <a:pt x="1" y="0"/>
                  </a:moveTo>
                  <a:lnTo>
                    <a:pt x="1249" y="1248"/>
                  </a:lnTo>
                  <a:lnTo>
                    <a:pt x="1345" y="1248"/>
                  </a:lnTo>
                  <a:lnTo>
                    <a:pt x="97" y="0"/>
                  </a:lnTo>
                  <a:close/>
                </a:path>
              </a:pathLst>
            </a:custGeom>
            <a:solidFill>
              <a:srgbClr val="88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p:nvPr/>
          </p:nvSpPr>
          <p:spPr>
            <a:xfrm>
              <a:off x="7261645" y="1913136"/>
              <a:ext cx="101079" cy="93859"/>
            </a:xfrm>
            <a:custGeom>
              <a:rect b="b" l="l" r="r" t="t"/>
              <a:pathLst>
                <a:path extrusionOk="0" h="1248" w="1344">
                  <a:moveTo>
                    <a:pt x="0" y="0"/>
                  </a:moveTo>
                  <a:lnTo>
                    <a:pt x="1249" y="1248"/>
                  </a:lnTo>
                  <a:lnTo>
                    <a:pt x="1343" y="1248"/>
                  </a:lnTo>
                  <a:lnTo>
                    <a:pt x="95" y="0"/>
                  </a:lnTo>
                  <a:close/>
                </a:path>
              </a:pathLst>
            </a:custGeom>
            <a:solidFill>
              <a:srgbClr val="87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1"/>
            <p:cNvSpPr/>
            <p:nvPr/>
          </p:nvSpPr>
          <p:spPr>
            <a:xfrm>
              <a:off x="7254426" y="1913136"/>
              <a:ext cx="101154" cy="93859"/>
            </a:xfrm>
            <a:custGeom>
              <a:rect b="b" l="l" r="r" t="t"/>
              <a:pathLst>
                <a:path extrusionOk="0" h="1248" w="1345">
                  <a:moveTo>
                    <a:pt x="1" y="0"/>
                  </a:moveTo>
                  <a:lnTo>
                    <a:pt x="1248" y="1248"/>
                  </a:lnTo>
                  <a:lnTo>
                    <a:pt x="1345" y="1248"/>
                  </a:lnTo>
                  <a:lnTo>
                    <a:pt x="96" y="0"/>
                  </a:lnTo>
                  <a:close/>
                </a:path>
              </a:pathLst>
            </a:custGeom>
            <a:solidFill>
              <a:srgbClr val="86F2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1"/>
            <p:cNvSpPr/>
            <p:nvPr/>
          </p:nvSpPr>
          <p:spPr>
            <a:xfrm>
              <a:off x="7247281" y="1913136"/>
              <a:ext cx="101079" cy="93859"/>
            </a:xfrm>
            <a:custGeom>
              <a:rect b="b" l="l" r="r" t="t"/>
              <a:pathLst>
                <a:path extrusionOk="0" h="1248" w="1344">
                  <a:moveTo>
                    <a:pt x="0" y="0"/>
                  </a:moveTo>
                  <a:lnTo>
                    <a:pt x="1249" y="1248"/>
                  </a:lnTo>
                  <a:lnTo>
                    <a:pt x="1343" y="1248"/>
                  </a:lnTo>
                  <a:lnTo>
                    <a:pt x="96" y="0"/>
                  </a:lnTo>
                  <a:close/>
                </a:path>
              </a:pathLst>
            </a:custGeom>
            <a:solidFill>
              <a:srgbClr val="85F2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1"/>
            <p:cNvSpPr/>
            <p:nvPr/>
          </p:nvSpPr>
          <p:spPr>
            <a:xfrm>
              <a:off x="7240061" y="1913136"/>
              <a:ext cx="101154" cy="93859"/>
            </a:xfrm>
            <a:custGeom>
              <a:rect b="b" l="l" r="r" t="t"/>
              <a:pathLst>
                <a:path extrusionOk="0" h="1248" w="1345">
                  <a:moveTo>
                    <a:pt x="1" y="0"/>
                  </a:moveTo>
                  <a:lnTo>
                    <a:pt x="1250" y="1248"/>
                  </a:lnTo>
                  <a:lnTo>
                    <a:pt x="1345" y="1248"/>
                  </a:lnTo>
                  <a:lnTo>
                    <a:pt x="96" y="0"/>
                  </a:lnTo>
                  <a:close/>
                </a:path>
              </a:pathLst>
            </a:custGeom>
            <a:solidFill>
              <a:srgbClr val="84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1"/>
            <p:cNvSpPr/>
            <p:nvPr/>
          </p:nvSpPr>
          <p:spPr>
            <a:xfrm>
              <a:off x="7232992" y="1913136"/>
              <a:ext cx="101154" cy="93859"/>
            </a:xfrm>
            <a:custGeom>
              <a:rect b="b" l="l" r="r" t="t"/>
              <a:pathLst>
                <a:path extrusionOk="0" h="1248" w="1345">
                  <a:moveTo>
                    <a:pt x="0" y="0"/>
                  </a:moveTo>
                  <a:lnTo>
                    <a:pt x="1248" y="1248"/>
                  </a:lnTo>
                  <a:lnTo>
                    <a:pt x="1344" y="1248"/>
                  </a:lnTo>
                  <a:lnTo>
                    <a:pt x="95" y="0"/>
                  </a:lnTo>
                  <a:close/>
                </a:path>
              </a:pathLst>
            </a:custGeom>
            <a:solidFill>
              <a:srgbClr val="83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1"/>
            <p:cNvSpPr/>
            <p:nvPr/>
          </p:nvSpPr>
          <p:spPr>
            <a:xfrm>
              <a:off x="7225697" y="1913136"/>
              <a:ext cx="101154" cy="93859"/>
            </a:xfrm>
            <a:custGeom>
              <a:rect b="b" l="l" r="r" t="t"/>
              <a:pathLst>
                <a:path extrusionOk="0" h="1248" w="1345">
                  <a:moveTo>
                    <a:pt x="1" y="0"/>
                  </a:moveTo>
                  <a:lnTo>
                    <a:pt x="1250" y="1248"/>
                  </a:lnTo>
                  <a:lnTo>
                    <a:pt x="1345" y="1248"/>
                  </a:lnTo>
                  <a:lnTo>
                    <a:pt x="97" y="0"/>
                  </a:lnTo>
                  <a:close/>
                </a:path>
              </a:pathLst>
            </a:custGeom>
            <a:solidFill>
              <a:srgbClr val="81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1"/>
            <p:cNvSpPr/>
            <p:nvPr/>
          </p:nvSpPr>
          <p:spPr>
            <a:xfrm>
              <a:off x="7218628" y="1913136"/>
              <a:ext cx="101154" cy="93859"/>
            </a:xfrm>
            <a:custGeom>
              <a:rect b="b" l="l" r="r" t="t"/>
              <a:pathLst>
                <a:path extrusionOk="0" h="1248" w="1345">
                  <a:moveTo>
                    <a:pt x="0" y="0"/>
                  </a:moveTo>
                  <a:lnTo>
                    <a:pt x="1248" y="1248"/>
                  </a:lnTo>
                  <a:lnTo>
                    <a:pt x="1344" y="1248"/>
                  </a:lnTo>
                  <a:lnTo>
                    <a:pt x="95" y="0"/>
                  </a:lnTo>
                  <a:close/>
                </a:path>
              </a:pathLst>
            </a:custGeom>
            <a:solidFill>
              <a:srgbClr val="80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1"/>
            <p:cNvSpPr/>
            <p:nvPr/>
          </p:nvSpPr>
          <p:spPr>
            <a:xfrm>
              <a:off x="7211333" y="1913136"/>
              <a:ext cx="101154" cy="93859"/>
            </a:xfrm>
            <a:custGeom>
              <a:rect b="b" l="l" r="r" t="t"/>
              <a:pathLst>
                <a:path extrusionOk="0" h="1248" w="1345">
                  <a:moveTo>
                    <a:pt x="1" y="0"/>
                  </a:moveTo>
                  <a:lnTo>
                    <a:pt x="1250" y="1248"/>
                  </a:lnTo>
                  <a:lnTo>
                    <a:pt x="1345" y="1248"/>
                  </a:lnTo>
                  <a:lnTo>
                    <a:pt x="97" y="0"/>
                  </a:lnTo>
                  <a:close/>
                </a:path>
              </a:pathLst>
            </a:custGeom>
            <a:solidFill>
              <a:srgbClr val="7F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p:nvPr/>
          </p:nvSpPr>
          <p:spPr>
            <a:xfrm>
              <a:off x="7204263" y="1913136"/>
              <a:ext cx="101154" cy="93859"/>
            </a:xfrm>
            <a:custGeom>
              <a:rect b="b" l="l" r="r" t="t"/>
              <a:pathLst>
                <a:path extrusionOk="0" h="1248" w="1345">
                  <a:moveTo>
                    <a:pt x="0" y="0"/>
                  </a:moveTo>
                  <a:lnTo>
                    <a:pt x="1249" y="1248"/>
                  </a:lnTo>
                  <a:lnTo>
                    <a:pt x="1344" y="1248"/>
                  </a:lnTo>
                  <a:lnTo>
                    <a:pt x="95" y="0"/>
                  </a:lnTo>
                  <a:close/>
                </a:path>
              </a:pathLst>
            </a:custGeom>
            <a:solidFill>
              <a:srgbClr val="7E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1"/>
            <p:cNvSpPr/>
            <p:nvPr/>
          </p:nvSpPr>
          <p:spPr>
            <a:xfrm>
              <a:off x="7197119" y="1913136"/>
              <a:ext cx="101079" cy="93859"/>
            </a:xfrm>
            <a:custGeom>
              <a:rect b="b" l="l" r="r" t="t"/>
              <a:pathLst>
                <a:path extrusionOk="0" h="1248" w="1344">
                  <a:moveTo>
                    <a:pt x="1" y="0"/>
                  </a:moveTo>
                  <a:lnTo>
                    <a:pt x="1248" y="1248"/>
                  </a:lnTo>
                  <a:lnTo>
                    <a:pt x="1344" y="1248"/>
                  </a:lnTo>
                  <a:lnTo>
                    <a:pt x="95" y="0"/>
                  </a:lnTo>
                  <a:close/>
                </a:path>
              </a:pathLst>
            </a:custGeom>
            <a:solidFill>
              <a:srgbClr val="7D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a:off x="7189899" y="1913136"/>
              <a:ext cx="101154" cy="93859"/>
            </a:xfrm>
            <a:custGeom>
              <a:rect b="b" l="l" r="r" t="t"/>
              <a:pathLst>
                <a:path extrusionOk="0" h="1248" w="1345">
                  <a:moveTo>
                    <a:pt x="0" y="0"/>
                  </a:moveTo>
                  <a:lnTo>
                    <a:pt x="1249" y="1248"/>
                  </a:lnTo>
                  <a:lnTo>
                    <a:pt x="1344" y="1248"/>
                  </a:lnTo>
                  <a:lnTo>
                    <a:pt x="97" y="0"/>
                  </a:lnTo>
                  <a:close/>
                </a:path>
              </a:pathLst>
            </a:custGeom>
            <a:solidFill>
              <a:srgbClr val="7C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1"/>
            <p:cNvSpPr/>
            <p:nvPr/>
          </p:nvSpPr>
          <p:spPr>
            <a:xfrm>
              <a:off x="7182830" y="1913136"/>
              <a:ext cx="101004" cy="93859"/>
            </a:xfrm>
            <a:custGeom>
              <a:rect b="b" l="l" r="r" t="t"/>
              <a:pathLst>
                <a:path extrusionOk="0" h="1248" w="1343">
                  <a:moveTo>
                    <a:pt x="0" y="0"/>
                  </a:moveTo>
                  <a:lnTo>
                    <a:pt x="1248" y="1248"/>
                  </a:lnTo>
                  <a:lnTo>
                    <a:pt x="1343" y="1248"/>
                  </a:lnTo>
                  <a:lnTo>
                    <a:pt x="94" y="0"/>
                  </a:lnTo>
                  <a:close/>
                </a:path>
              </a:pathLst>
            </a:custGeom>
            <a:solidFill>
              <a:srgbClr val="7B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1"/>
            <p:cNvSpPr/>
            <p:nvPr/>
          </p:nvSpPr>
          <p:spPr>
            <a:xfrm>
              <a:off x="7175610" y="1913136"/>
              <a:ext cx="101154" cy="93859"/>
            </a:xfrm>
            <a:custGeom>
              <a:rect b="b" l="l" r="r" t="t"/>
              <a:pathLst>
                <a:path extrusionOk="0" h="1248" w="1345">
                  <a:moveTo>
                    <a:pt x="1" y="0"/>
                  </a:moveTo>
                  <a:lnTo>
                    <a:pt x="1248" y="1248"/>
                  </a:lnTo>
                  <a:lnTo>
                    <a:pt x="1344" y="1248"/>
                  </a:lnTo>
                  <a:lnTo>
                    <a:pt x="96" y="0"/>
                  </a:lnTo>
                  <a:close/>
                </a:path>
              </a:pathLst>
            </a:custGeom>
            <a:solidFill>
              <a:srgbClr val="7AF0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a:off x="7168466" y="1913136"/>
              <a:ext cx="101004" cy="93859"/>
            </a:xfrm>
            <a:custGeom>
              <a:rect b="b" l="l" r="r" t="t"/>
              <a:pathLst>
                <a:path extrusionOk="0" h="1248" w="1343">
                  <a:moveTo>
                    <a:pt x="0" y="0"/>
                  </a:moveTo>
                  <a:lnTo>
                    <a:pt x="1249" y="1248"/>
                  </a:lnTo>
                  <a:lnTo>
                    <a:pt x="1343" y="1248"/>
                  </a:lnTo>
                  <a:lnTo>
                    <a:pt x="96" y="0"/>
                  </a:lnTo>
                  <a:close/>
                </a:path>
              </a:pathLst>
            </a:custGeom>
            <a:solidFill>
              <a:srgbClr val="79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a:off x="7161246" y="1913136"/>
              <a:ext cx="101154" cy="93859"/>
            </a:xfrm>
            <a:custGeom>
              <a:rect b="b" l="l" r="r" t="t"/>
              <a:pathLst>
                <a:path extrusionOk="0" h="1248" w="1345">
                  <a:moveTo>
                    <a:pt x="1" y="0"/>
                  </a:moveTo>
                  <a:lnTo>
                    <a:pt x="1248" y="1248"/>
                  </a:lnTo>
                  <a:lnTo>
                    <a:pt x="1345" y="1248"/>
                  </a:lnTo>
                  <a:lnTo>
                    <a:pt x="96" y="0"/>
                  </a:lnTo>
                  <a:close/>
                </a:path>
              </a:pathLst>
            </a:custGeom>
            <a:solidFill>
              <a:srgbClr val="78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a:off x="7154177" y="1913136"/>
              <a:ext cx="101004" cy="93859"/>
            </a:xfrm>
            <a:custGeom>
              <a:rect b="b" l="l" r="r" t="t"/>
              <a:pathLst>
                <a:path extrusionOk="0" h="1248" w="1343">
                  <a:moveTo>
                    <a:pt x="0" y="0"/>
                  </a:moveTo>
                  <a:lnTo>
                    <a:pt x="1248" y="1248"/>
                  </a:lnTo>
                  <a:lnTo>
                    <a:pt x="1342" y="1248"/>
                  </a:lnTo>
                  <a:lnTo>
                    <a:pt x="95" y="0"/>
                  </a:lnTo>
                  <a:close/>
                </a:path>
              </a:pathLst>
            </a:custGeom>
            <a:solidFill>
              <a:srgbClr val="77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a:off x="7146882" y="1913136"/>
              <a:ext cx="101154" cy="93859"/>
            </a:xfrm>
            <a:custGeom>
              <a:rect b="b" l="l" r="r" t="t"/>
              <a:pathLst>
                <a:path extrusionOk="0" h="1248" w="1345">
                  <a:moveTo>
                    <a:pt x="1" y="0"/>
                  </a:moveTo>
                  <a:lnTo>
                    <a:pt x="1250" y="1248"/>
                  </a:lnTo>
                  <a:lnTo>
                    <a:pt x="1345" y="1248"/>
                  </a:lnTo>
                  <a:lnTo>
                    <a:pt x="97" y="0"/>
                  </a:lnTo>
                  <a:close/>
                </a:path>
              </a:pathLst>
            </a:custGeom>
            <a:solidFill>
              <a:srgbClr val="76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7139812" y="1913136"/>
              <a:ext cx="101154" cy="93859"/>
            </a:xfrm>
            <a:custGeom>
              <a:rect b="b" l="l" r="r" t="t"/>
              <a:pathLst>
                <a:path extrusionOk="0" h="1248" w="1345">
                  <a:moveTo>
                    <a:pt x="0" y="0"/>
                  </a:moveTo>
                  <a:lnTo>
                    <a:pt x="1248" y="1248"/>
                  </a:lnTo>
                  <a:lnTo>
                    <a:pt x="1344" y="1248"/>
                  </a:lnTo>
                  <a:lnTo>
                    <a:pt x="95" y="0"/>
                  </a:lnTo>
                  <a:close/>
                </a:path>
              </a:pathLst>
            </a:custGeom>
            <a:solidFill>
              <a:srgbClr val="75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7132517" y="1913136"/>
              <a:ext cx="101154" cy="93859"/>
            </a:xfrm>
            <a:custGeom>
              <a:rect b="b" l="l" r="r" t="t"/>
              <a:pathLst>
                <a:path extrusionOk="0" h="1248" w="1345">
                  <a:moveTo>
                    <a:pt x="1" y="0"/>
                  </a:moveTo>
                  <a:lnTo>
                    <a:pt x="1250" y="1248"/>
                  </a:lnTo>
                  <a:lnTo>
                    <a:pt x="1345" y="1248"/>
                  </a:lnTo>
                  <a:lnTo>
                    <a:pt x="97" y="0"/>
                  </a:lnTo>
                  <a:close/>
                </a:path>
              </a:pathLst>
            </a:custGeom>
            <a:solidFill>
              <a:srgbClr val="74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a:off x="7125448" y="1913136"/>
              <a:ext cx="101154" cy="93859"/>
            </a:xfrm>
            <a:custGeom>
              <a:rect b="b" l="l" r="r" t="t"/>
              <a:pathLst>
                <a:path extrusionOk="0" h="1248" w="1345">
                  <a:moveTo>
                    <a:pt x="0" y="0"/>
                  </a:moveTo>
                  <a:lnTo>
                    <a:pt x="1249" y="1248"/>
                  </a:lnTo>
                  <a:lnTo>
                    <a:pt x="1344" y="1248"/>
                  </a:lnTo>
                  <a:lnTo>
                    <a:pt x="95" y="0"/>
                  </a:lnTo>
                  <a:close/>
                </a:path>
              </a:pathLst>
            </a:custGeom>
            <a:solidFill>
              <a:srgbClr val="73F0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1"/>
            <p:cNvSpPr/>
            <p:nvPr/>
          </p:nvSpPr>
          <p:spPr>
            <a:xfrm>
              <a:off x="7118228" y="1913136"/>
              <a:ext cx="101154" cy="93859"/>
            </a:xfrm>
            <a:custGeom>
              <a:rect b="b" l="l" r="r" t="t"/>
              <a:pathLst>
                <a:path extrusionOk="0" h="1248" w="1345">
                  <a:moveTo>
                    <a:pt x="1" y="0"/>
                  </a:moveTo>
                  <a:lnTo>
                    <a:pt x="1249" y="1248"/>
                  </a:lnTo>
                  <a:lnTo>
                    <a:pt x="1345" y="1248"/>
                  </a:lnTo>
                  <a:lnTo>
                    <a:pt x="96" y="0"/>
                  </a:lnTo>
                  <a:close/>
                </a:path>
              </a:pathLst>
            </a:custGeom>
            <a:solidFill>
              <a:srgbClr val="72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1"/>
            <p:cNvSpPr/>
            <p:nvPr/>
          </p:nvSpPr>
          <p:spPr>
            <a:xfrm>
              <a:off x="7111084" y="1913136"/>
              <a:ext cx="101154" cy="93859"/>
            </a:xfrm>
            <a:custGeom>
              <a:rect b="b" l="l" r="r" t="t"/>
              <a:pathLst>
                <a:path extrusionOk="0" h="1248" w="1345">
                  <a:moveTo>
                    <a:pt x="0" y="0"/>
                  </a:moveTo>
                  <a:lnTo>
                    <a:pt x="1249" y="1248"/>
                  </a:lnTo>
                  <a:lnTo>
                    <a:pt x="1344" y="1248"/>
                  </a:lnTo>
                  <a:lnTo>
                    <a:pt x="96" y="0"/>
                  </a:lnTo>
                  <a:close/>
                </a:path>
              </a:pathLst>
            </a:custGeom>
            <a:solidFill>
              <a:srgbClr val="71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p:nvPr/>
          </p:nvSpPr>
          <p:spPr>
            <a:xfrm>
              <a:off x="7103939" y="1913136"/>
              <a:ext cx="101079" cy="93859"/>
            </a:xfrm>
            <a:custGeom>
              <a:rect b="b" l="l" r="r" t="t"/>
              <a:pathLst>
                <a:path extrusionOk="0" h="1248" w="1344">
                  <a:moveTo>
                    <a:pt x="1" y="0"/>
                  </a:moveTo>
                  <a:lnTo>
                    <a:pt x="1249" y="1248"/>
                  </a:lnTo>
                  <a:lnTo>
                    <a:pt x="1344" y="1248"/>
                  </a:lnTo>
                  <a:lnTo>
                    <a:pt x="95" y="0"/>
                  </a:lnTo>
                  <a:close/>
                </a:path>
              </a:pathLst>
            </a:custGeom>
            <a:solidFill>
              <a:srgbClr val="6F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a:off x="7096795" y="1913136"/>
              <a:ext cx="101154" cy="93859"/>
            </a:xfrm>
            <a:custGeom>
              <a:rect b="b" l="l" r="r" t="t"/>
              <a:pathLst>
                <a:path extrusionOk="0" h="1248" w="1345">
                  <a:moveTo>
                    <a:pt x="0" y="0"/>
                  </a:moveTo>
                  <a:lnTo>
                    <a:pt x="1248" y="1248"/>
                  </a:lnTo>
                  <a:lnTo>
                    <a:pt x="1344" y="1248"/>
                  </a:lnTo>
                  <a:lnTo>
                    <a:pt x="96" y="0"/>
                  </a:lnTo>
                  <a:close/>
                </a:path>
              </a:pathLst>
            </a:custGeom>
            <a:solidFill>
              <a:srgbClr val="6E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1"/>
            <p:cNvSpPr/>
            <p:nvPr/>
          </p:nvSpPr>
          <p:spPr>
            <a:xfrm>
              <a:off x="7089575" y="1913136"/>
              <a:ext cx="101079" cy="93859"/>
            </a:xfrm>
            <a:custGeom>
              <a:rect b="b" l="l" r="r" t="t"/>
              <a:pathLst>
                <a:path extrusionOk="0" h="1248" w="1344">
                  <a:moveTo>
                    <a:pt x="1" y="0"/>
                  </a:moveTo>
                  <a:lnTo>
                    <a:pt x="1249" y="1248"/>
                  </a:lnTo>
                  <a:lnTo>
                    <a:pt x="1344" y="1248"/>
                  </a:lnTo>
                  <a:lnTo>
                    <a:pt x="96" y="0"/>
                  </a:lnTo>
                  <a:close/>
                </a:path>
              </a:pathLst>
            </a:custGeom>
            <a:solidFill>
              <a:srgbClr val="6D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1"/>
            <p:cNvSpPr/>
            <p:nvPr/>
          </p:nvSpPr>
          <p:spPr>
            <a:xfrm>
              <a:off x="7082430" y="1913136"/>
              <a:ext cx="101154" cy="93859"/>
            </a:xfrm>
            <a:custGeom>
              <a:rect b="b" l="l" r="r" t="t"/>
              <a:pathLst>
                <a:path extrusionOk="0" h="1248" w="1345">
                  <a:moveTo>
                    <a:pt x="0" y="0"/>
                  </a:moveTo>
                  <a:lnTo>
                    <a:pt x="1248" y="1248"/>
                  </a:lnTo>
                  <a:lnTo>
                    <a:pt x="1344" y="1248"/>
                  </a:lnTo>
                  <a:lnTo>
                    <a:pt x="96" y="0"/>
                  </a:lnTo>
                  <a:close/>
                </a:path>
              </a:pathLst>
            </a:custGeom>
            <a:solidFill>
              <a:srgbClr val="6C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a:off x="7075361" y="1913136"/>
              <a:ext cx="100928" cy="93859"/>
            </a:xfrm>
            <a:custGeom>
              <a:rect b="b" l="l" r="r" t="t"/>
              <a:pathLst>
                <a:path extrusionOk="0" h="1248" w="1342">
                  <a:moveTo>
                    <a:pt x="0" y="0"/>
                  </a:moveTo>
                  <a:lnTo>
                    <a:pt x="1247" y="1248"/>
                  </a:lnTo>
                  <a:lnTo>
                    <a:pt x="1342" y="1248"/>
                  </a:lnTo>
                  <a:lnTo>
                    <a:pt x="94" y="0"/>
                  </a:lnTo>
                  <a:close/>
                </a:path>
              </a:pathLst>
            </a:custGeom>
            <a:solidFill>
              <a:srgbClr val="6B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1"/>
            <p:cNvSpPr/>
            <p:nvPr/>
          </p:nvSpPr>
          <p:spPr>
            <a:xfrm>
              <a:off x="7068066" y="1913136"/>
              <a:ext cx="101154" cy="93859"/>
            </a:xfrm>
            <a:custGeom>
              <a:rect b="b" l="l" r="r" t="t"/>
              <a:pathLst>
                <a:path extrusionOk="0" h="1248" w="1345">
                  <a:moveTo>
                    <a:pt x="0" y="0"/>
                  </a:moveTo>
                  <a:lnTo>
                    <a:pt x="1250" y="1248"/>
                  </a:lnTo>
                  <a:lnTo>
                    <a:pt x="1344" y="1248"/>
                  </a:lnTo>
                  <a:lnTo>
                    <a:pt x="97" y="0"/>
                  </a:lnTo>
                  <a:close/>
                </a:path>
              </a:pathLst>
            </a:custGeom>
            <a:solidFill>
              <a:srgbClr val="6A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1"/>
            <p:cNvSpPr/>
            <p:nvPr/>
          </p:nvSpPr>
          <p:spPr>
            <a:xfrm>
              <a:off x="7060997" y="1913136"/>
              <a:ext cx="101079" cy="93859"/>
            </a:xfrm>
            <a:custGeom>
              <a:rect b="b" l="l" r="r" t="t"/>
              <a:pathLst>
                <a:path extrusionOk="0" h="1248" w="1344">
                  <a:moveTo>
                    <a:pt x="0" y="0"/>
                  </a:moveTo>
                  <a:lnTo>
                    <a:pt x="1247" y="1248"/>
                  </a:lnTo>
                  <a:lnTo>
                    <a:pt x="1344" y="1248"/>
                  </a:lnTo>
                  <a:lnTo>
                    <a:pt x="94" y="0"/>
                  </a:lnTo>
                  <a:close/>
                </a:path>
              </a:pathLst>
            </a:custGeom>
            <a:solidFill>
              <a:srgbClr val="69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a:off x="7053702" y="1913136"/>
              <a:ext cx="101154" cy="93859"/>
            </a:xfrm>
            <a:custGeom>
              <a:rect b="b" l="l" r="r" t="t"/>
              <a:pathLst>
                <a:path extrusionOk="0" h="1248" w="1345">
                  <a:moveTo>
                    <a:pt x="1" y="0"/>
                  </a:moveTo>
                  <a:lnTo>
                    <a:pt x="1250" y="1248"/>
                  </a:lnTo>
                  <a:lnTo>
                    <a:pt x="1344" y="1248"/>
                  </a:lnTo>
                  <a:lnTo>
                    <a:pt x="97" y="0"/>
                  </a:lnTo>
                  <a:close/>
                </a:path>
              </a:pathLst>
            </a:custGeom>
            <a:solidFill>
              <a:srgbClr val="68E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a:off x="7046633" y="1913136"/>
              <a:ext cx="101154" cy="93859"/>
            </a:xfrm>
            <a:custGeom>
              <a:rect b="b" l="l" r="r" t="t"/>
              <a:pathLst>
                <a:path extrusionOk="0" h="1248" w="1345">
                  <a:moveTo>
                    <a:pt x="0" y="0"/>
                  </a:moveTo>
                  <a:lnTo>
                    <a:pt x="1249" y="1248"/>
                  </a:lnTo>
                  <a:lnTo>
                    <a:pt x="1344" y="1248"/>
                  </a:lnTo>
                  <a:lnTo>
                    <a:pt x="95" y="0"/>
                  </a:lnTo>
                  <a:close/>
                </a:path>
              </a:pathLst>
            </a:custGeom>
            <a:solidFill>
              <a:srgbClr val="67E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a:off x="7039413" y="1913136"/>
              <a:ext cx="101154" cy="93859"/>
            </a:xfrm>
            <a:custGeom>
              <a:rect b="b" l="l" r="r" t="t"/>
              <a:pathLst>
                <a:path extrusionOk="0" h="1248" w="1345">
                  <a:moveTo>
                    <a:pt x="1" y="0"/>
                  </a:moveTo>
                  <a:lnTo>
                    <a:pt x="1249" y="1248"/>
                  </a:lnTo>
                  <a:lnTo>
                    <a:pt x="1345" y="1248"/>
                  </a:lnTo>
                  <a:lnTo>
                    <a:pt x="96" y="0"/>
                  </a:lnTo>
                  <a:close/>
                </a:path>
              </a:pathLst>
            </a:custGeom>
            <a:solidFill>
              <a:srgbClr val="66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1"/>
            <p:cNvSpPr/>
            <p:nvPr/>
          </p:nvSpPr>
          <p:spPr>
            <a:xfrm>
              <a:off x="7032268" y="1913136"/>
              <a:ext cx="101154" cy="93859"/>
            </a:xfrm>
            <a:custGeom>
              <a:rect b="b" l="l" r="r" t="t"/>
              <a:pathLst>
                <a:path extrusionOk="0" h="1248" w="1345">
                  <a:moveTo>
                    <a:pt x="0" y="0"/>
                  </a:moveTo>
                  <a:lnTo>
                    <a:pt x="1249" y="1248"/>
                  </a:lnTo>
                  <a:lnTo>
                    <a:pt x="1344" y="1248"/>
                  </a:lnTo>
                  <a:lnTo>
                    <a:pt x="96" y="0"/>
                  </a:lnTo>
                  <a:close/>
                </a:path>
              </a:pathLst>
            </a:custGeom>
            <a:solidFill>
              <a:srgbClr val="65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1"/>
            <p:cNvSpPr/>
            <p:nvPr/>
          </p:nvSpPr>
          <p:spPr>
            <a:xfrm>
              <a:off x="7025124" y="1913136"/>
              <a:ext cx="101079" cy="93859"/>
            </a:xfrm>
            <a:custGeom>
              <a:rect b="b" l="l" r="r" t="t"/>
              <a:pathLst>
                <a:path extrusionOk="0" h="1248" w="1344">
                  <a:moveTo>
                    <a:pt x="1" y="0"/>
                  </a:moveTo>
                  <a:lnTo>
                    <a:pt x="1249" y="1248"/>
                  </a:lnTo>
                  <a:lnTo>
                    <a:pt x="1344" y="1248"/>
                  </a:lnTo>
                  <a:lnTo>
                    <a:pt x="95" y="0"/>
                  </a:lnTo>
                  <a:close/>
                </a:path>
              </a:pathLst>
            </a:custGeom>
            <a:solidFill>
              <a:srgbClr val="64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1"/>
            <p:cNvSpPr/>
            <p:nvPr/>
          </p:nvSpPr>
          <p:spPr>
            <a:xfrm>
              <a:off x="7017979" y="1913136"/>
              <a:ext cx="101154" cy="93859"/>
            </a:xfrm>
            <a:custGeom>
              <a:rect b="b" l="l" r="r" t="t"/>
              <a:pathLst>
                <a:path extrusionOk="0" h="1248" w="1345">
                  <a:moveTo>
                    <a:pt x="0" y="0"/>
                  </a:moveTo>
                  <a:lnTo>
                    <a:pt x="1248" y="1248"/>
                  </a:lnTo>
                  <a:lnTo>
                    <a:pt x="1344" y="1248"/>
                  </a:lnTo>
                  <a:lnTo>
                    <a:pt x="96" y="0"/>
                  </a:lnTo>
                  <a:close/>
                </a:path>
              </a:pathLst>
            </a:custGeom>
            <a:solidFill>
              <a:srgbClr val="63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a:off x="7010759" y="1913136"/>
              <a:ext cx="101079" cy="93859"/>
            </a:xfrm>
            <a:custGeom>
              <a:rect b="b" l="l" r="r" t="t"/>
              <a:pathLst>
                <a:path extrusionOk="0" h="1248" w="1344">
                  <a:moveTo>
                    <a:pt x="1" y="0"/>
                  </a:moveTo>
                  <a:lnTo>
                    <a:pt x="1249" y="1248"/>
                  </a:lnTo>
                  <a:lnTo>
                    <a:pt x="1344" y="1248"/>
                  </a:lnTo>
                  <a:lnTo>
                    <a:pt x="96" y="0"/>
                  </a:lnTo>
                  <a:close/>
                </a:path>
              </a:pathLst>
            </a:custGeom>
            <a:solidFill>
              <a:srgbClr val="62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p:nvPr/>
          </p:nvSpPr>
          <p:spPr>
            <a:xfrm>
              <a:off x="7003615" y="1913136"/>
              <a:ext cx="101154" cy="93859"/>
            </a:xfrm>
            <a:custGeom>
              <a:rect b="b" l="l" r="r" t="t"/>
              <a:pathLst>
                <a:path extrusionOk="0" h="1248" w="1345">
                  <a:moveTo>
                    <a:pt x="0" y="0"/>
                  </a:moveTo>
                  <a:lnTo>
                    <a:pt x="1248" y="1248"/>
                  </a:lnTo>
                  <a:lnTo>
                    <a:pt x="1344" y="1248"/>
                  </a:lnTo>
                  <a:lnTo>
                    <a:pt x="96" y="0"/>
                  </a:lnTo>
                  <a:close/>
                </a:path>
              </a:pathLst>
            </a:custGeom>
            <a:solidFill>
              <a:srgbClr val="61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a:off x="6996470" y="1913136"/>
              <a:ext cx="101004" cy="93859"/>
            </a:xfrm>
            <a:custGeom>
              <a:rect b="b" l="l" r="r" t="t"/>
              <a:pathLst>
                <a:path extrusionOk="0" h="1248" w="1343">
                  <a:moveTo>
                    <a:pt x="1" y="0"/>
                  </a:moveTo>
                  <a:lnTo>
                    <a:pt x="1248" y="1248"/>
                  </a:lnTo>
                  <a:lnTo>
                    <a:pt x="1343" y="1248"/>
                  </a:lnTo>
                  <a:lnTo>
                    <a:pt x="95" y="0"/>
                  </a:lnTo>
                  <a:close/>
                </a:path>
              </a:pathLst>
            </a:custGeom>
            <a:solidFill>
              <a:srgbClr val="60E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1"/>
            <p:cNvSpPr/>
            <p:nvPr/>
          </p:nvSpPr>
          <p:spPr>
            <a:xfrm>
              <a:off x="6989251" y="1913136"/>
              <a:ext cx="101154" cy="93859"/>
            </a:xfrm>
            <a:custGeom>
              <a:rect b="b" l="l" r="r" t="t"/>
              <a:pathLst>
                <a:path extrusionOk="0" h="1248" w="1345">
                  <a:moveTo>
                    <a:pt x="0" y="0"/>
                  </a:moveTo>
                  <a:lnTo>
                    <a:pt x="1249" y="1248"/>
                  </a:lnTo>
                  <a:lnTo>
                    <a:pt x="1344" y="1248"/>
                  </a:lnTo>
                  <a:lnTo>
                    <a:pt x="97" y="0"/>
                  </a:lnTo>
                  <a:close/>
                </a:path>
              </a:pathLst>
            </a:custGeom>
            <a:solidFill>
              <a:srgbClr val="5F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1"/>
            <p:cNvSpPr/>
            <p:nvPr/>
          </p:nvSpPr>
          <p:spPr>
            <a:xfrm>
              <a:off x="6982106" y="1913136"/>
              <a:ext cx="101079" cy="93859"/>
            </a:xfrm>
            <a:custGeom>
              <a:rect b="b" l="l" r="r" t="t"/>
              <a:pathLst>
                <a:path extrusionOk="0" h="1248" w="1344">
                  <a:moveTo>
                    <a:pt x="1" y="0"/>
                  </a:moveTo>
                  <a:lnTo>
                    <a:pt x="1248" y="1248"/>
                  </a:lnTo>
                  <a:lnTo>
                    <a:pt x="1344" y="1248"/>
                  </a:lnTo>
                  <a:lnTo>
                    <a:pt x="95" y="0"/>
                  </a:lnTo>
                  <a:close/>
                </a:path>
              </a:pathLst>
            </a:custGeom>
            <a:solidFill>
              <a:srgbClr val="5E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a:off x="6974886" y="1913136"/>
              <a:ext cx="101154" cy="93859"/>
            </a:xfrm>
            <a:custGeom>
              <a:rect b="b" l="l" r="r" t="t"/>
              <a:pathLst>
                <a:path extrusionOk="0" h="1248" w="1345">
                  <a:moveTo>
                    <a:pt x="0" y="0"/>
                  </a:moveTo>
                  <a:lnTo>
                    <a:pt x="1250" y="1248"/>
                  </a:lnTo>
                  <a:lnTo>
                    <a:pt x="1344" y="1248"/>
                  </a:lnTo>
                  <a:lnTo>
                    <a:pt x="97" y="0"/>
                  </a:lnTo>
                  <a:close/>
                </a:path>
              </a:pathLst>
            </a:custGeom>
            <a:solidFill>
              <a:srgbClr val="5D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a:off x="6967742" y="1913136"/>
              <a:ext cx="101154" cy="93859"/>
            </a:xfrm>
            <a:custGeom>
              <a:rect b="b" l="l" r="r" t="t"/>
              <a:pathLst>
                <a:path extrusionOk="0" h="1248" w="1345">
                  <a:moveTo>
                    <a:pt x="1" y="0"/>
                  </a:moveTo>
                  <a:lnTo>
                    <a:pt x="1249" y="1248"/>
                  </a:lnTo>
                  <a:lnTo>
                    <a:pt x="1345" y="1248"/>
                  </a:lnTo>
                  <a:lnTo>
                    <a:pt x="95" y="0"/>
                  </a:lnTo>
                  <a:close/>
                </a:path>
              </a:pathLst>
            </a:custGeom>
            <a:solidFill>
              <a:srgbClr val="5C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1"/>
            <p:cNvSpPr/>
            <p:nvPr/>
          </p:nvSpPr>
          <p:spPr>
            <a:xfrm>
              <a:off x="6960522" y="1913136"/>
              <a:ext cx="101229" cy="93859"/>
            </a:xfrm>
            <a:custGeom>
              <a:rect b="b" l="l" r="r" t="t"/>
              <a:pathLst>
                <a:path extrusionOk="0" h="1248" w="1346">
                  <a:moveTo>
                    <a:pt x="0" y="0"/>
                  </a:moveTo>
                  <a:lnTo>
                    <a:pt x="1250" y="1248"/>
                  </a:lnTo>
                  <a:lnTo>
                    <a:pt x="1345" y="1248"/>
                  </a:lnTo>
                  <a:lnTo>
                    <a:pt x="97" y="0"/>
                  </a:lnTo>
                  <a:close/>
                </a:path>
              </a:pathLst>
            </a:custGeom>
            <a:solidFill>
              <a:srgbClr val="5B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6953378" y="1913136"/>
              <a:ext cx="101154" cy="93859"/>
            </a:xfrm>
            <a:custGeom>
              <a:rect b="b" l="l" r="r" t="t"/>
              <a:pathLst>
                <a:path extrusionOk="0" h="1248" w="1345">
                  <a:moveTo>
                    <a:pt x="1" y="0"/>
                  </a:moveTo>
                  <a:lnTo>
                    <a:pt x="1249" y="1248"/>
                  </a:lnTo>
                  <a:lnTo>
                    <a:pt x="1345" y="1248"/>
                  </a:lnTo>
                  <a:lnTo>
                    <a:pt x="95" y="0"/>
                  </a:lnTo>
                  <a:close/>
                </a:path>
              </a:pathLst>
            </a:custGeom>
            <a:solidFill>
              <a:srgbClr val="5A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1"/>
            <p:cNvSpPr/>
            <p:nvPr/>
          </p:nvSpPr>
          <p:spPr>
            <a:xfrm>
              <a:off x="6946233" y="1913136"/>
              <a:ext cx="101154" cy="93859"/>
            </a:xfrm>
            <a:custGeom>
              <a:rect b="b" l="l" r="r" t="t"/>
              <a:pathLst>
                <a:path extrusionOk="0" h="1248" w="1345">
                  <a:moveTo>
                    <a:pt x="1" y="0"/>
                  </a:moveTo>
                  <a:lnTo>
                    <a:pt x="1250" y="1248"/>
                  </a:lnTo>
                  <a:lnTo>
                    <a:pt x="1344" y="1248"/>
                  </a:lnTo>
                  <a:lnTo>
                    <a:pt x="96" y="0"/>
                  </a:lnTo>
                  <a:close/>
                </a:path>
              </a:pathLst>
            </a:custGeom>
            <a:solidFill>
              <a:srgbClr val="59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1"/>
            <p:cNvSpPr/>
            <p:nvPr/>
          </p:nvSpPr>
          <p:spPr>
            <a:xfrm>
              <a:off x="6939089" y="1913136"/>
              <a:ext cx="101154" cy="93859"/>
            </a:xfrm>
            <a:custGeom>
              <a:rect b="b" l="l" r="r" t="t"/>
              <a:pathLst>
                <a:path extrusionOk="0" h="1248" w="1345">
                  <a:moveTo>
                    <a:pt x="0" y="0"/>
                  </a:moveTo>
                  <a:lnTo>
                    <a:pt x="1248" y="1248"/>
                  </a:lnTo>
                  <a:lnTo>
                    <a:pt x="1345" y="1248"/>
                  </a:lnTo>
                  <a:lnTo>
                    <a:pt x="96" y="0"/>
                  </a:lnTo>
                  <a:close/>
                </a:path>
              </a:pathLst>
            </a:custGeom>
            <a:solidFill>
              <a:srgbClr val="58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1"/>
            <p:cNvSpPr/>
            <p:nvPr/>
          </p:nvSpPr>
          <p:spPr>
            <a:xfrm>
              <a:off x="6931944" y="1913136"/>
              <a:ext cx="101079" cy="93859"/>
            </a:xfrm>
            <a:custGeom>
              <a:rect b="b" l="l" r="r" t="t"/>
              <a:pathLst>
                <a:path extrusionOk="0" h="1248" w="1344">
                  <a:moveTo>
                    <a:pt x="1" y="0"/>
                  </a:moveTo>
                  <a:lnTo>
                    <a:pt x="1249" y="1248"/>
                  </a:lnTo>
                  <a:lnTo>
                    <a:pt x="1343" y="1248"/>
                  </a:lnTo>
                  <a:lnTo>
                    <a:pt x="95" y="0"/>
                  </a:lnTo>
                  <a:close/>
                </a:path>
              </a:pathLst>
            </a:custGeom>
            <a:solidFill>
              <a:srgbClr val="57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1"/>
            <p:cNvSpPr/>
            <p:nvPr/>
          </p:nvSpPr>
          <p:spPr>
            <a:xfrm>
              <a:off x="6924799" y="1913136"/>
              <a:ext cx="101154" cy="93859"/>
            </a:xfrm>
            <a:custGeom>
              <a:rect b="b" l="l" r="r" t="t"/>
              <a:pathLst>
                <a:path extrusionOk="0" h="1248" w="1345">
                  <a:moveTo>
                    <a:pt x="0" y="0"/>
                  </a:moveTo>
                  <a:lnTo>
                    <a:pt x="1248" y="1248"/>
                  </a:lnTo>
                  <a:lnTo>
                    <a:pt x="1344" y="1248"/>
                  </a:lnTo>
                  <a:lnTo>
                    <a:pt x="96" y="0"/>
                  </a:lnTo>
                  <a:close/>
                </a:path>
              </a:pathLst>
            </a:custGeom>
            <a:solidFill>
              <a:srgbClr val="56E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1"/>
            <p:cNvSpPr/>
            <p:nvPr/>
          </p:nvSpPr>
          <p:spPr>
            <a:xfrm>
              <a:off x="6917580" y="1913136"/>
              <a:ext cx="101079" cy="93859"/>
            </a:xfrm>
            <a:custGeom>
              <a:rect b="b" l="l" r="r" t="t"/>
              <a:pathLst>
                <a:path extrusionOk="0" h="1248" w="1344">
                  <a:moveTo>
                    <a:pt x="1" y="0"/>
                  </a:moveTo>
                  <a:lnTo>
                    <a:pt x="1249" y="1248"/>
                  </a:lnTo>
                  <a:lnTo>
                    <a:pt x="1344" y="1248"/>
                  </a:lnTo>
                  <a:lnTo>
                    <a:pt x="96" y="0"/>
                  </a:lnTo>
                  <a:close/>
                </a:path>
              </a:pathLst>
            </a:custGeom>
            <a:solidFill>
              <a:srgbClr val="55E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1"/>
            <p:cNvSpPr/>
            <p:nvPr/>
          </p:nvSpPr>
          <p:spPr>
            <a:xfrm>
              <a:off x="6910435" y="1913136"/>
              <a:ext cx="101154" cy="93859"/>
            </a:xfrm>
            <a:custGeom>
              <a:rect b="b" l="l" r="r" t="t"/>
              <a:pathLst>
                <a:path extrusionOk="0" h="1248" w="1345">
                  <a:moveTo>
                    <a:pt x="0" y="0"/>
                  </a:moveTo>
                  <a:lnTo>
                    <a:pt x="1249" y="1248"/>
                  </a:lnTo>
                  <a:lnTo>
                    <a:pt x="1344" y="1248"/>
                  </a:lnTo>
                  <a:lnTo>
                    <a:pt x="96" y="0"/>
                  </a:lnTo>
                  <a:close/>
                </a:path>
              </a:pathLst>
            </a:custGeom>
            <a:solidFill>
              <a:srgbClr val="54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1"/>
            <p:cNvSpPr/>
            <p:nvPr/>
          </p:nvSpPr>
          <p:spPr>
            <a:xfrm>
              <a:off x="6903291" y="1913136"/>
              <a:ext cx="101079" cy="93859"/>
            </a:xfrm>
            <a:custGeom>
              <a:rect b="b" l="l" r="r" t="t"/>
              <a:pathLst>
                <a:path extrusionOk="0" h="1248" w="1344">
                  <a:moveTo>
                    <a:pt x="1" y="0"/>
                  </a:moveTo>
                  <a:lnTo>
                    <a:pt x="1248" y="1248"/>
                  </a:lnTo>
                  <a:lnTo>
                    <a:pt x="1344" y="1248"/>
                  </a:lnTo>
                  <a:lnTo>
                    <a:pt x="95" y="0"/>
                  </a:lnTo>
                  <a:close/>
                </a:path>
              </a:pathLst>
            </a:custGeom>
            <a:solidFill>
              <a:srgbClr val="53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1"/>
            <p:cNvSpPr/>
            <p:nvPr/>
          </p:nvSpPr>
          <p:spPr>
            <a:xfrm>
              <a:off x="6896071" y="1913136"/>
              <a:ext cx="101154" cy="93859"/>
            </a:xfrm>
            <a:custGeom>
              <a:rect b="b" l="l" r="r" t="t"/>
              <a:pathLst>
                <a:path extrusionOk="0" h="1248" w="1345">
                  <a:moveTo>
                    <a:pt x="0" y="0"/>
                  </a:moveTo>
                  <a:lnTo>
                    <a:pt x="1250" y="1248"/>
                  </a:lnTo>
                  <a:lnTo>
                    <a:pt x="1344" y="1248"/>
                  </a:lnTo>
                  <a:lnTo>
                    <a:pt x="97" y="0"/>
                  </a:lnTo>
                  <a:close/>
                </a:path>
              </a:pathLst>
            </a:custGeom>
            <a:solidFill>
              <a:srgbClr val="52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1"/>
            <p:cNvSpPr/>
            <p:nvPr/>
          </p:nvSpPr>
          <p:spPr>
            <a:xfrm>
              <a:off x="6888926" y="1913136"/>
              <a:ext cx="101154" cy="93859"/>
            </a:xfrm>
            <a:custGeom>
              <a:rect b="b" l="l" r="r" t="t"/>
              <a:pathLst>
                <a:path extrusionOk="0" h="1248" w="1345">
                  <a:moveTo>
                    <a:pt x="1" y="0"/>
                  </a:moveTo>
                  <a:lnTo>
                    <a:pt x="1249" y="1248"/>
                  </a:lnTo>
                  <a:lnTo>
                    <a:pt x="1345" y="1248"/>
                  </a:lnTo>
                  <a:lnTo>
                    <a:pt x="95" y="0"/>
                  </a:lnTo>
                  <a:close/>
                </a:path>
              </a:pathLst>
            </a:custGeom>
            <a:solidFill>
              <a:srgbClr val="51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a:off x="6881782" y="1913136"/>
              <a:ext cx="101154" cy="93859"/>
            </a:xfrm>
            <a:custGeom>
              <a:rect b="b" l="l" r="r" t="t"/>
              <a:pathLst>
                <a:path extrusionOk="0" h="1248" w="1345">
                  <a:moveTo>
                    <a:pt x="0" y="0"/>
                  </a:moveTo>
                  <a:lnTo>
                    <a:pt x="1249" y="1248"/>
                  </a:lnTo>
                  <a:lnTo>
                    <a:pt x="1344" y="1248"/>
                  </a:lnTo>
                  <a:lnTo>
                    <a:pt x="96" y="0"/>
                  </a:lnTo>
                  <a:close/>
                </a:path>
              </a:pathLst>
            </a:custGeom>
            <a:solidFill>
              <a:srgbClr val="50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p:nvPr/>
          </p:nvSpPr>
          <p:spPr>
            <a:xfrm>
              <a:off x="6874562" y="1913136"/>
              <a:ext cx="101154" cy="93859"/>
            </a:xfrm>
            <a:custGeom>
              <a:rect b="b" l="l" r="r" t="t"/>
              <a:pathLst>
                <a:path extrusionOk="0" h="1248" w="1345">
                  <a:moveTo>
                    <a:pt x="1" y="0"/>
                  </a:moveTo>
                  <a:lnTo>
                    <a:pt x="1249" y="1248"/>
                  </a:lnTo>
                  <a:lnTo>
                    <a:pt x="1345" y="1248"/>
                  </a:lnTo>
                  <a:lnTo>
                    <a:pt x="96" y="0"/>
                  </a:lnTo>
                  <a:close/>
                </a:path>
              </a:pathLst>
            </a:custGeom>
            <a:solidFill>
              <a:srgbClr val="4F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1"/>
            <p:cNvSpPr/>
            <p:nvPr/>
          </p:nvSpPr>
          <p:spPr>
            <a:xfrm>
              <a:off x="6867418" y="1913136"/>
              <a:ext cx="101154" cy="93859"/>
            </a:xfrm>
            <a:custGeom>
              <a:rect b="b" l="l" r="r" t="t"/>
              <a:pathLst>
                <a:path extrusionOk="0" h="1248" w="1345">
                  <a:moveTo>
                    <a:pt x="0" y="0"/>
                  </a:moveTo>
                  <a:lnTo>
                    <a:pt x="1250" y="1248"/>
                  </a:lnTo>
                  <a:lnTo>
                    <a:pt x="1344" y="1248"/>
                  </a:lnTo>
                  <a:lnTo>
                    <a:pt x="96" y="0"/>
                  </a:lnTo>
                  <a:close/>
                </a:path>
              </a:pathLst>
            </a:custGeom>
            <a:solidFill>
              <a:srgbClr val="4E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1"/>
            <p:cNvSpPr/>
            <p:nvPr/>
          </p:nvSpPr>
          <p:spPr>
            <a:xfrm>
              <a:off x="6860273" y="1913136"/>
              <a:ext cx="101154" cy="93859"/>
            </a:xfrm>
            <a:custGeom>
              <a:rect b="b" l="l" r="r" t="t"/>
              <a:pathLst>
                <a:path extrusionOk="0" h="1248" w="1345">
                  <a:moveTo>
                    <a:pt x="1" y="0"/>
                  </a:moveTo>
                  <a:lnTo>
                    <a:pt x="1248" y="1248"/>
                  </a:lnTo>
                  <a:lnTo>
                    <a:pt x="1345" y="1248"/>
                  </a:lnTo>
                  <a:lnTo>
                    <a:pt x="95" y="0"/>
                  </a:lnTo>
                  <a:close/>
                </a:path>
              </a:pathLst>
            </a:custGeom>
            <a:solidFill>
              <a:srgbClr val="4D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1"/>
            <p:cNvSpPr/>
            <p:nvPr/>
          </p:nvSpPr>
          <p:spPr>
            <a:xfrm>
              <a:off x="6853053" y="1913136"/>
              <a:ext cx="101154" cy="93859"/>
            </a:xfrm>
            <a:custGeom>
              <a:rect b="b" l="l" r="r" t="t"/>
              <a:pathLst>
                <a:path extrusionOk="0" h="1248" w="1345">
                  <a:moveTo>
                    <a:pt x="0" y="0"/>
                  </a:moveTo>
                  <a:lnTo>
                    <a:pt x="1250" y="1248"/>
                  </a:lnTo>
                  <a:lnTo>
                    <a:pt x="1344" y="1248"/>
                  </a:lnTo>
                  <a:lnTo>
                    <a:pt x="97" y="0"/>
                  </a:lnTo>
                  <a:close/>
                </a:path>
              </a:pathLst>
            </a:custGeom>
            <a:solidFill>
              <a:srgbClr val="4C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1"/>
            <p:cNvSpPr/>
            <p:nvPr/>
          </p:nvSpPr>
          <p:spPr>
            <a:xfrm>
              <a:off x="6845909" y="1913136"/>
              <a:ext cx="101154" cy="93859"/>
            </a:xfrm>
            <a:custGeom>
              <a:rect b="b" l="l" r="r" t="t"/>
              <a:pathLst>
                <a:path extrusionOk="0" h="1248" w="1345">
                  <a:moveTo>
                    <a:pt x="1" y="0"/>
                  </a:moveTo>
                  <a:lnTo>
                    <a:pt x="1248" y="1248"/>
                  </a:lnTo>
                  <a:lnTo>
                    <a:pt x="1345" y="1248"/>
                  </a:lnTo>
                  <a:lnTo>
                    <a:pt x="95" y="0"/>
                  </a:lnTo>
                  <a:close/>
                </a:path>
              </a:pathLst>
            </a:custGeom>
            <a:solidFill>
              <a:srgbClr val="4B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1"/>
            <p:cNvSpPr/>
            <p:nvPr/>
          </p:nvSpPr>
          <p:spPr>
            <a:xfrm>
              <a:off x="6838839" y="1913136"/>
              <a:ext cx="101004" cy="93859"/>
            </a:xfrm>
            <a:custGeom>
              <a:rect b="b" l="l" r="r" t="t"/>
              <a:pathLst>
                <a:path extrusionOk="0" h="1248" w="1343">
                  <a:moveTo>
                    <a:pt x="1" y="0"/>
                  </a:moveTo>
                  <a:lnTo>
                    <a:pt x="1248" y="1248"/>
                  </a:lnTo>
                  <a:lnTo>
                    <a:pt x="1342" y="1248"/>
                  </a:lnTo>
                  <a:lnTo>
                    <a:pt x="95" y="0"/>
                  </a:lnTo>
                  <a:close/>
                </a:path>
              </a:pathLst>
            </a:custGeom>
            <a:solidFill>
              <a:srgbClr val="4A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1"/>
            <p:cNvSpPr/>
            <p:nvPr/>
          </p:nvSpPr>
          <p:spPr>
            <a:xfrm>
              <a:off x="6831545" y="1913136"/>
              <a:ext cx="101154" cy="93859"/>
            </a:xfrm>
            <a:custGeom>
              <a:rect b="b" l="l" r="r" t="t"/>
              <a:pathLst>
                <a:path extrusionOk="0" h="1248" w="1345">
                  <a:moveTo>
                    <a:pt x="1" y="0"/>
                  </a:moveTo>
                  <a:lnTo>
                    <a:pt x="1248" y="1248"/>
                  </a:lnTo>
                  <a:lnTo>
                    <a:pt x="1345" y="1248"/>
                  </a:lnTo>
                  <a:lnTo>
                    <a:pt x="98" y="0"/>
                  </a:lnTo>
                  <a:close/>
                </a:path>
              </a:pathLst>
            </a:custGeom>
            <a:solidFill>
              <a:srgbClr val="49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1"/>
            <p:cNvSpPr/>
            <p:nvPr/>
          </p:nvSpPr>
          <p:spPr>
            <a:xfrm>
              <a:off x="6824475" y="1913136"/>
              <a:ext cx="101004" cy="93859"/>
            </a:xfrm>
            <a:custGeom>
              <a:rect b="b" l="l" r="r" t="t"/>
              <a:pathLst>
                <a:path extrusionOk="0" h="1248" w="1343">
                  <a:moveTo>
                    <a:pt x="1" y="0"/>
                  </a:moveTo>
                  <a:lnTo>
                    <a:pt x="1248" y="1248"/>
                  </a:lnTo>
                  <a:lnTo>
                    <a:pt x="1342" y="1248"/>
                  </a:lnTo>
                  <a:lnTo>
                    <a:pt x="95" y="0"/>
                  </a:lnTo>
                  <a:close/>
                </a:path>
              </a:pathLst>
            </a:custGeom>
            <a:solidFill>
              <a:srgbClr val="48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1"/>
            <p:cNvSpPr/>
            <p:nvPr/>
          </p:nvSpPr>
          <p:spPr>
            <a:xfrm>
              <a:off x="6817255" y="1913136"/>
              <a:ext cx="101079" cy="93859"/>
            </a:xfrm>
            <a:custGeom>
              <a:rect b="b" l="l" r="r" t="t"/>
              <a:pathLst>
                <a:path extrusionOk="0" h="1248" w="1344">
                  <a:moveTo>
                    <a:pt x="0" y="0"/>
                  </a:moveTo>
                  <a:lnTo>
                    <a:pt x="1249" y="1248"/>
                  </a:lnTo>
                  <a:lnTo>
                    <a:pt x="1344" y="1248"/>
                  </a:lnTo>
                  <a:lnTo>
                    <a:pt x="97" y="0"/>
                  </a:lnTo>
                  <a:close/>
                </a:path>
              </a:pathLst>
            </a:custGeom>
            <a:solidFill>
              <a:srgbClr val="47E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1"/>
            <p:cNvSpPr/>
            <p:nvPr/>
          </p:nvSpPr>
          <p:spPr>
            <a:xfrm>
              <a:off x="6810111" y="1913136"/>
              <a:ext cx="101079" cy="93859"/>
            </a:xfrm>
            <a:custGeom>
              <a:rect b="b" l="l" r="r" t="t"/>
              <a:pathLst>
                <a:path extrusionOk="0" h="1248" w="1344">
                  <a:moveTo>
                    <a:pt x="1" y="0"/>
                  </a:moveTo>
                  <a:lnTo>
                    <a:pt x="1248" y="1248"/>
                  </a:lnTo>
                  <a:lnTo>
                    <a:pt x="1344" y="1248"/>
                  </a:lnTo>
                  <a:lnTo>
                    <a:pt x="95" y="0"/>
                  </a:lnTo>
                  <a:close/>
                </a:path>
              </a:pathLst>
            </a:custGeom>
            <a:solidFill>
              <a:srgbClr val="46E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1"/>
            <p:cNvSpPr/>
            <p:nvPr/>
          </p:nvSpPr>
          <p:spPr>
            <a:xfrm>
              <a:off x="6802966" y="1913136"/>
              <a:ext cx="101079" cy="93859"/>
            </a:xfrm>
            <a:custGeom>
              <a:rect b="b" l="l" r="r" t="t"/>
              <a:pathLst>
                <a:path extrusionOk="0" h="1248" w="1344">
                  <a:moveTo>
                    <a:pt x="0" y="0"/>
                  </a:moveTo>
                  <a:lnTo>
                    <a:pt x="1249" y="1248"/>
                  </a:lnTo>
                  <a:lnTo>
                    <a:pt x="1343" y="1248"/>
                  </a:lnTo>
                  <a:lnTo>
                    <a:pt x="96" y="0"/>
                  </a:lnTo>
                  <a:close/>
                </a:path>
              </a:pathLst>
            </a:custGeom>
            <a:solidFill>
              <a:srgbClr val="45E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1"/>
            <p:cNvSpPr/>
            <p:nvPr/>
          </p:nvSpPr>
          <p:spPr>
            <a:xfrm>
              <a:off x="6795747" y="1913136"/>
              <a:ext cx="101154" cy="93859"/>
            </a:xfrm>
            <a:custGeom>
              <a:rect b="b" l="l" r="r" t="t"/>
              <a:pathLst>
                <a:path extrusionOk="0" h="1248" w="1345">
                  <a:moveTo>
                    <a:pt x="1" y="0"/>
                  </a:moveTo>
                  <a:lnTo>
                    <a:pt x="1249" y="1248"/>
                  </a:lnTo>
                  <a:lnTo>
                    <a:pt x="1345" y="1248"/>
                  </a:lnTo>
                  <a:lnTo>
                    <a:pt x="96" y="0"/>
                  </a:lnTo>
                  <a:close/>
                </a:path>
              </a:pathLst>
            </a:custGeom>
            <a:solidFill>
              <a:srgbClr val="44E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1"/>
            <p:cNvSpPr/>
            <p:nvPr/>
          </p:nvSpPr>
          <p:spPr>
            <a:xfrm>
              <a:off x="6788602" y="1913136"/>
              <a:ext cx="101154" cy="93859"/>
            </a:xfrm>
            <a:custGeom>
              <a:rect b="b" l="l" r="r" t="t"/>
              <a:pathLst>
                <a:path extrusionOk="0" h="1248" w="1345">
                  <a:moveTo>
                    <a:pt x="0" y="0"/>
                  </a:moveTo>
                  <a:lnTo>
                    <a:pt x="1249" y="1248"/>
                  </a:lnTo>
                  <a:lnTo>
                    <a:pt x="1344" y="1248"/>
                  </a:lnTo>
                  <a:lnTo>
                    <a:pt x="96" y="0"/>
                  </a:lnTo>
                  <a:close/>
                </a:path>
              </a:pathLst>
            </a:custGeom>
            <a:solidFill>
              <a:srgbClr val="43E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1"/>
            <p:cNvSpPr/>
            <p:nvPr/>
          </p:nvSpPr>
          <p:spPr>
            <a:xfrm>
              <a:off x="6781458" y="1913136"/>
              <a:ext cx="101079" cy="93859"/>
            </a:xfrm>
            <a:custGeom>
              <a:rect b="b" l="l" r="r" t="t"/>
              <a:pathLst>
                <a:path extrusionOk="0" h="1248" w="1344">
                  <a:moveTo>
                    <a:pt x="1" y="0"/>
                  </a:moveTo>
                  <a:lnTo>
                    <a:pt x="1248" y="1248"/>
                  </a:lnTo>
                  <a:lnTo>
                    <a:pt x="1344" y="1248"/>
                  </a:lnTo>
                  <a:lnTo>
                    <a:pt x="95" y="0"/>
                  </a:lnTo>
                  <a:close/>
                </a:path>
              </a:pathLst>
            </a:custGeom>
            <a:solidFill>
              <a:srgbClr val="42E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1"/>
            <p:cNvSpPr/>
            <p:nvPr/>
          </p:nvSpPr>
          <p:spPr>
            <a:xfrm>
              <a:off x="6774238" y="1913136"/>
              <a:ext cx="101154" cy="93859"/>
            </a:xfrm>
            <a:custGeom>
              <a:rect b="b" l="l" r="r" t="t"/>
              <a:pathLst>
                <a:path extrusionOk="0" h="1248" w="1345">
                  <a:moveTo>
                    <a:pt x="0" y="0"/>
                  </a:moveTo>
                  <a:lnTo>
                    <a:pt x="1250" y="1248"/>
                  </a:lnTo>
                  <a:lnTo>
                    <a:pt x="1344" y="1248"/>
                  </a:lnTo>
                  <a:lnTo>
                    <a:pt x="97" y="0"/>
                  </a:lnTo>
                  <a:close/>
                </a:path>
              </a:pathLst>
            </a:custGeom>
            <a:solidFill>
              <a:srgbClr val="41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1"/>
            <p:cNvSpPr/>
            <p:nvPr/>
          </p:nvSpPr>
          <p:spPr>
            <a:xfrm>
              <a:off x="6767093" y="1913136"/>
              <a:ext cx="101154" cy="93859"/>
            </a:xfrm>
            <a:custGeom>
              <a:rect b="b" l="l" r="r" t="t"/>
              <a:pathLst>
                <a:path extrusionOk="0" h="1248" w="1345">
                  <a:moveTo>
                    <a:pt x="1" y="0"/>
                  </a:moveTo>
                  <a:lnTo>
                    <a:pt x="1248" y="1248"/>
                  </a:lnTo>
                  <a:lnTo>
                    <a:pt x="1345" y="1248"/>
                  </a:lnTo>
                  <a:lnTo>
                    <a:pt x="95" y="0"/>
                  </a:lnTo>
                  <a:close/>
                </a:path>
              </a:pathLst>
            </a:custGeom>
            <a:solidFill>
              <a:srgbClr val="40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1"/>
            <p:cNvSpPr/>
            <p:nvPr/>
          </p:nvSpPr>
          <p:spPr>
            <a:xfrm>
              <a:off x="6760024" y="1913136"/>
              <a:ext cx="101004" cy="93859"/>
            </a:xfrm>
            <a:custGeom>
              <a:rect b="b" l="l" r="r" t="t"/>
              <a:pathLst>
                <a:path extrusionOk="0" h="1248" w="1343">
                  <a:moveTo>
                    <a:pt x="0" y="0"/>
                  </a:moveTo>
                  <a:lnTo>
                    <a:pt x="1248" y="1248"/>
                  </a:lnTo>
                  <a:lnTo>
                    <a:pt x="1342" y="1248"/>
                  </a:lnTo>
                  <a:lnTo>
                    <a:pt x="95" y="0"/>
                  </a:lnTo>
                  <a:close/>
                </a:path>
              </a:pathLst>
            </a:custGeom>
            <a:solidFill>
              <a:srgbClr val="3F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1"/>
            <p:cNvSpPr/>
            <p:nvPr/>
          </p:nvSpPr>
          <p:spPr>
            <a:xfrm>
              <a:off x="6752729" y="1913136"/>
              <a:ext cx="101154" cy="93859"/>
            </a:xfrm>
            <a:custGeom>
              <a:rect b="b" l="l" r="r" t="t"/>
              <a:pathLst>
                <a:path extrusionOk="0" h="1248" w="1345">
                  <a:moveTo>
                    <a:pt x="1" y="0"/>
                  </a:moveTo>
                  <a:lnTo>
                    <a:pt x="1249" y="1248"/>
                  </a:lnTo>
                  <a:lnTo>
                    <a:pt x="1345" y="1248"/>
                  </a:lnTo>
                  <a:lnTo>
                    <a:pt x="97" y="0"/>
                  </a:lnTo>
                  <a:close/>
                </a:path>
              </a:pathLst>
            </a:custGeom>
            <a:solidFill>
              <a:srgbClr val="3E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1"/>
            <p:cNvSpPr/>
            <p:nvPr/>
          </p:nvSpPr>
          <p:spPr>
            <a:xfrm>
              <a:off x="6745660" y="1913136"/>
              <a:ext cx="101079" cy="93859"/>
            </a:xfrm>
            <a:custGeom>
              <a:rect b="b" l="l" r="r" t="t"/>
              <a:pathLst>
                <a:path extrusionOk="0" h="1248" w="1344">
                  <a:moveTo>
                    <a:pt x="0" y="0"/>
                  </a:moveTo>
                  <a:lnTo>
                    <a:pt x="1248" y="1248"/>
                  </a:lnTo>
                  <a:lnTo>
                    <a:pt x="1343" y="1248"/>
                  </a:lnTo>
                  <a:lnTo>
                    <a:pt x="95" y="0"/>
                  </a:lnTo>
                  <a:close/>
                </a:path>
              </a:pathLst>
            </a:custGeom>
            <a:solidFill>
              <a:srgbClr val="3D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1"/>
            <p:cNvSpPr/>
            <p:nvPr/>
          </p:nvSpPr>
          <p:spPr>
            <a:xfrm>
              <a:off x="6738365" y="1913136"/>
              <a:ext cx="101154" cy="93859"/>
            </a:xfrm>
            <a:custGeom>
              <a:rect b="b" l="l" r="r" t="t"/>
              <a:pathLst>
                <a:path extrusionOk="0" h="1248" w="1345">
                  <a:moveTo>
                    <a:pt x="1" y="0"/>
                  </a:moveTo>
                  <a:lnTo>
                    <a:pt x="1249" y="1248"/>
                  </a:lnTo>
                  <a:lnTo>
                    <a:pt x="1345" y="1248"/>
                  </a:lnTo>
                  <a:lnTo>
                    <a:pt x="97" y="0"/>
                  </a:lnTo>
                  <a:close/>
                </a:path>
              </a:pathLst>
            </a:custGeom>
            <a:solidFill>
              <a:srgbClr val="3C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1"/>
            <p:cNvSpPr/>
            <p:nvPr/>
          </p:nvSpPr>
          <p:spPr>
            <a:xfrm>
              <a:off x="6731295" y="1913136"/>
              <a:ext cx="101079" cy="93859"/>
            </a:xfrm>
            <a:custGeom>
              <a:rect b="b" l="l" r="r" t="t"/>
              <a:pathLst>
                <a:path extrusionOk="0" h="1248" w="1344">
                  <a:moveTo>
                    <a:pt x="0" y="0"/>
                  </a:moveTo>
                  <a:lnTo>
                    <a:pt x="1249" y="1248"/>
                  </a:lnTo>
                  <a:lnTo>
                    <a:pt x="1343" y="1248"/>
                  </a:lnTo>
                  <a:lnTo>
                    <a:pt x="95" y="0"/>
                  </a:lnTo>
                  <a:close/>
                </a:path>
              </a:pathLst>
            </a:custGeom>
            <a:solidFill>
              <a:srgbClr val="3B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a:off x="6724076" y="1913136"/>
              <a:ext cx="101154" cy="93859"/>
            </a:xfrm>
            <a:custGeom>
              <a:rect b="b" l="l" r="r" t="t"/>
              <a:pathLst>
                <a:path extrusionOk="0" h="1248" w="1345">
                  <a:moveTo>
                    <a:pt x="1" y="0"/>
                  </a:moveTo>
                  <a:lnTo>
                    <a:pt x="1248" y="1248"/>
                  </a:lnTo>
                  <a:lnTo>
                    <a:pt x="1345" y="1248"/>
                  </a:lnTo>
                  <a:lnTo>
                    <a:pt x="96" y="0"/>
                  </a:lnTo>
                  <a:close/>
                </a:path>
              </a:pathLst>
            </a:custGeom>
            <a:solidFill>
              <a:srgbClr val="3B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1"/>
            <p:cNvSpPr/>
            <p:nvPr/>
          </p:nvSpPr>
          <p:spPr>
            <a:xfrm>
              <a:off x="6716931" y="1913136"/>
              <a:ext cx="101079" cy="93859"/>
            </a:xfrm>
            <a:custGeom>
              <a:rect b="b" l="l" r="r" t="t"/>
              <a:pathLst>
                <a:path extrusionOk="0" h="1248" w="1344">
                  <a:moveTo>
                    <a:pt x="0" y="0"/>
                  </a:moveTo>
                  <a:lnTo>
                    <a:pt x="1249" y="1248"/>
                  </a:lnTo>
                  <a:lnTo>
                    <a:pt x="1343" y="1248"/>
                  </a:lnTo>
                  <a:lnTo>
                    <a:pt x="96" y="0"/>
                  </a:lnTo>
                  <a:close/>
                </a:path>
              </a:pathLst>
            </a:custGeom>
            <a:solidFill>
              <a:srgbClr val="3A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1"/>
            <p:cNvSpPr/>
            <p:nvPr/>
          </p:nvSpPr>
          <p:spPr>
            <a:xfrm>
              <a:off x="6709787" y="1913136"/>
              <a:ext cx="101079" cy="93859"/>
            </a:xfrm>
            <a:custGeom>
              <a:rect b="b" l="l" r="r" t="t"/>
              <a:pathLst>
                <a:path extrusionOk="0" h="1248" w="1344">
                  <a:moveTo>
                    <a:pt x="0" y="0"/>
                  </a:moveTo>
                  <a:lnTo>
                    <a:pt x="1250" y="1248"/>
                  </a:lnTo>
                  <a:lnTo>
                    <a:pt x="1344" y="1248"/>
                  </a:lnTo>
                  <a:lnTo>
                    <a:pt x="95" y="0"/>
                  </a:lnTo>
                  <a:close/>
                </a:path>
              </a:pathLst>
            </a:custGeom>
            <a:solidFill>
              <a:srgbClr val="39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1"/>
            <p:cNvSpPr/>
            <p:nvPr/>
          </p:nvSpPr>
          <p:spPr>
            <a:xfrm>
              <a:off x="6702642" y="1913136"/>
              <a:ext cx="101154" cy="93859"/>
            </a:xfrm>
            <a:custGeom>
              <a:rect b="b" l="l" r="r" t="t"/>
              <a:pathLst>
                <a:path extrusionOk="0" h="1248" w="1345">
                  <a:moveTo>
                    <a:pt x="1" y="0"/>
                  </a:moveTo>
                  <a:lnTo>
                    <a:pt x="1248" y="1248"/>
                  </a:lnTo>
                  <a:lnTo>
                    <a:pt x="1345" y="1248"/>
                  </a:lnTo>
                  <a:lnTo>
                    <a:pt x="95" y="0"/>
                  </a:lnTo>
                  <a:close/>
                </a:path>
              </a:pathLst>
            </a:custGeom>
            <a:solidFill>
              <a:srgbClr val="38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1"/>
            <p:cNvSpPr/>
            <p:nvPr/>
          </p:nvSpPr>
          <p:spPr>
            <a:xfrm>
              <a:off x="6695422" y="1913136"/>
              <a:ext cx="101079" cy="93859"/>
            </a:xfrm>
            <a:custGeom>
              <a:rect b="b" l="l" r="r" t="t"/>
              <a:pathLst>
                <a:path extrusionOk="0" h="1248" w="1344">
                  <a:moveTo>
                    <a:pt x="0" y="0"/>
                  </a:moveTo>
                  <a:lnTo>
                    <a:pt x="1250" y="1248"/>
                  </a:lnTo>
                  <a:lnTo>
                    <a:pt x="1344" y="1248"/>
                  </a:lnTo>
                  <a:lnTo>
                    <a:pt x="97" y="0"/>
                  </a:lnTo>
                  <a:close/>
                </a:path>
              </a:pathLst>
            </a:custGeom>
            <a:solidFill>
              <a:srgbClr val="37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1"/>
            <p:cNvSpPr/>
            <p:nvPr/>
          </p:nvSpPr>
          <p:spPr>
            <a:xfrm>
              <a:off x="6688278" y="1913136"/>
              <a:ext cx="101154" cy="93859"/>
            </a:xfrm>
            <a:custGeom>
              <a:rect b="b" l="l" r="r" t="t"/>
              <a:pathLst>
                <a:path extrusionOk="0" h="1248" w="1345">
                  <a:moveTo>
                    <a:pt x="1" y="0"/>
                  </a:moveTo>
                  <a:lnTo>
                    <a:pt x="1248" y="1248"/>
                  </a:lnTo>
                  <a:lnTo>
                    <a:pt x="1345" y="1248"/>
                  </a:lnTo>
                  <a:lnTo>
                    <a:pt x="95" y="0"/>
                  </a:lnTo>
                  <a:close/>
                </a:path>
              </a:pathLst>
            </a:custGeom>
            <a:solidFill>
              <a:srgbClr val="36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1"/>
            <p:cNvSpPr/>
            <p:nvPr/>
          </p:nvSpPr>
          <p:spPr>
            <a:xfrm>
              <a:off x="6681058" y="1913136"/>
              <a:ext cx="101154" cy="93859"/>
            </a:xfrm>
            <a:custGeom>
              <a:rect b="b" l="l" r="r" t="t"/>
              <a:pathLst>
                <a:path extrusionOk="0" h="1248" w="1345">
                  <a:moveTo>
                    <a:pt x="0" y="0"/>
                  </a:moveTo>
                  <a:lnTo>
                    <a:pt x="1250" y="1248"/>
                  </a:lnTo>
                  <a:lnTo>
                    <a:pt x="1344" y="1248"/>
                  </a:lnTo>
                  <a:lnTo>
                    <a:pt x="97" y="0"/>
                  </a:lnTo>
                  <a:close/>
                </a:path>
              </a:pathLst>
            </a:custGeom>
            <a:solidFill>
              <a:srgbClr val="35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1"/>
            <p:cNvSpPr/>
            <p:nvPr/>
          </p:nvSpPr>
          <p:spPr>
            <a:xfrm>
              <a:off x="6673914" y="1913136"/>
              <a:ext cx="101154" cy="93859"/>
            </a:xfrm>
            <a:custGeom>
              <a:rect b="b" l="l" r="r" t="t"/>
              <a:pathLst>
                <a:path extrusionOk="0" h="1248" w="1345">
                  <a:moveTo>
                    <a:pt x="1" y="0"/>
                  </a:moveTo>
                  <a:lnTo>
                    <a:pt x="1249" y="1248"/>
                  </a:lnTo>
                  <a:lnTo>
                    <a:pt x="1345" y="1248"/>
                  </a:lnTo>
                  <a:lnTo>
                    <a:pt x="95" y="0"/>
                  </a:lnTo>
                  <a:close/>
                </a:path>
              </a:pathLst>
            </a:custGeom>
            <a:solidFill>
              <a:srgbClr val="34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1"/>
            <p:cNvSpPr/>
            <p:nvPr/>
          </p:nvSpPr>
          <p:spPr>
            <a:xfrm>
              <a:off x="6666844" y="1913136"/>
              <a:ext cx="101079" cy="93859"/>
            </a:xfrm>
            <a:custGeom>
              <a:rect b="b" l="l" r="r" t="t"/>
              <a:pathLst>
                <a:path extrusionOk="0" h="1248" w="1344">
                  <a:moveTo>
                    <a:pt x="0" y="0"/>
                  </a:moveTo>
                  <a:lnTo>
                    <a:pt x="1248" y="1248"/>
                  </a:lnTo>
                  <a:lnTo>
                    <a:pt x="1343" y="1248"/>
                  </a:lnTo>
                  <a:lnTo>
                    <a:pt x="95" y="0"/>
                  </a:lnTo>
                  <a:close/>
                </a:path>
              </a:pathLst>
            </a:custGeom>
            <a:solidFill>
              <a:srgbClr val="33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1"/>
            <p:cNvSpPr/>
            <p:nvPr/>
          </p:nvSpPr>
          <p:spPr>
            <a:xfrm>
              <a:off x="6659549" y="1913136"/>
              <a:ext cx="101154" cy="93859"/>
            </a:xfrm>
            <a:custGeom>
              <a:rect b="b" l="l" r="r" t="t"/>
              <a:pathLst>
                <a:path extrusionOk="0" h="1248" w="1345">
                  <a:moveTo>
                    <a:pt x="1" y="0"/>
                  </a:moveTo>
                  <a:lnTo>
                    <a:pt x="1249" y="1248"/>
                  </a:lnTo>
                  <a:lnTo>
                    <a:pt x="1345" y="1248"/>
                  </a:lnTo>
                  <a:lnTo>
                    <a:pt x="97" y="0"/>
                  </a:lnTo>
                  <a:close/>
                </a:path>
              </a:pathLst>
            </a:custGeom>
            <a:solidFill>
              <a:srgbClr val="32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1"/>
            <p:cNvSpPr/>
            <p:nvPr/>
          </p:nvSpPr>
          <p:spPr>
            <a:xfrm>
              <a:off x="6652480" y="1913136"/>
              <a:ext cx="101079" cy="93859"/>
            </a:xfrm>
            <a:custGeom>
              <a:rect b="b" l="l" r="r" t="t"/>
              <a:pathLst>
                <a:path extrusionOk="0" h="1248" w="1344">
                  <a:moveTo>
                    <a:pt x="0" y="0"/>
                  </a:moveTo>
                  <a:lnTo>
                    <a:pt x="1249" y="1248"/>
                  </a:lnTo>
                  <a:lnTo>
                    <a:pt x="1343" y="1248"/>
                  </a:lnTo>
                  <a:lnTo>
                    <a:pt x="95" y="0"/>
                  </a:lnTo>
                  <a:close/>
                </a:path>
              </a:pathLst>
            </a:custGeom>
            <a:solidFill>
              <a:srgbClr val="31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1"/>
            <p:cNvSpPr/>
            <p:nvPr/>
          </p:nvSpPr>
          <p:spPr>
            <a:xfrm>
              <a:off x="6645260" y="1913136"/>
              <a:ext cx="101154" cy="93859"/>
            </a:xfrm>
            <a:custGeom>
              <a:rect b="b" l="l" r="r" t="t"/>
              <a:pathLst>
                <a:path extrusionOk="0" h="1248" w="1345">
                  <a:moveTo>
                    <a:pt x="1" y="0"/>
                  </a:moveTo>
                  <a:lnTo>
                    <a:pt x="1248" y="1248"/>
                  </a:lnTo>
                  <a:lnTo>
                    <a:pt x="1345" y="1248"/>
                  </a:lnTo>
                  <a:lnTo>
                    <a:pt x="96" y="0"/>
                  </a:lnTo>
                  <a:close/>
                </a:path>
              </a:pathLst>
            </a:custGeom>
            <a:solidFill>
              <a:srgbClr val="30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1"/>
            <p:cNvSpPr/>
            <p:nvPr/>
          </p:nvSpPr>
          <p:spPr>
            <a:xfrm>
              <a:off x="6638116" y="1913136"/>
              <a:ext cx="101079" cy="93859"/>
            </a:xfrm>
            <a:custGeom>
              <a:rect b="b" l="l" r="r" t="t"/>
              <a:pathLst>
                <a:path extrusionOk="0" h="1248" w="1344">
                  <a:moveTo>
                    <a:pt x="0" y="0"/>
                  </a:moveTo>
                  <a:lnTo>
                    <a:pt x="1249" y="1248"/>
                  </a:lnTo>
                  <a:lnTo>
                    <a:pt x="1343" y="1248"/>
                  </a:lnTo>
                  <a:lnTo>
                    <a:pt x="96" y="0"/>
                  </a:lnTo>
                  <a:close/>
                </a:path>
              </a:pathLst>
            </a:custGeom>
            <a:solidFill>
              <a:srgbClr val="2F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1"/>
            <p:cNvSpPr/>
            <p:nvPr/>
          </p:nvSpPr>
          <p:spPr>
            <a:xfrm>
              <a:off x="6630896" y="1913136"/>
              <a:ext cx="101154" cy="93859"/>
            </a:xfrm>
            <a:custGeom>
              <a:rect b="b" l="l" r="r" t="t"/>
              <a:pathLst>
                <a:path extrusionOk="0" h="1248" w="1345">
                  <a:moveTo>
                    <a:pt x="1" y="0"/>
                  </a:moveTo>
                  <a:lnTo>
                    <a:pt x="1250" y="1248"/>
                  </a:lnTo>
                  <a:lnTo>
                    <a:pt x="1345" y="1248"/>
                  </a:lnTo>
                  <a:lnTo>
                    <a:pt x="96" y="0"/>
                  </a:lnTo>
                  <a:close/>
                </a:path>
              </a:pathLst>
            </a:custGeom>
            <a:solidFill>
              <a:srgbClr val="2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1"/>
            <p:cNvSpPr/>
            <p:nvPr/>
          </p:nvSpPr>
          <p:spPr>
            <a:xfrm>
              <a:off x="6623827" y="1913136"/>
              <a:ext cx="101154" cy="93859"/>
            </a:xfrm>
            <a:custGeom>
              <a:rect b="b" l="l" r="r" t="t"/>
              <a:pathLst>
                <a:path extrusionOk="0" h="1248" w="1345">
                  <a:moveTo>
                    <a:pt x="0" y="0"/>
                  </a:moveTo>
                  <a:lnTo>
                    <a:pt x="1248" y="1248"/>
                  </a:lnTo>
                  <a:lnTo>
                    <a:pt x="1344" y="1248"/>
                  </a:lnTo>
                  <a:lnTo>
                    <a:pt x="95" y="0"/>
                  </a:lnTo>
                  <a:close/>
                </a:path>
              </a:pathLst>
            </a:custGeom>
            <a:solidFill>
              <a:srgbClr val="2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1"/>
            <p:cNvSpPr/>
            <p:nvPr/>
          </p:nvSpPr>
          <p:spPr>
            <a:xfrm>
              <a:off x="6616532" y="1913136"/>
              <a:ext cx="101154" cy="93859"/>
            </a:xfrm>
            <a:custGeom>
              <a:rect b="b" l="l" r="r" t="t"/>
              <a:pathLst>
                <a:path extrusionOk="0" h="1248" w="1345">
                  <a:moveTo>
                    <a:pt x="1" y="0"/>
                  </a:moveTo>
                  <a:lnTo>
                    <a:pt x="1250" y="1248"/>
                  </a:lnTo>
                  <a:lnTo>
                    <a:pt x="1345" y="1248"/>
                  </a:lnTo>
                  <a:lnTo>
                    <a:pt x="97" y="0"/>
                  </a:lnTo>
                  <a:close/>
                </a:path>
              </a:pathLst>
            </a:custGeom>
            <a:solidFill>
              <a:srgbClr val="2D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1"/>
            <p:cNvSpPr/>
            <p:nvPr/>
          </p:nvSpPr>
          <p:spPr>
            <a:xfrm>
              <a:off x="6609462" y="1913136"/>
              <a:ext cx="101154" cy="93859"/>
            </a:xfrm>
            <a:custGeom>
              <a:rect b="b" l="l" r="r" t="t"/>
              <a:pathLst>
                <a:path extrusionOk="0" h="1248" w="1345">
                  <a:moveTo>
                    <a:pt x="0" y="0"/>
                  </a:moveTo>
                  <a:lnTo>
                    <a:pt x="1248" y="1248"/>
                  </a:lnTo>
                  <a:lnTo>
                    <a:pt x="1344" y="1248"/>
                  </a:lnTo>
                  <a:lnTo>
                    <a:pt x="95" y="0"/>
                  </a:lnTo>
                  <a:close/>
                </a:path>
              </a:pathLst>
            </a:custGeom>
            <a:solidFill>
              <a:srgbClr val="2C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1"/>
            <p:cNvSpPr/>
            <p:nvPr/>
          </p:nvSpPr>
          <p:spPr>
            <a:xfrm>
              <a:off x="6602167" y="1913136"/>
              <a:ext cx="101154" cy="93859"/>
            </a:xfrm>
            <a:custGeom>
              <a:rect b="b" l="l" r="r" t="t"/>
              <a:pathLst>
                <a:path extrusionOk="0" h="1248" w="1345">
                  <a:moveTo>
                    <a:pt x="1" y="0"/>
                  </a:moveTo>
                  <a:lnTo>
                    <a:pt x="1250" y="1248"/>
                  </a:lnTo>
                  <a:lnTo>
                    <a:pt x="1345" y="1248"/>
                  </a:lnTo>
                  <a:lnTo>
                    <a:pt x="97" y="0"/>
                  </a:lnTo>
                  <a:close/>
                </a:path>
              </a:pathLst>
            </a:custGeom>
            <a:solidFill>
              <a:srgbClr val="2B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1"/>
            <p:cNvSpPr/>
            <p:nvPr/>
          </p:nvSpPr>
          <p:spPr>
            <a:xfrm>
              <a:off x="6595098" y="1913136"/>
              <a:ext cx="101154" cy="93859"/>
            </a:xfrm>
            <a:custGeom>
              <a:rect b="b" l="l" r="r" t="t"/>
              <a:pathLst>
                <a:path extrusionOk="0" h="1248" w="1345">
                  <a:moveTo>
                    <a:pt x="0" y="0"/>
                  </a:moveTo>
                  <a:lnTo>
                    <a:pt x="1249" y="1248"/>
                  </a:lnTo>
                  <a:lnTo>
                    <a:pt x="1344" y="1248"/>
                  </a:lnTo>
                  <a:lnTo>
                    <a:pt x="95" y="0"/>
                  </a:lnTo>
                  <a:close/>
                </a:path>
              </a:pathLst>
            </a:custGeom>
            <a:solidFill>
              <a:srgbClr val="2A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1"/>
            <p:cNvSpPr/>
            <p:nvPr/>
          </p:nvSpPr>
          <p:spPr>
            <a:xfrm>
              <a:off x="6588029" y="1913136"/>
              <a:ext cx="101004" cy="93859"/>
            </a:xfrm>
            <a:custGeom>
              <a:rect b="b" l="l" r="r" t="t"/>
              <a:pathLst>
                <a:path extrusionOk="0" h="1248" w="1343">
                  <a:moveTo>
                    <a:pt x="0" y="0"/>
                  </a:moveTo>
                  <a:lnTo>
                    <a:pt x="1247" y="1248"/>
                  </a:lnTo>
                  <a:lnTo>
                    <a:pt x="1343" y="1248"/>
                  </a:lnTo>
                  <a:lnTo>
                    <a:pt x="94" y="0"/>
                  </a:lnTo>
                  <a:close/>
                </a:path>
              </a:pathLst>
            </a:custGeom>
            <a:solidFill>
              <a:srgbClr val="29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1"/>
            <p:cNvSpPr/>
            <p:nvPr/>
          </p:nvSpPr>
          <p:spPr>
            <a:xfrm>
              <a:off x="6580734" y="1913136"/>
              <a:ext cx="101154" cy="93859"/>
            </a:xfrm>
            <a:custGeom>
              <a:rect b="b" l="l" r="r" t="t"/>
              <a:pathLst>
                <a:path extrusionOk="0" h="1248" w="1345">
                  <a:moveTo>
                    <a:pt x="1" y="0"/>
                  </a:moveTo>
                  <a:lnTo>
                    <a:pt x="1249" y="1248"/>
                  </a:lnTo>
                  <a:lnTo>
                    <a:pt x="1344" y="1248"/>
                  </a:lnTo>
                  <a:lnTo>
                    <a:pt x="97" y="0"/>
                  </a:lnTo>
                  <a:close/>
                </a:path>
              </a:pathLst>
            </a:custGeom>
            <a:solidFill>
              <a:srgbClr val="28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1"/>
            <p:cNvSpPr/>
            <p:nvPr/>
          </p:nvSpPr>
          <p:spPr>
            <a:xfrm>
              <a:off x="6573665" y="1913136"/>
              <a:ext cx="101079" cy="93859"/>
            </a:xfrm>
            <a:custGeom>
              <a:rect b="b" l="l" r="r" t="t"/>
              <a:pathLst>
                <a:path extrusionOk="0" h="1248" w="1344">
                  <a:moveTo>
                    <a:pt x="0" y="0"/>
                  </a:moveTo>
                  <a:lnTo>
                    <a:pt x="1249" y="1248"/>
                  </a:lnTo>
                  <a:lnTo>
                    <a:pt x="1343" y="1248"/>
                  </a:lnTo>
                  <a:lnTo>
                    <a:pt x="95" y="0"/>
                  </a:lnTo>
                  <a:close/>
                </a:path>
              </a:pathLst>
            </a:custGeom>
            <a:solidFill>
              <a:srgbClr val="27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1"/>
            <p:cNvSpPr/>
            <p:nvPr/>
          </p:nvSpPr>
          <p:spPr>
            <a:xfrm>
              <a:off x="6566445" y="1913136"/>
              <a:ext cx="101154" cy="93859"/>
            </a:xfrm>
            <a:custGeom>
              <a:rect b="b" l="l" r="r" t="t"/>
              <a:pathLst>
                <a:path extrusionOk="0" h="1248" w="1345">
                  <a:moveTo>
                    <a:pt x="1" y="0"/>
                  </a:moveTo>
                  <a:lnTo>
                    <a:pt x="1248" y="1248"/>
                  </a:lnTo>
                  <a:lnTo>
                    <a:pt x="1345" y="1248"/>
                  </a:lnTo>
                  <a:lnTo>
                    <a:pt x="96" y="0"/>
                  </a:lnTo>
                  <a:close/>
                </a:path>
              </a:pathLst>
            </a:custGeom>
            <a:solidFill>
              <a:srgbClr val="26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1"/>
            <p:cNvSpPr/>
            <p:nvPr/>
          </p:nvSpPr>
          <p:spPr>
            <a:xfrm>
              <a:off x="6559300" y="1913136"/>
              <a:ext cx="101079" cy="93859"/>
            </a:xfrm>
            <a:custGeom>
              <a:rect b="b" l="l" r="r" t="t"/>
              <a:pathLst>
                <a:path extrusionOk="0" h="1248" w="1344">
                  <a:moveTo>
                    <a:pt x="0" y="0"/>
                  </a:moveTo>
                  <a:lnTo>
                    <a:pt x="1249" y="1248"/>
                  </a:lnTo>
                  <a:lnTo>
                    <a:pt x="1343" y="1248"/>
                  </a:lnTo>
                  <a:lnTo>
                    <a:pt x="96" y="0"/>
                  </a:lnTo>
                  <a:close/>
                </a:path>
              </a:pathLst>
            </a:custGeom>
            <a:solidFill>
              <a:srgbClr val="25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1"/>
            <p:cNvSpPr/>
            <p:nvPr/>
          </p:nvSpPr>
          <p:spPr>
            <a:xfrm>
              <a:off x="6552081" y="1913136"/>
              <a:ext cx="101154" cy="93859"/>
            </a:xfrm>
            <a:custGeom>
              <a:rect b="b" l="l" r="r" t="t"/>
              <a:pathLst>
                <a:path extrusionOk="0" h="1248" w="1345">
                  <a:moveTo>
                    <a:pt x="1" y="0"/>
                  </a:moveTo>
                  <a:lnTo>
                    <a:pt x="1248" y="1248"/>
                  </a:lnTo>
                  <a:lnTo>
                    <a:pt x="1345" y="1248"/>
                  </a:lnTo>
                  <a:lnTo>
                    <a:pt x="96" y="0"/>
                  </a:lnTo>
                  <a:close/>
                </a:path>
              </a:pathLst>
            </a:custGeom>
            <a:solidFill>
              <a:srgbClr val="25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1"/>
            <p:cNvSpPr/>
            <p:nvPr/>
          </p:nvSpPr>
          <p:spPr>
            <a:xfrm>
              <a:off x="6545011" y="1913136"/>
              <a:ext cx="101004" cy="93859"/>
            </a:xfrm>
            <a:custGeom>
              <a:rect b="b" l="l" r="r" t="t"/>
              <a:pathLst>
                <a:path extrusionOk="0" h="1248" w="1343">
                  <a:moveTo>
                    <a:pt x="0" y="0"/>
                  </a:moveTo>
                  <a:lnTo>
                    <a:pt x="1248" y="1248"/>
                  </a:lnTo>
                  <a:lnTo>
                    <a:pt x="1342" y="1248"/>
                  </a:lnTo>
                  <a:lnTo>
                    <a:pt x="95" y="0"/>
                  </a:lnTo>
                  <a:close/>
                </a:path>
              </a:pathLst>
            </a:custGeom>
            <a:solidFill>
              <a:srgbClr val="24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1"/>
            <p:cNvSpPr/>
            <p:nvPr/>
          </p:nvSpPr>
          <p:spPr>
            <a:xfrm>
              <a:off x="6537716" y="1913136"/>
              <a:ext cx="101154" cy="93859"/>
            </a:xfrm>
            <a:custGeom>
              <a:rect b="b" l="l" r="r" t="t"/>
              <a:pathLst>
                <a:path extrusionOk="0" h="1248" w="1345">
                  <a:moveTo>
                    <a:pt x="1" y="0"/>
                  </a:moveTo>
                  <a:lnTo>
                    <a:pt x="1250" y="1248"/>
                  </a:lnTo>
                  <a:lnTo>
                    <a:pt x="1345" y="1248"/>
                  </a:lnTo>
                  <a:lnTo>
                    <a:pt x="97" y="0"/>
                  </a:lnTo>
                  <a:close/>
                </a:path>
              </a:pathLst>
            </a:custGeom>
            <a:solidFill>
              <a:srgbClr val="23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1"/>
            <p:cNvSpPr/>
            <p:nvPr/>
          </p:nvSpPr>
          <p:spPr>
            <a:xfrm>
              <a:off x="6530647" y="1913136"/>
              <a:ext cx="101154" cy="93859"/>
            </a:xfrm>
            <a:custGeom>
              <a:rect b="b" l="l" r="r" t="t"/>
              <a:pathLst>
                <a:path extrusionOk="0" h="1248" w="1345">
                  <a:moveTo>
                    <a:pt x="0" y="0"/>
                  </a:moveTo>
                  <a:lnTo>
                    <a:pt x="1248" y="1248"/>
                  </a:lnTo>
                  <a:lnTo>
                    <a:pt x="1344" y="1248"/>
                  </a:lnTo>
                  <a:lnTo>
                    <a:pt x="95" y="0"/>
                  </a:lnTo>
                  <a:close/>
                </a:path>
              </a:pathLst>
            </a:custGeom>
            <a:solidFill>
              <a:srgbClr val="22E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1"/>
            <p:cNvSpPr/>
            <p:nvPr/>
          </p:nvSpPr>
          <p:spPr>
            <a:xfrm>
              <a:off x="6523352" y="1913136"/>
              <a:ext cx="101154" cy="93859"/>
            </a:xfrm>
            <a:custGeom>
              <a:rect b="b" l="l" r="r" t="t"/>
              <a:pathLst>
                <a:path extrusionOk="0" h="1248" w="1345">
                  <a:moveTo>
                    <a:pt x="1" y="0"/>
                  </a:moveTo>
                  <a:lnTo>
                    <a:pt x="1250" y="1248"/>
                  </a:lnTo>
                  <a:lnTo>
                    <a:pt x="1345" y="1248"/>
                  </a:lnTo>
                  <a:lnTo>
                    <a:pt x="97" y="0"/>
                  </a:lnTo>
                  <a:close/>
                </a:path>
              </a:pathLst>
            </a:custGeom>
            <a:solidFill>
              <a:srgbClr val="21E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1"/>
            <p:cNvSpPr/>
            <p:nvPr/>
          </p:nvSpPr>
          <p:spPr>
            <a:xfrm>
              <a:off x="6516283" y="1913136"/>
              <a:ext cx="101154" cy="93859"/>
            </a:xfrm>
            <a:custGeom>
              <a:rect b="b" l="l" r="r" t="t"/>
              <a:pathLst>
                <a:path extrusionOk="0" h="1248" w="1345">
                  <a:moveTo>
                    <a:pt x="0" y="0"/>
                  </a:moveTo>
                  <a:lnTo>
                    <a:pt x="1249" y="1248"/>
                  </a:lnTo>
                  <a:lnTo>
                    <a:pt x="1344" y="1248"/>
                  </a:lnTo>
                  <a:lnTo>
                    <a:pt x="95" y="0"/>
                  </a:lnTo>
                  <a:close/>
                </a:path>
              </a:pathLst>
            </a:custGeom>
            <a:solidFill>
              <a:srgbClr val="20E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1"/>
            <p:cNvSpPr/>
            <p:nvPr/>
          </p:nvSpPr>
          <p:spPr>
            <a:xfrm>
              <a:off x="6509063" y="1913136"/>
              <a:ext cx="101154" cy="93859"/>
            </a:xfrm>
            <a:custGeom>
              <a:rect b="b" l="l" r="r" t="t"/>
              <a:pathLst>
                <a:path extrusionOk="0" h="1248" w="1345">
                  <a:moveTo>
                    <a:pt x="1" y="0"/>
                  </a:moveTo>
                  <a:lnTo>
                    <a:pt x="1249" y="1248"/>
                  </a:lnTo>
                  <a:lnTo>
                    <a:pt x="1345" y="1248"/>
                  </a:lnTo>
                  <a:lnTo>
                    <a:pt x="96" y="0"/>
                  </a:lnTo>
                  <a:close/>
                </a:path>
              </a:pathLst>
            </a:custGeom>
            <a:solidFill>
              <a:srgbClr val="1F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1"/>
            <p:cNvSpPr/>
            <p:nvPr/>
          </p:nvSpPr>
          <p:spPr>
            <a:xfrm>
              <a:off x="6501918" y="1913136"/>
              <a:ext cx="101154" cy="93859"/>
            </a:xfrm>
            <a:custGeom>
              <a:rect b="b" l="l" r="r" t="t"/>
              <a:pathLst>
                <a:path extrusionOk="0" h="1248" w="1345">
                  <a:moveTo>
                    <a:pt x="0" y="0"/>
                  </a:moveTo>
                  <a:lnTo>
                    <a:pt x="1249" y="1248"/>
                  </a:lnTo>
                  <a:lnTo>
                    <a:pt x="1344" y="1248"/>
                  </a:lnTo>
                  <a:lnTo>
                    <a:pt x="96" y="0"/>
                  </a:lnTo>
                  <a:close/>
                </a:path>
              </a:pathLst>
            </a:custGeom>
            <a:solidFill>
              <a:srgbClr val="1E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1"/>
            <p:cNvSpPr/>
            <p:nvPr/>
          </p:nvSpPr>
          <p:spPr>
            <a:xfrm>
              <a:off x="6494774" y="1913136"/>
              <a:ext cx="101079" cy="93859"/>
            </a:xfrm>
            <a:custGeom>
              <a:rect b="b" l="l" r="r" t="t"/>
              <a:pathLst>
                <a:path extrusionOk="0" h="1248" w="1344">
                  <a:moveTo>
                    <a:pt x="1" y="0"/>
                  </a:moveTo>
                  <a:lnTo>
                    <a:pt x="1249" y="1248"/>
                  </a:lnTo>
                  <a:lnTo>
                    <a:pt x="1344" y="1248"/>
                  </a:lnTo>
                  <a:lnTo>
                    <a:pt x="95" y="0"/>
                  </a:lnTo>
                  <a:close/>
                </a:path>
              </a:pathLst>
            </a:custGeom>
            <a:solidFill>
              <a:srgbClr val="1E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1"/>
            <p:cNvSpPr/>
            <p:nvPr/>
          </p:nvSpPr>
          <p:spPr>
            <a:xfrm>
              <a:off x="6487629" y="1913136"/>
              <a:ext cx="101154" cy="93859"/>
            </a:xfrm>
            <a:custGeom>
              <a:rect b="b" l="l" r="r" t="t"/>
              <a:pathLst>
                <a:path extrusionOk="0" h="1248" w="1345">
                  <a:moveTo>
                    <a:pt x="0" y="0"/>
                  </a:moveTo>
                  <a:lnTo>
                    <a:pt x="1248" y="1248"/>
                  </a:lnTo>
                  <a:lnTo>
                    <a:pt x="1344" y="1248"/>
                  </a:lnTo>
                  <a:lnTo>
                    <a:pt x="96" y="0"/>
                  </a:lnTo>
                  <a:close/>
                </a:path>
              </a:pathLst>
            </a:custGeom>
            <a:solidFill>
              <a:srgbClr val="1D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1"/>
            <p:cNvSpPr/>
            <p:nvPr/>
          </p:nvSpPr>
          <p:spPr>
            <a:xfrm>
              <a:off x="6480410" y="1913136"/>
              <a:ext cx="101079" cy="93859"/>
            </a:xfrm>
            <a:custGeom>
              <a:rect b="b" l="l" r="r" t="t"/>
              <a:pathLst>
                <a:path extrusionOk="0" h="1248" w="1344">
                  <a:moveTo>
                    <a:pt x="1" y="0"/>
                  </a:moveTo>
                  <a:lnTo>
                    <a:pt x="1249" y="1248"/>
                  </a:lnTo>
                  <a:lnTo>
                    <a:pt x="1344" y="1248"/>
                  </a:lnTo>
                  <a:lnTo>
                    <a:pt x="96" y="0"/>
                  </a:lnTo>
                  <a:close/>
                </a:path>
              </a:pathLst>
            </a:custGeom>
            <a:solidFill>
              <a:srgbClr val="1C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1"/>
            <p:cNvSpPr/>
            <p:nvPr/>
          </p:nvSpPr>
          <p:spPr>
            <a:xfrm>
              <a:off x="6473265" y="1913136"/>
              <a:ext cx="101154" cy="93859"/>
            </a:xfrm>
            <a:custGeom>
              <a:rect b="b" l="l" r="r" t="t"/>
              <a:pathLst>
                <a:path extrusionOk="0" h="1248" w="1345">
                  <a:moveTo>
                    <a:pt x="1" y="0"/>
                  </a:moveTo>
                  <a:lnTo>
                    <a:pt x="1248" y="1248"/>
                  </a:lnTo>
                  <a:lnTo>
                    <a:pt x="1344" y="1248"/>
                  </a:lnTo>
                  <a:lnTo>
                    <a:pt x="96" y="0"/>
                  </a:lnTo>
                  <a:close/>
                </a:path>
              </a:pathLst>
            </a:custGeom>
            <a:solidFill>
              <a:srgbClr val="1B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1"/>
            <p:cNvSpPr/>
            <p:nvPr/>
          </p:nvSpPr>
          <p:spPr>
            <a:xfrm>
              <a:off x="6466196" y="1913136"/>
              <a:ext cx="100928" cy="93859"/>
            </a:xfrm>
            <a:custGeom>
              <a:rect b="b" l="l" r="r" t="t"/>
              <a:pathLst>
                <a:path extrusionOk="0" h="1248" w="1342">
                  <a:moveTo>
                    <a:pt x="0" y="0"/>
                  </a:moveTo>
                  <a:lnTo>
                    <a:pt x="1247" y="1248"/>
                  </a:lnTo>
                  <a:lnTo>
                    <a:pt x="1342" y="1248"/>
                  </a:lnTo>
                  <a:lnTo>
                    <a:pt x="95" y="0"/>
                  </a:lnTo>
                  <a:close/>
                </a:path>
              </a:pathLst>
            </a:custGeom>
            <a:solidFill>
              <a:srgbClr val="1A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1"/>
            <p:cNvSpPr/>
            <p:nvPr/>
          </p:nvSpPr>
          <p:spPr>
            <a:xfrm>
              <a:off x="6458901" y="1913136"/>
              <a:ext cx="101154" cy="93859"/>
            </a:xfrm>
            <a:custGeom>
              <a:rect b="b" l="l" r="r" t="t"/>
              <a:pathLst>
                <a:path extrusionOk="0" h="1248" w="1345">
                  <a:moveTo>
                    <a:pt x="1" y="0"/>
                  </a:moveTo>
                  <a:lnTo>
                    <a:pt x="1250" y="1248"/>
                  </a:lnTo>
                  <a:lnTo>
                    <a:pt x="1344" y="1248"/>
                  </a:lnTo>
                  <a:lnTo>
                    <a:pt x="97" y="0"/>
                  </a:lnTo>
                  <a:close/>
                </a:path>
              </a:pathLst>
            </a:custGeom>
            <a:solidFill>
              <a:srgbClr val="19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1"/>
            <p:cNvSpPr/>
            <p:nvPr/>
          </p:nvSpPr>
          <p:spPr>
            <a:xfrm>
              <a:off x="6451831" y="1913136"/>
              <a:ext cx="101154" cy="93859"/>
            </a:xfrm>
            <a:custGeom>
              <a:rect b="b" l="l" r="r" t="t"/>
              <a:pathLst>
                <a:path extrusionOk="0" h="1248" w="1345">
                  <a:moveTo>
                    <a:pt x="0" y="0"/>
                  </a:moveTo>
                  <a:lnTo>
                    <a:pt x="1248" y="1248"/>
                  </a:lnTo>
                  <a:lnTo>
                    <a:pt x="1344" y="1248"/>
                  </a:lnTo>
                  <a:lnTo>
                    <a:pt x="95" y="0"/>
                  </a:lnTo>
                  <a:close/>
                </a:path>
              </a:pathLst>
            </a:custGeom>
            <a:solidFill>
              <a:srgbClr val="19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1"/>
            <p:cNvSpPr/>
            <p:nvPr/>
          </p:nvSpPr>
          <p:spPr>
            <a:xfrm>
              <a:off x="6444537" y="1913136"/>
              <a:ext cx="101154" cy="93859"/>
            </a:xfrm>
            <a:custGeom>
              <a:rect b="b" l="l" r="r" t="t"/>
              <a:pathLst>
                <a:path extrusionOk="0" h="1248" w="1345">
                  <a:moveTo>
                    <a:pt x="1" y="0"/>
                  </a:moveTo>
                  <a:lnTo>
                    <a:pt x="1250" y="1248"/>
                  </a:lnTo>
                  <a:lnTo>
                    <a:pt x="1345" y="1248"/>
                  </a:lnTo>
                  <a:lnTo>
                    <a:pt x="97" y="0"/>
                  </a:lnTo>
                  <a:close/>
                </a:path>
              </a:pathLst>
            </a:custGeom>
            <a:solidFill>
              <a:srgbClr val="18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1"/>
            <p:cNvSpPr/>
            <p:nvPr/>
          </p:nvSpPr>
          <p:spPr>
            <a:xfrm>
              <a:off x="6437467" y="1913136"/>
              <a:ext cx="101154" cy="93859"/>
            </a:xfrm>
            <a:custGeom>
              <a:rect b="b" l="l" r="r" t="t"/>
              <a:pathLst>
                <a:path extrusionOk="0" h="1248" w="1345">
                  <a:moveTo>
                    <a:pt x="0" y="0"/>
                  </a:moveTo>
                  <a:lnTo>
                    <a:pt x="1249" y="1248"/>
                  </a:lnTo>
                  <a:lnTo>
                    <a:pt x="1344" y="1248"/>
                  </a:lnTo>
                  <a:lnTo>
                    <a:pt x="95" y="0"/>
                  </a:lnTo>
                  <a:close/>
                </a:path>
              </a:pathLst>
            </a:custGeom>
            <a:solidFill>
              <a:srgbClr val="17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1"/>
            <p:cNvSpPr/>
            <p:nvPr/>
          </p:nvSpPr>
          <p:spPr>
            <a:xfrm>
              <a:off x="6430247" y="1913136"/>
              <a:ext cx="101154" cy="93859"/>
            </a:xfrm>
            <a:custGeom>
              <a:rect b="b" l="l" r="r" t="t"/>
              <a:pathLst>
                <a:path extrusionOk="0" h="1248" w="1345">
                  <a:moveTo>
                    <a:pt x="1" y="0"/>
                  </a:moveTo>
                  <a:lnTo>
                    <a:pt x="1249" y="1248"/>
                  </a:lnTo>
                  <a:lnTo>
                    <a:pt x="1345" y="1248"/>
                  </a:lnTo>
                  <a:lnTo>
                    <a:pt x="96" y="0"/>
                  </a:lnTo>
                  <a:close/>
                </a:path>
              </a:pathLst>
            </a:custGeom>
            <a:solidFill>
              <a:srgbClr val="16E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1"/>
            <p:cNvSpPr/>
            <p:nvPr/>
          </p:nvSpPr>
          <p:spPr>
            <a:xfrm>
              <a:off x="6423103" y="1913136"/>
              <a:ext cx="101154" cy="93859"/>
            </a:xfrm>
            <a:custGeom>
              <a:rect b="b" l="l" r="r" t="t"/>
              <a:pathLst>
                <a:path extrusionOk="0" h="1248" w="1345">
                  <a:moveTo>
                    <a:pt x="0" y="0"/>
                  </a:moveTo>
                  <a:lnTo>
                    <a:pt x="1249" y="1248"/>
                  </a:lnTo>
                  <a:lnTo>
                    <a:pt x="1344" y="1248"/>
                  </a:lnTo>
                  <a:lnTo>
                    <a:pt x="96" y="0"/>
                  </a:lnTo>
                  <a:close/>
                </a:path>
              </a:pathLst>
            </a:custGeom>
            <a:solidFill>
              <a:srgbClr val="15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1"/>
            <p:cNvSpPr/>
            <p:nvPr/>
          </p:nvSpPr>
          <p:spPr>
            <a:xfrm>
              <a:off x="6415958" y="1913136"/>
              <a:ext cx="101079" cy="93859"/>
            </a:xfrm>
            <a:custGeom>
              <a:rect b="b" l="l" r="r" t="t"/>
              <a:pathLst>
                <a:path extrusionOk="0" h="1248" w="1344">
                  <a:moveTo>
                    <a:pt x="1" y="0"/>
                  </a:moveTo>
                  <a:lnTo>
                    <a:pt x="1249" y="1248"/>
                  </a:lnTo>
                  <a:lnTo>
                    <a:pt x="1344" y="1248"/>
                  </a:lnTo>
                  <a:lnTo>
                    <a:pt x="95" y="0"/>
                  </a:lnTo>
                  <a:close/>
                </a:path>
              </a:pathLst>
            </a:custGeom>
            <a:solidFill>
              <a:srgbClr val="14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1"/>
            <p:cNvSpPr/>
            <p:nvPr/>
          </p:nvSpPr>
          <p:spPr>
            <a:xfrm>
              <a:off x="6408814" y="1913136"/>
              <a:ext cx="101154" cy="93859"/>
            </a:xfrm>
            <a:custGeom>
              <a:rect b="b" l="l" r="r" t="t"/>
              <a:pathLst>
                <a:path extrusionOk="0" h="1248" w="1345">
                  <a:moveTo>
                    <a:pt x="0" y="0"/>
                  </a:moveTo>
                  <a:lnTo>
                    <a:pt x="1248" y="1248"/>
                  </a:lnTo>
                  <a:lnTo>
                    <a:pt x="1344" y="1248"/>
                  </a:lnTo>
                  <a:lnTo>
                    <a:pt x="96" y="0"/>
                  </a:lnTo>
                  <a:close/>
                </a:path>
              </a:pathLst>
            </a:custGeom>
            <a:solidFill>
              <a:srgbClr val="14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1"/>
            <p:cNvSpPr/>
            <p:nvPr/>
          </p:nvSpPr>
          <p:spPr>
            <a:xfrm>
              <a:off x="6401594" y="1913136"/>
              <a:ext cx="101079" cy="93859"/>
            </a:xfrm>
            <a:custGeom>
              <a:rect b="b" l="l" r="r" t="t"/>
              <a:pathLst>
                <a:path extrusionOk="0" h="1248" w="1344">
                  <a:moveTo>
                    <a:pt x="1" y="0"/>
                  </a:moveTo>
                  <a:lnTo>
                    <a:pt x="1249" y="1248"/>
                  </a:lnTo>
                  <a:lnTo>
                    <a:pt x="1344" y="1248"/>
                  </a:lnTo>
                  <a:lnTo>
                    <a:pt x="96" y="0"/>
                  </a:lnTo>
                  <a:close/>
                </a:path>
              </a:pathLst>
            </a:custGeom>
            <a:solidFill>
              <a:srgbClr val="13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1"/>
            <p:cNvSpPr/>
            <p:nvPr/>
          </p:nvSpPr>
          <p:spPr>
            <a:xfrm>
              <a:off x="6394450" y="1913136"/>
              <a:ext cx="101154" cy="93859"/>
            </a:xfrm>
            <a:custGeom>
              <a:rect b="b" l="l" r="r" t="t"/>
              <a:pathLst>
                <a:path extrusionOk="0" h="1248" w="1345">
                  <a:moveTo>
                    <a:pt x="0" y="0"/>
                  </a:moveTo>
                  <a:lnTo>
                    <a:pt x="1248" y="1248"/>
                  </a:lnTo>
                  <a:lnTo>
                    <a:pt x="1344" y="1248"/>
                  </a:lnTo>
                  <a:lnTo>
                    <a:pt x="96" y="0"/>
                  </a:lnTo>
                  <a:close/>
                </a:path>
              </a:pathLst>
            </a:custGeom>
            <a:solidFill>
              <a:srgbClr val="12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1"/>
            <p:cNvSpPr/>
            <p:nvPr/>
          </p:nvSpPr>
          <p:spPr>
            <a:xfrm>
              <a:off x="6387305" y="1913136"/>
              <a:ext cx="101004" cy="93859"/>
            </a:xfrm>
            <a:custGeom>
              <a:rect b="b" l="l" r="r" t="t"/>
              <a:pathLst>
                <a:path extrusionOk="0" h="1248" w="1343">
                  <a:moveTo>
                    <a:pt x="1" y="0"/>
                  </a:moveTo>
                  <a:lnTo>
                    <a:pt x="1248" y="1248"/>
                  </a:lnTo>
                  <a:lnTo>
                    <a:pt x="1343" y="1248"/>
                  </a:lnTo>
                  <a:lnTo>
                    <a:pt x="95" y="0"/>
                  </a:lnTo>
                  <a:close/>
                </a:path>
              </a:pathLst>
            </a:custGeom>
            <a:solidFill>
              <a:srgbClr val="11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1"/>
            <p:cNvSpPr/>
            <p:nvPr/>
          </p:nvSpPr>
          <p:spPr>
            <a:xfrm>
              <a:off x="6380085" y="1913136"/>
              <a:ext cx="101154" cy="93859"/>
            </a:xfrm>
            <a:custGeom>
              <a:rect b="b" l="l" r="r" t="t"/>
              <a:pathLst>
                <a:path extrusionOk="0" h="1248" w="1345">
                  <a:moveTo>
                    <a:pt x="0" y="0"/>
                  </a:moveTo>
                  <a:lnTo>
                    <a:pt x="1249" y="1248"/>
                  </a:lnTo>
                  <a:lnTo>
                    <a:pt x="1344" y="1248"/>
                  </a:lnTo>
                  <a:lnTo>
                    <a:pt x="97" y="0"/>
                  </a:lnTo>
                  <a:close/>
                </a:path>
              </a:pathLst>
            </a:custGeom>
            <a:solidFill>
              <a:srgbClr val="11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1"/>
            <p:cNvSpPr/>
            <p:nvPr/>
          </p:nvSpPr>
          <p:spPr>
            <a:xfrm>
              <a:off x="6372941" y="1913136"/>
              <a:ext cx="101079" cy="93859"/>
            </a:xfrm>
            <a:custGeom>
              <a:rect b="b" l="l" r="r" t="t"/>
              <a:pathLst>
                <a:path extrusionOk="0" h="1248" w="1344">
                  <a:moveTo>
                    <a:pt x="1" y="0"/>
                  </a:moveTo>
                  <a:lnTo>
                    <a:pt x="1248" y="1248"/>
                  </a:lnTo>
                  <a:lnTo>
                    <a:pt x="1344" y="1248"/>
                  </a:lnTo>
                  <a:lnTo>
                    <a:pt x="95" y="0"/>
                  </a:lnTo>
                  <a:close/>
                </a:path>
              </a:pathLst>
            </a:custGeom>
            <a:solidFill>
              <a:srgbClr val="10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1"/>
            <p:cNvSpPr/>
            <p:nvPr/>
          </p:nvSpPr>
          <p:spPr>
            <a:xfrm>
              <a:off x="6365721" y="1913136"/>
              <a:ext cx="101154" cy="93859"/>
            </a:xfrm>
            <a:custGeom>
              <a:rect b="b" l="l" r="r" t="t"/>
              <a:pathLst>
                <a:path extrusionOk="0" h="1248" w="1345">
                  <a:moveTo>
                    <a:pt x="0" y="0"/>
                  </a:moveTo>
                  <a:lnTo>
                    <a:pt x="1250" y="1248"/>
                  </a:lnTo>
                  <a:lnTo>
                    <a:pt x="1344" y="1248"/>
                  </a:lnTo>
                  <a:lnTo>
                    <a:pt x="97" y="0"/>
                  </a:lnTo>
                  <a:close/>
                </a:path>
              </a:pathLst>
            </a:custGeom>
            <a:solidFill>
              <a:srgbClr val="0FE5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1"/>
            <p:cNvSpPr/>
            <p:nvPr/>
          </p:nvSpPr>
          <p:spPr>
            <a:xfrm>
              <a:off x="6358652" y="1913136"/>
              <a:ext cx="101079" cy="93859"/>
            </a:xfrm>
            <a:custGeom>
              <a:rect b="b" l="l" r="r" t="t"/>
              <a:pathLst>
                <a:path extrusionOk="0" h="1248" w="1344">
                  <a:moveTo>
                    <a:pt x="0" y="0"/>
                  </a:moveTo>
                  <a:lnTo>
                    <a:pt x="1248" y="1248"/>
                  </a:lnTo>
                  <a:lnTo>
                    <a:pt x="1344" y="1248"/>
                  </a:lnTo>
                  <a:lnTo>
                    <a:pt x="94" y="0"/>
                  </a:lnTo>
                  <a:close/>
                </a:path>
              </a:pathLst>
            </a:custGeom>
            <a:solidFill>
              <a:srgbClr val="0EE5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1"/>
            <p:cNvSpPr/>
            <p:nvPr/>
          </p:nvSpPr>
          <p:spPr>
            <a:xfrm>
              <a:off x="6351432" y="1913136"/>
              <a:ext cx="101154" cy="93859"/>
            </a:xfrm>
            <a:custGeom>
              <a:rect b="b" l="l" r="r" t="t"/>
              <a:pathLst>
                <a:path extrusionOk="0" h="1248" w="1345">
                  <a:moveTo>
                    <a:pt x="1" y="0"/>
                  </a:moveTo>
                  <a:lnTo>
                    <a:pt x="1249" y="1248"/>
                  </a:lnTo>
                  <a:lnTo>
                    <a:pt x="1344" y="1248"/>
                  </a:lnTo>
                  <a:lnTo>
                    <a:pt x="96" y="0"/>
                  </a:lnTo>
                  <a:close/>
                </a:path>
              </a:pathLst>
            </a:custGeom>
            <a:solidFill>
              <a:srgbClr val="0D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1"/>
            <p:cNvSpPr/>
            <p:nvPr/>
          </p:nvSpPr>
          <p:spPr>
            <a:xfrm>
              <a:off x="6344287" y="1913136"/>
              <a:ext cx="101079" cy="93859"/>
            </a:xfrm>
            <a:custGeom>
              <a:rect b="b" l="l" r="r" t="t"/>
              <a:pathLst>
                <a:path extrusionOk="0" h="1248" w="1344">
                  <a:moveTo>
                    <a:pt x="0" y="0"/>
                  </a:moveTo>
                  <a:lnTo>
                    <a:pt x="1249" y="1248"/>
                  </a:lnTo>
                  <a:lnTo>
                    <a:pt x="1344" y="1248"/>
                  </a:lnTo>
                  <a:lnTo>
                    <a:pt x="96" y="0"/>
                  </a:lnTo>
                  <a:close/>
                </a:path>
              </a:pathLst>
            </a:custGeom>
            <a:solidFill>
              <a:srgbClr val="0D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1"/>
            <p:cNvSpPr/>
            <p:nvPr/>
          </p:nvSpPr>
          <p:spPr>
            <a:xfrm>
              <a:off x="6337068" y="1913136"/>
              <a:ext cx="101154" cy="93859"/>
            </a:xfrm>
            <a:custGeom>
              <a:rect b="b" l="l" r="r" t="t"/>
              <a:pathLst>
                <a:path extrusionOk="0" h="1248" w="1345">
                  <a:moveTo>
                    <a:pt x="1" y="0"/>
                  </a:moveTo>
                  <a:lnTo>
                    <a:pt x="1250" y="1248"/>
                  </a:lnTo>
                  <a:lnTo>
                    <a:pt x="1345" y="1248"/>
                  </a:lnTo>
                  <a:lnTo>
                    <a:pt x="96" y="0"/>
                  </a:lnTo>
                  <a:close/>
                </a:path>
              </a:pathLst>
            </a:custGeom>
            <a:solidFill>
              <a:srgbClr val="0C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1"/>
            <p:cNvSpPr/>
            <p:nvPr/>
          </p:nvSpPr>
          <p:spPr>
            <a:xfrm>
              <a:off x="6329998" y="1913136"/>
              <a:ext cx="101154" cy="93859"/>
            </a:xfrm>
            <a:custGeom>
              <a:rect b="b" l="l" r="r" t="t"/>
              <a:pathLst>
                <a:path extrusionOk="0" h="1248" w="1345">
                  <a:moveTo>
                    <a:pt x="0" y="0"/>
                  </a:moveTo>
                  <a:lnTo>
                    <a:pt x="1248" y="1248"/>
                  </a:lnTo>
                  <a:lnTo>
                    <a:pt x="1344" y="1248"/>
                  </a:lnTo>
                  <a:lnTo>
                    <a:pt x="95" y="0"/>
                  </a:lnTo>
                  <a:close/>
                </a:path>
              </a:pathLst>
            </a:custGeom>
            <a:solidFill>
              <a:srgbClr val="0B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a:off x="6322779" y="1913136"/>
              <a:ext cx="101079" cy="93859"/>
            </a:xfrm>
            <a:custGeom>
              <a:rect b="b" l="l" r="r" t="t"/>
              <a:pathLst>
                <a:path extrusionOk="0" h="1248" w="1344">
                  <a:moveTo>
                    <a:pt x="1" y="0"/>
                  </a:moveTo>
                  <a:lnTo>
                    <a:pt x="1249" y="1248"/>
                  </a:lnTo>
                  <a:lnTo>
                    <a:pt x="1344" y="1248"/>
                  </a:lnTo>
                  <a:lnTo>
                    <a:pt x="96" y="0"/>
                  </a:lnTo>
                  <a:close/>
                </a:path>
              </a:pathLst>
            </a:custGeom>
            <a:solidFill>
              <a:srgbClr val="0A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a:off x="6315634" y="1913136"/>
              <a:ext cx="101154" cy="93859"/>
            </a:xfrm>
            <a:custGeom>
              <a:rect b="b" l="l" r="r" t="t"/>
              <a:pathLst>
                <a:path extrusionOk="0" h="1248" w="1345">
                  <a:moveTo>
                    <a:pt x="0" y="0"/>
                  </a:moveTo>
                  <a:lnTo>
                    <a:pt x="1248" y="1248"/>
                  </a:lnTo>
                  <a:lnTo>
                    <a:pt x="1344" y="1248"/>
                  </a:lnTo>
                  <a:lnTo>
                    <a:pt x="96" y="0"/>
                  </a:lnTo>
                  <a:close/>
                </a:path>
              </a:pathLst>
            </a:custGeom>
            <a:solidFill>
              <a:srgbClr val="0A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1"/>
            <p:cNvSpPr/>
            <p:nvPr/>
          </p:nvSpPr>
          <p:spPr>
            <a:xfrm>
              <a:off x="6308490" y="1913136"/>
              <a:ext cx="101004" cy="93859"/>
            </a:xfrm>
            <a:custGeom>
              <a:rect b="b" l="l" r="r" t="t"/>
              <a:pathLst>
                <a:path extrusionOk="0" h="1248" w="1343">
                  <a:moveTo>
                    <a:pt x="1" y="0"/>
                  </a:moveTo>
                  <a:lnTo>
                    <a:pt x="1248" y="1248"/>
                  </a:lnTo>
                  <a:lnTo>
                    <a:pt x="1343" y="1248"/>
                  </a:lnTo>
                  <a:lnTo>
                    <a:pt x="95" y="0"/>
                  </a:lnTo>
                  <a:close/>
                </a:path>
              </a:pathLst>
            </a:custGeom>
            <a:solidFill>
              <a:srgbClr val="09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1"/>
            <p:cNvSpPr/>
            <p:nvPr/>
          </p:nvSpPr>
          <p:spPr>
            <a:xfrm>
              <a:off x="6301270" y="1913136"/>
              <a:ext cx="101154" cy="93859"/>
            </a:xfrm>
            <a:custGeom>
              <a:rect b="b" l="l" r="r" t="t"/>
              <a:pathLst>
                <a:path extrusionOk="0" h="1248" w="1345">
                  <a:moveTo>
                    <a:pt x="0" y="0"/>
                  </a:moveTo>
                  <a:lnTo>
                    <a:pt x="1249" y="1248"/>
                  </a:lnTo>
                  <a:lnTo>
                    <a:pt x="1344" y="1248"/>
                  </a:lnTo>
                  <a:lnTo>
                    <a:pt x="97" y="0"/>
                  </a:lnTo>
                  <a:close/>
                </a:path>
              </a:pathLst>
            </a:custGeom>
            <a:solidFill>
              <a:srgbClr val="08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1"/>
            <p:cNvSpPr/>
            <p:nvPr/>
          </p:nvSpPr>
          <p:spPr>
            <a:xfrm>
              <a:off x="6294877" y="1913136"/>
              <a:ext cx="100327" cy="93859"/>
            </a:xfrm>
            <a:custGeom>
              <a:rect b="b" l="l" r="r" t="t"/>
              <a:pathLst>
                <a:path extrusionOk="0" h="1248" w="1334">
                  <a:moveTo>
                    <a:pt x="0" y="0"/>
                  </a:moveTo>
                  <a:lnTo>
                    <a:pt x="0" y="10"/>
                  </a:lnTo>
                  <a:lnTo>
                    <a:pt x="1238" y="1248"/>
                  </a:lnTo>
                  <a:lnTo>
                    <a:pt x="1334" y="1248"/>
                  </a:lnTo>
                  <a:lnTo>
                    <a:pt x="85" y="0"/>
                  </a:lnTo>
                  <a:close/>
                </a:path>
              </a:pathLst>
            </a:custGeom>
            <a:solidFill>
              <a:srgbClr val="08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1"/>
            <p:cNvSpPr/>
            <p:nvPr/>
          </p:nvSpPr>
          <p:spPr>
            <a:xfrm>
              <a:off x="6294877" y="1913813"/>
              <a:ext cx="93182" cy="93182"/>
            </a:xfrm>
            <a:custGeom>
              <a:rect b="b" l="l" r="r" t="t"/>
              <a:pathLst>
                <a:path extrusionOk="0" h="1239" w="1239">
                  <a:moveTo>
                    <a:pt x="0" y="1"/>
                  </a:moveTo>
                  <a:lnTo>
                    <a:pt x="0" y="96"/>
                  </a:lnTo>
                  <a:lnTo>
                    <a:pt x="1144" y="1239"/>
                  </a:lnTo>
                  <a:lnTo>
                    <a:pt x="1238" y="1239"/>
                  </a:lnTo>
                  <a:lnTo>
                    <a:pt x="0" y="1"/>
                  </a:lnTo>
                  <a:close/>
                </a:path>
              </a:pathLst>
            </a:custGeom>
            <a:solidFill>
              <a:srgbClr val="07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1"/>
            <p:cNvSpPr/>
            <p:nvPr/>
          </p:nvSpPr>
          <p:spPr>
            <a:xfrm>
              <a:off x="6294877" y="1920957"/>
              <a:ext cx="86037" cy="86037"/>
            </a:xfrm>
            <a:custGeom>
              <a:rect b="b" l="l" r="r" t="t"/>
              <a:pathLst>
                <a:path extrusionOk="0" h="1144" w="1144">
                  <a:moveTo>
                    <a:pt x="0" y="1"/>
                  </a:moveTo>
                  <a:lnTo>
                    <a:pt x="0" y="95"/>
                  </a:lnTo>
                  <a:lnTo>
                    <a:pt x="1048" y="1144"/>
                  </a:lnTo>
                  <a:lnTo>
                    <a:pt x="1144" y="1144"/>
                  </a:lnTo>
                  <a:lnTo>
                    <a:pt x="0" y="1"/>
                  </a:lnTo>
                  <a:close/>
                </a:path>
              </a:pathLst>
            </a:custGeom>
            <a:solidFill>
              <a:srgbClr val="06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1"/>
            <p:cNvSpPr/>
            <p:nvPr/>
          </p:nvSpPr>
          <p:spPr>
            <a:xfrm>
              <a:off x="6294877" y="1928102"/>
              <a:ext cx="78893" cy="78893"/>
            </a:xfrm>
            <a:custGeom>
              <a:rect b="b" l="l" r="r" t="t"/>
              <a:pathLst>
                <a:path extrusionOk="0" h="1049" w="1049">
                  <a:moveTo>
                    <a:pt x="0" y="0"/>
                  </a:moveTo>
                  <a:lnTo>
                    <a:pt x="0" y="97"/>
                  </a:lnTo>
                  <a:lnTo>
                    <a:pt x="953" y="1049"/>
                  </a:lnTo>
                  <a:lnTo>
                    <a:pt x="1048" y="1049"/>
                  </a:lnTo>
                  <a:lnTo>
                    <a:pt x="0" y="0"/>
                  </a:lnTo>
                  <a:close/>
                </a:path>
              </a:pathLst>
            </a:custGeom>
            <a:solidFill>
              <a:srgbClr val="06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1"/>
            <p:cNvSpPr/>
            <p:nvPr/>
          </p:nvSpPr>
          <p:spPr>
            <a:xfrm>
              <a:off x="6294877" y="1935322"/>
              <a:ext cx="71673" cy="71673"/>
            </a:xfrm>
            <a:custGeom>
              <a:rect b="b" l="l" r="r" t="t"/>
              <a:pathLst>
                <a:path extrusionOk="0" h="953" w="953">
                  <a:moveTo>
                    <a:pt x="0" y="1"/>
                  </a:moveTo>
                  <a:lnTo>
                    <a:pt x="0" y="95"/>
                  </a:lnTo>
                  <a:lnTo>
                    <a:pt x="857" y="953"/>
                  </a:lnTo>
                  <a:lnTo>
                    <a:pt x="953" y="953"/>
                  </a:lnTo>
                  <a:lnTo>
                    <a:pt x="0" y="1"/>
                  </a:lnTo>
                  <a:close/>
                </a:path>
              </a:pathLst>
            </a:custGeom>
            <a:solidFill>
              <a:srgbClr val="05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1"/>
            <p:cNvSpPr/>
            <p:nvPr/>
          </p:nvSpPr>
          <p:spPr>
            <a:xfrm>
              <a:off x="6294877" y="1942466"/>
              <a:ext cx="64528" cy="64528"/>
            </a:xfrm>
            <a:custGeom>
              <a:rect b="b" l="l" r="r" t="t"/>
              <a:pathLst>
                <a:path extrusionOk="0" h="858" w="858">
                  <a:moveTo>
                    <a:pt x="0" y="0"/>
                  </a:moveTo>
                  <a:lnTo>
                    <a:pt x="0" y="97"/>
                  </a:lnTo>
                  <a:lnTo>
                    <a:pt x="763" y="858"/>
                  </a:lnTo>
                  <a:lnTo>
                    <a:pt x="857" y="858"/>
                  </a:lnTo>
                  <a:lnTo>
                    <a:pt x="0" y="0"/>
                  </a:lnTo>
                  <a:close/>
                </a:path>
              </a:pathLst>
            </a:custGeom>
            <a:solidFill>
              <a:srgbClr val="04E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1"/>
            <p:cNvSpPr/>
            <p:nvPr/>
          </p:nvSpPr>
          <p:spPr>
            <a:xfrm>
              <a:off x="6294877" y="1949686"/>
              <a:ext cx="57383" cy="57308"/>
            </a:xfrm>
            <a:custGeom>
              <a:rect b="b" l="l" r="r" t="t"/>
              <a:pathLst>
                <a:path extrusionOk="0" h="762" w="763">
                  <a:moveTo>
                    <a:pt x="0" y="1"/>
                  </a:moveTo>
                  <a:lnTo>
                    <a:pt x="0" y="95"/>
                  </a:lnTo>
                  <a:lnTo>
                    <a:pt x="666" y="762"/>
                  </a:lnTo>
                  <a:lnTo>
                    <a:pt x="763" y="762"/>
                  </a:lnTo>
                  <a:lnTo>
                    <a:pt x="0" y="1"/>
                  </a:lnTo>
                  <a:close/>
                </a:path>
              </a:pathLst>
            </a:custGeom>
            <a:solidFill>
              <a:srgbClr val="04E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1"/>
            <p:cNvSpPr/>
            <p:nvPr/>
          </p:nvSpPr>
          <p:spPr>
            <a:xfrm>
              <a:off x="6294877" y="1956830"/>
              <a:ext cx="50163" cy="50163"/>
            </a:xfrm>
            <a:custGeom>
              <a:rect b="b" l="l" r="r" t="t"/>
              <a:pathLst>
                <a:path extrusionOk="0" h="667" w="667">
                  <a:moveTo>
                    <a:pt x="0" y="0"/>
                  </a:moveTo>
                  <a:lnTo>
                    <a:pt x="0" y="95"/>
                  </a:lnTo>
                  <a:lnTo>
                    <a:pt x="572" y="667"/>
                  </a:lnTo>
                  <a:lnTo>
                    <a:pt x="666" y="667"/>
                  </a:lnTo>
                  <a:lnTo>
                    <a:pt x="0" y="0"/>
                  </a:lnTo>
                  <a:close/>
                </a:path>
              </a:pathLst>
            </a:custGeom>
            <a:solidFill>
              <a:srgbClr val="03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1"/>
            <p:cNvSpPr/>
            <p:nvPr/>
          </p:nvSpPr>
          <p:spPr>
            <a:xfrm>
              <a:off x="6294877" y="1963900"/>
              <a:ext cx="43019" cy="43094"/>
            </a:xfrm>
            <a:custGeom>
              <a:rect b="b" l="l" r="r" t="t"/>
              <a:pathLst>
                <a:path extrusionOk="0" h="573" w="572">
                  <a:moveTo>
                    <a:pt x="0" y="1"/>
                  </a:moveTo>
                  <a:lnTo>
                    <a:pt x="0" y="97"/>
                  </a:lnTo>
                  <a:lnTo>
                    <a:pt x="475" y="573"/>
                  </a:lnTo>
                  <a:lnTo>
                    <a:pt x="572" y="573"/>
                  </a:lnTo>
                  <a:lnTo>
                    <a:pt x="0" y="1"/>
                  </a:lnTo>
                  <a:close/>
                </a:path>
              </a:pathLst>
            </a:custGeom>
            <a:solidFill>
              <a:srgbClr val="02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1"/>
            <p:cNvSpPr/>
            <p:nvPr/>
          </p:nvSpPr>
          <p:spPr>
            <a:xfrm>
              <a:off x="6294877" y="1971195"/>
              <a:ext cx="35799" cy="35799"/>
            </a:xfrm>
            <a:custGeom>
              <a:rect b="b" l="l" r="r" t="t"/>
              <a:pathLst>
                <a:path extrusionOk="0" h="476" w="476">
                  <a:moveTo>
                    <a:pt x="0" y="0"/>
                  </a:moveTo>
                  <a:lnTo>
                    <a:pt x="0" y="95"/>
                  </a:lnTo>
                  <a:lnTo>
                    <a:pt x="381" y="476"/>
                  </a:lnTo>
                  <a:lnTo>
                    <a:pt x="475" y="476"/>
                  </a:lnTo>
                  <a:lnTo>
                    <a:pt x="0" y="0"/>
                  </a:lnTo>
                  <a:close/>
                </a:path>
              </a:pathLst>
            </a:custGeom>
            <a:solidFill>
              <a:srgbClr val="02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1"/>
            <p:cNvSpPr/>
            <p:nvPr/>
          </p:nvSpPr>
          <p:spPr>
            <a:xfrm>
              <a:off x="6294877" y="1978264"/>
              <a:ext cx="28654" cy="28729"/>
            </a:xfrm>
            <a:custGeom>
              <a:rect b="b" l="l" r="r" t="t"/>
              <a:pathLst>
                <a:path extrusionOk="0" h="382" w="381">
                  <a:moveTo>
                    <a:pt x="0" y="1"/>
                  </a:moveTo>
                  <a:lnTo>
                    <a:pt x="0" y="96"/>
                  </a:lnTo>
                  <a:lnTo>
                    <a:pt x="286" y="382"/>
                  </a:lnTo>
                  <a:lnTo>
                    <a:pt x="381" y="382"/>
                  </a:lnTo>
                  <a:lnTo>
                    <a:pt x="0" y="1"/>
                  </a:lnTo>
                  <a:close/>
                </a:path>
              </a:pathLst>
            </a:custGeom>
            <a:solidFill>
              <a:srgbClr val="01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1"/>
            <p:cNvSpPr/>
            <p:nvPr/>
          </p:nvSpPr>
          <p:spPr>
            <a:xfrm>
              <a:off x="6294877" y="1985484"/>
              <a:ext cx="21509" cy="21509"/>
            </a:xfrm>
            <a:custGeom>
              <a:rect b="b" l="l" r="r" t="t"/>
              <a:pathLst>
                <a:path extrusionOk="0" h="286" w="286">
                  <a:moveTo>
                    <a:pt x="0" y="0"/>
                  </a:moveTo>
                  <a:lnTo>
                    <a:pt x="0" y="96"/>
                  </a:lnTo>
                  <a:lnTo>
                    <a:pt x="190" y="286"/>
                  </a:lnTo>
                  <a:lnTo>
                    <a:pt x="286" y="286"/>
                  </a:lnTo>
                  <a:lnTo>
                    <a:pt x="0" y="0"/>
                  </a:lnTo>
                  <a:close/>
                </a:path>
              </a:pathLst>
            </a:custGeom>
            <a:solidFill>
              <a:srgbClr val="01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1"/>
            <p:cNvSpPr/>
            <p:nvPr/>
          </p:nvSpPr>
          <p:spPr>
            <a:xfrm>
              <a:off x="6294877" y="1992629"/>
              <a:ext cx="14365" cy="14365"/>
            </a:xfrm>
            <a:custGeom>
              <a:rect b="b" l="l" r="r" t="t"/>
              <a:pathLst>
                <a:path extrusionOk="0" h="191" w="191">
                  <a:moveTo>
                    <a:pt x="0" y="1"/>
                  </a:moveTo>
                  <a:lnTo>
                    <a:pt x="0" y="96"/>
                  </a:lnTo>
                  <a:lnTo>
                    <a:pt x="95" y="191"/>
                  </a:lnTo>
                  <a:lnTo>
                    <a:pt x="190" y="191"/>
                  </a:lnTo>
                  <a:lnTo>
                    <a:pt x="0" y="1"/>
                  </a:lnTo>
                  <a:close/>
                </a:path>
              </a:pathLst>
            </a:custGeom>
            <a:solidFill>
              <a:srgbClr val="00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1"/>
            <p:cNvSpPr/>
            <p:nvPr/>
          </p:nvSpPr>
          <p:spPr>
            <a:xfrm>
              <a:off x="6294877" y="1999848"/>
              <a:ext cx="7145" cy="7145"/>
            </a:xfrm>
            <a:custGeom>
              <a:rect b="b" l="l" r="r" t="t"/>
              <a:pathLst>
                <a:path extrusionOk="0" h="95" w="95">
                  <a:moveTo>
                    <a:pt x="0" y="0"/>
                  </a:moveTo>
                  <a:lnTo>
                    <a:pt x="0" y="95"/>
                  </a:lnTo>
                  <a:lnTo>
                    <a:pt x="95" y="95"/>
                  </a:lnTo>
                  <a:lnTo>
                    <a:pt x="0" y="0"/>
                  </a:lnTo>
                  <a:close/>
                </a:path>
              </a:pathLst>
            </a:custGeom>
            <a:solidFill>
              <a:srgbClr val="00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1"/>
            <p:cNvSpPr/>
            <p:nvPr/>
          </p:nvSpPr>
          <p:spPr>
            <a:xfrm>
              <a:off x="6294877" y="1913136"/>
              <a:ext cx="1733683" cy="2466881"/>
            </a:xfrm>
            <a:custGeom>
              <a:rect b="b" l="l" r="r" t="t"/>
              <a:pathLst>
                <a:path extrusionOk="0" h="32801" w="23052">
                  <a:moveTo>
                    <a:pt x="0" y="0"/>
                  </a:moveTo>
                  <a:lnTo>
                    <a:pt x="0" y="32801"/>
                  </a:lnTo>
                  <a:lnTo>
                    <a:pt x="23051" y="32801"/>
                  </a:lnTo>
                  <a:lnTo>
                    <a:pt x="230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1"/>
            <p:cNvSpPr/>
            <p:nvPr/>
          </p:nvSpPr>
          <p:spPr>
            <a:xfrm>
              <a:off x="6282694" y="1901028"/>
              <a:ext cx="1757900" cy="2491098"/>
            </a:xfrm>
            <a:custGeom>
              <a:rect b="b" l="l" r="r" t="t"/>
              <a:pathLst>
                <a:path extrusionOk="0" h="33123" w="23374">
                  <a:moveTo>
                    <a:pt x="23054" y="321"/>
                  </a:moveTo>
                  <a:lnTo>
                    <a:pt x="23054" y="32801"/>
                  </a:lnTo>
                  <a:lnTo>
                    <a:pt x="323" y="32801"/>
                  </a:lnTo>
                  <a:lnTo>
                    <a:pt x="323" y="321"/>
                  </a:lnTo>
                  <a:close/>
                  <a:moveTo>
                    <a:pt x="0" y="0"/>
                  </a:moveTo>
                  <a:lnTo>
                    <a:pt x="0" y="33122"/>
                  </a:lnTo>
                  <a:lnTo>
                    <a:pt x="23373" y="33122"/>
                  </a:lnTo>
                  <a:lnTo>
                    <a:pt x="23373"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1"/>
            <p:cNvSpPr/>
            <p:nvPr/>
          </p:nvSpPr>
          <p:spPr>
            <a:xfrm>
              <a:off x="6824099" y="473920"/>
              <a:ext cx="603540" cy="540892"/>
            </a:xfrm>
            <a:custGeom>
              <a:rect b="b" l="l" r="r" t="t"/>
              <a:pathLst>
                <a:path extrusionOk="0" h="7192" w="8025">
                  <a:moveTo>
                    <a:pt x="4519" y="1"/>
                  </a:moveTo>
                  <a:cubicBezTo>
                    <a:pt x="4139" y="1"/>
                    <a:pt x="3744" y="171"/>
                    <a:pt x="3425" y="397"/>
                  </a:cubicBezTo>
                  <a:cubicBezTo>
                    <a:pt x="2866" y="791"/>
                    <a:pt x="2343" y="1579"/>
                    <a:pt x="2779" y="2241"/>
                  </a:cubicBezTo>
                  <a:cubicBezTo>
                    <a:pt x="2824" y="2309"/>
                    <a:pt x="2877" y="2373"/>
                    <a:pt x="2933" y="2434"/>
                  </a:cubicBezTo>
                  <a:cubicBezTo>
                    <a:pt x="2859" y="2427"/>
                    <a:pt x="2785" y="2424"/>
                    <a:pt x="2710" y="2424"/>
                  </a:cubicBezTo>
                  <a:cubicBezTo>
                    <a:pt x="2376" y="2424"/>
                    <a:pt x="2037" y="2493"/>
                    <a:pt x="1715" y="2642"/>
                  </a:cubicBezTo>
                  <a:cubicBezTo>
                    <a:pt x="520" y="3197"/>
                    <a:pt x="0" y="4614"/>
                    <a:pt x="554" y="5809"/>
                  </a:cubicBezTo>
                  <a:cubicBezTo>
                    <a:pt x="957" y="6680"/>
                    <a:pt x="1819" y="7192"/>
                    <a:pt x="2720" y="7192"/>
                  </a:cubicBezTo>
                  <a:cubicBezTo>
                    <a:pt x="3055" y="7192"/>
                    <a:pt x="3396" y="7121"/>
                    <a:pt x="3721" y="6970"/>
                  </a:cubicBezTo>
                  <a:cubicBezTo>
                    <a:pt x="4915" y="6416"/>
                    <a:pt x="5435" y="4998"/>
                    <a:pt x="4881" y="3804"/>
                  </a:cubicBezTo>
                  <a:cubicBezTo>
                    <a:pt x="4745" y="3509"/>
                    <a:pt x="4554" y="3255"/>
                    <a:pt x="4329" y="3048"/>
                  </a:cubicBezTo>
                  <a:cubicBezTo>
                    <a:pt x="4455" y="3048"/>
                    <a:pt x="4579" y="3037"/>
                    <a:pt x="4699" y="3009"/>
                  </a:cubicBezTo>
                  <a:cubicBezTo>
                    <a:pt x="4885" y="2965"/>
                    <a:pt x="5069" y="2892"/>
                    <a:pt x="5256" y="2892"/>
                  </a:cubicBezTo>
                  <a:cubicBezTo>
                    <a:pt x="5282" y="2892"/>
                    <a:pt x="5309" y="2894"/>
                    <a:pt x="5336" y="2897"/>
                  </a:cubicBezTo>
                  <a:cubicBezTo>
                    <a:pt x="5602" y="2929"/>
                    <a:pt x="5814" y="3128"/>
                    <a:pt x="6058" y="3242"/>
                  </a:cubicBezTo>
                  <a:cubicBezTo>
                    <a:pt x="6217" y="3316"/>
                    <a:pt x="6389" y="3351"/>
                    <a:pt x="6563" y="3351"/>
                  </a:cubicBezTo>
                  <a:cubicBezTo>
                    <a:pt x="6854" y="3351"/>
                    <a:pt x="7147" y="3253"/>
                    <a:pt x="7382" y="3078"/>
                  </a:cubicBezTo>
                  <a:cubicBezTo>
                    <a:pt x="7758" y="2799"/>
                    <a:pt x="7982" y="2345"/>
                    <a:pt x="8025" y="1879"/>
                  </a:cubicBezTo>
                  <a:lnTo>
                    <a:pt x="8025" y="1879"/>
                  </a:lnTo>
                  <a:cubicBezTo>
                    <a:pt x="7897" y="1981"/>
                    <a:pt x="7749" y="2019"/>
                    <a:pt x="7595" y="2019"/>
                  </a:cubicBezTo>
                  <a:cubicBezTo>
                    <a:pt x="7409" y="2019"/>
                    <a:pt x="7216" y="1963"/>
                    <a:pt x="7046" y="1900"/>
                  </a:cubicBezTo>
                  <a:cubicBezTo>
                    <a:pt x="6611" y="1741"/>
                    <a:pt x="6285" y="1459"/>
                    <a:pt x="6001" y="1104"/>
                  </a:cubicBezTo>
                  <a:cubicBezTo>
                    <a:pt x="5709" y="738"/>
                    <a:pt x="5432" y="309"/>
                    <a:pt x="4993" y="103"/>
                  </a:cubicBezTo>
                  <a:cubicBezTo>
                    <a:pt x="4842" y="32"/>
                    <a:pt x="4682" y="1"/>
                    <a:pt x="4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1"/>
            <p:cNvSpPr/>
            <p:nvPr/>
          </p:nvSpPr>
          <p:spPr>
            <a:xfrm>
              <a:off x="6816428" y="467302"/>
              <a:ext cx="618130" cy="554129"/>
            </a:xfrm>
            <a:custGeom>
              <a:rect b="b" l="l" r="r" t="t"/>
              <a:pathLst>
                <a:path extrusionOk="0" h="7368" w="8219">
                  <a:moveTo>
                    <a:pt x="4621" y="182"/>
                  </a:moveTo>
                  <a:cubicBezTo>
                    <a:pt x="4778" y="182"/>
                    <a:pt x="4925" y="212"/>
                    <a:pt x="5057" y="274"/>
                  </a:cubicBezTo>
                  <a:cubicBezTo>
                    <a:pt x="5404" y="437"/>
                    <a:pt x="5651" y="758"/>
                    <a:pt x="5890" y="1068"/>
                  </a:cubicBezTo>
                  <a:cubicBezTo>
                    <a:pt x="5937" y="1128"/>
                    <a:pt x="5984" y="1189"/>
                    <a:pt x="6032" y="1250"/>
                  </a:cubicBezTo>
                  <a:cubicBezTo>
                    <a:pt x="6360" y="1662"/>
                    <a:pt x="6705" y="1924"/>
                    <a:pt x="7115" y="2075"/>
                  </a:cubicBezTo>
                  <a:cubicBezTo>
                    <a:pt x="7281" y="2135"/>
                    <a:pt x="7488" y="2197"/>
                    <a:pt x="7695" y="2197"/>
                  </a:cubicBezTo>
                  <a:cubicBezTo>
                    <a:pt x="7802" y="2197"/>
                    <a:pt x="7909" y="2181"/>
                    <a:pt x="8010" y="2139"/>
                  </a:cubicBezTo>
                  <a:lnTo>
                    <a:pt x="8010" y="2139"/>
                  </a:lnTo>
                  <a:cubicBezTo>
                    <a:pt x="7931" y="2528"/>
                    <a:pt x="7721" y="2877"/>
                    <a:pt x="7429" y="3095"/>
                  </a:cubicBezTo>
                  <a:cubicBezTo>
                    <a:pt x="7205" y="3262"/>
                    <a:pt x="6929" y="3348"/>
                    <a:pt x="6662" y="3348"/>
                  </a:cubicBezTo>
                  <a:cubicBezTo>
                    <a:pt x="6499" y="3348"/>
                    <a:pt x="6339" y="3316"/>
                    <a:pt x="6195" y="3249"/>
                  </a:cubicBezTo>
                  <a:cubicBezTo>
                    <a:pt x="6116" y="3213"/>
                    <a:pt x="6041" y="3166"/>
                    <a:pt x="5961" y="3118"/>
                  </a:cubicBezTo>
                  <a:cubicBezTo>
                    <a:pt x="5802" y="3020"/>
                    <a:pt x="5640" y="2920"/>
                    <a:pt x="5446" y="2897"/>
                  </a:cubicBezTo>
                  <a:cubicBezTo>
                    <a:pt x="5415" y="2893"/>
                    <a:pt x="5385" y="2891"/>
                    <a:pt x="5355" y="2891"/>
                  </a:cubicBezTo>
                  <a:cubicBezTo>
                    <a:pt x="5210" y="2891"/>
                    <a:pt x="5071" y="2930"/>
                    <a:pt x="4935" y="2968"/>
                  </a:cubicBezTo>
                  <a:cubicBezTo>
                    <a:pt x="4883" y="2983"/>
                    <a:pt x="4831" y="2998"/>
                    <a:pt x="4779" y="3010"/>
                  </a:cubicBezTo>
                  <a:cubicBezTo>
                    <a:pt x="4670" y="3035"/>
                    <a:pt x="4551" y="3047"/>
                    <a:pt x="4429" y="3047"/>
                  </a:cubicBezTo>
                  <a:cubicBezTo>
                    <a:pt x="4393" y="3047"/>
                    <a:pt x="4358" y="3069"/>
                    <a:pt x="4346" y="3104"/>
                  </a:cubicBezTo>
                  <a:cubicBezTo>
                    <a:pt x="4332" y="3139"/>
                    <a:pt x="4342" y="3178"/>
                    <a:pt x="4369" y="3203"/>
                  </a:cubicBezTo>
                  <a:cubicBezTo>
                    <a:pt x="4593" y="3408"/>
                    <a:pt x="4772" y="3652"/>
                    <a:pt x="4901" y="3929"/>
                  </a:cubicBezTo>
                  <a:cubicBezTo>
                    <a:pt x="5433" y="5077"/>
                    <a:pt x="4932" y="6445"/>
                    <a:pt x="3783" y="6976"/>
                  </a:cubicBezTo>
                  <a:cubicBezTo>
                    <a:pt x="3472" y="7121"/>
                    <a:pt x="3144" y="7189"/>
                    <a:pt x="2822" y="7189"/>
                  </a:cubicBezTo>
                  <a:cubicBezTo>
                    <a:pt x="1955" y="7189"/>
                    <a:pt x="1124" y="6696"/>
                    <a:pt x="736" y="5859"/>
                  </a:cubicBezTo>
                  <a:cubicBezTo>
                    <a:pt x="203" y="4712"/>
                    <a:pt x="705" y="3344"/>
                    <a:pt x="1853" y="2812"/>
                  </a:cubicBezTo>
                  <a:cubicBezTo>
                    <a:pt x="2154" y="2672"/>
                    <a:pt x="2482" y="2601"/>
                    <a:pt x="2812" y="2601"/>
                  </a:cubicBezTo>
                  <a:cubicBezTo>
                    <a:pt x="2883" y="2601"/>
                    <a:pt x="2954" y="2605"/>
                    <a:pt x="3025" y="2611"/>
                  </a:cubicBezTo>
                  <a:cubicBezTo>
                    <a:pt x="3028" y="2612"/>
                    <a:pt x="3031" y="2612"/>
                    <a:pt x="3034" y="2612"/>
                  </a:cubicBezTo>
                  <a:cubicBezTo>
                    <a:pt x="3067" y="2612"/>
                    <a:pt x="3098" y="2593"/>
                    <a:pt x="3113" y="2562"/>
                  </a:cubicBezTo>
                  <a:cubicBezTo>
                    <a:pt x="3130" y="2529"/>
                    <a:pt x="3123" y="2490"/>
                    <a:pt x="3098" y="2462"/>
                  </a:cubicBezTo>
                  <a:cubicBezTo>
                    <a:pt x="3038" y="2396"/>
                    <a:pt x="2992" y="2337"/>
                    <a:pt x="2953" y="2280"/>
                  </a:cubicBezTo>
                  <a:cubicBezTo>
                    <a:pt x="2532" y="1640"/>
                    <a:pt x="3095" y="900"/>
                    <a:pt x="3578" y="560"/>
                  </a:cubicBezTo>
                  <a:cubicBezTo>
                    <a:pt x="3930" y="312"/>
                    <a:pt x="4296" y="182"/>
                    <a:pt x="4621" y="182"/>
                  </a:cubicBezTo>
                  <a:close/>
                  <a:moveTo>
                    <a:pt x="4622" y="1"/>
                  </a:moveTo>
                  <a:cubicBezTo>
                    <a:pt x="4259" y="1"/>
                    <a:pt x="3856" y="141"/>
                    <a:pt x="3473" y="411"/>
                  </a:cubicBezTo>
                  <a:cubicBezTo>
                    <a:pt x="2936" y="791"/>
                    <a:pt x="2311" y="1628"/>
                    <a:pt x="2804" y="2377"/>
                  </a:cubicBezTo>
                  <a:cubicBezTo>
                    <a:pt x="2815" y="2392"/>
                    <a:pt x="2826" y="2407"/>
                    <a:pt x="2836" y="2422"/>
                  </a:cubicBezTo>
                  <a:cubicBezTo>
                    <a:pt x="2829" y="2422"/>
                    <a:pt x="2822" y="2422"/>
                    <a:pt x="2815" y="2422"/>
                  </a:cubicBezTo>
                  <a:cubicBezTo>
                    <a:pt x="2457" y="2422"/>
                    <a:pt x="2102" y="2500"/>
                    <a:pt x="1778" y="2651"/>
                  </a:cubicBezTo>
                  <a:cubicBezTo>
                    <a:pt x="540" y="3223"/>
                    <a:pt x="1" y="4697"/>
                    <a:pt x="575" y="5935"/>
                  </a:cubicBezTo>
                  <a:cubicBezTo>
                    <a:pt x="992" y="6837"/>
                    <a:pt x="1888" y="7368"/>
                    <a:pt x="2823" y="7368"/>
                  </a:cubicBezTo>
                  <a:cubicBezTo>
                    <a:pt x="3170" y="7368"/>
                    <a:pt x="3523" y="7294"/>
                    <a:pt x="3859" y="7139"/>
                  </a:cubicBezTo>
                  <a:cubicBezTo>
                    <a:pt x="5096" y="6565"/>
                    <a:pt x="5638" y="5091"/>
                    <a:pt x="5063" y="3852"/>
                  </a:cubicBezTo>
                  <a:cubicBezTo>
                    <a:pt x="4952" y="3617"/>
                    <a:pt x="4810" y="3403"/>
                    <a:pt x="4634" y="3213"/>
                  </a:cubicBezTo>
                  <a:cubicBezTo>
                    <a:pt x="4698" y="3207"/>
                    <a:pt x="4760" y="3196"/>
                    <a:pt x="4820" y="3182"/>
                  </a:cubicBezTo>
                  <a:cubicBezTo>
                    <a:pt x="4876" y="3171"/>
                    <a:pt x="4930" y="3155"/>
                    <a:pt x="4985" y="3139"/>
                  </a:cubicBezTo>
                  <a:cubicBezTo>
                    <a:pt x="5114" y="3104"/>
                    <a:pt x="5237" y="3069"/>
                    <a:pt x="5358" y="3069"/>
                  </a:cubicBezTo>
                  <a:cubicBezTo>
                    <a:pt x="5381" y="3069"/>
                    <a:pt x="5404" y="3070"/>
                    <a:pt x="5426" y="3073"/>
                  </a:cubicBezTo>
                  <a:cubicBezTo>
                    <a:pt x="5582" y="3092"/>
                    <a:pt x="5720" y="3177"/>
                    <a:pt x="5868" y="3268"/>
                  </a:cubicBezTo>
                  <a:cubicBezTo>
                    <a:pt x="5948" y="3318"/>
                    <a:pt x="6033" y="3369"/>
                    <a:pt x="6122" y="3410"/>
                  </a:cubicBezTo>
                  <a:cubicBezTo>
                    <a:pt x="6291" y="3489"/>
                    <a:pt x="6478" y="3528"/>
                    <a:pt x="6667" y="3528"/>
                  </a:cubicBezTo>
                  <a:cubicBezTo>
                    <a:pt x="6970" y="3528"/>
                    <a:pt x="7279" y="3429"/>
                    <a:pt x="7536" y="3237"/>
                  </a:cubicBezTo>
                  <a:cubicBezTo>
                    <a:pt x="7913" y="2957"/>
                    <a:pt x="8167" y="2485"/>
                    <a:pt x="8215" y="1974"/>
                  </a:cubicBezTo>
                  <a:cubicBezTo>
                    <a:pt x="8219" y="1940"/>
                    <a:pt x="8199" y="1904"/>
                    <a:pt x="8168" y="1888"/>
                  </a:cubicBezTo>
                  <a:cubicBezTo>
                    <a:pt x="8154" y="1880"/>
                    <a:pt x="8140" y="1877"/>
                    <a:pt x="8125" y="1877"/>
                  </a:cubicBezTo>
                  <a:cubicBezTo>
                    <a:pt x="8105" y="1877"/>
                    <a:pt x="8085" y="1884"/>
                    <a:pt x="8069" y="1896"/>
                  </a:cubicBezTo>
                  <a:cubicBezTo>
                    <a:pt x="7960" y="1984"/>
                    <a:pt x="7828" y="2016"/>
                    <a:pt x="7693" y="2016"/>
                  </a:cubicBezTo>
                  <a:cubicBezTo>
                    <a:pt x="7513" y="2016"/>
                    <a:pt x="7326" y="1959"/>
                    <a:pt x="7177" y="1904"/>
                  </a:cubicBezTo>
                  <a:cubicBezTo>
                    <a:pt x="6798" y="1764"/>
                    <a:pt x="6480" y="1520"/>
                    <a:pt x="6171" y="1135"/>
                  </a:cubicBezTo>
                  <a:cubicBezTo>
                    <a:pt x="6125" y="1076"/>
                    <a:pt x="6078" y="1017"/>
                    <a:pt x="6031" y="956"/>
                  </a:cubicBezTo>
                  <a:cubicBezTo>
                    <a:pt x="5780" y="629"/>
                    <a:pt x="5520" y="291"/>
                    <a:pt x="5131" y="109"/>
                  </a:cubicBezTo>
                  <a:cubicBezTo>
                    <a:pt x="4977" y="36"/>
                    <a:pt x="4804" y="1"/>
                    <a:pt x="4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1"/>
            <p:cNvSpPr/>
            <p:nvPr/>
          </p:nvSpPr>
          <p:spPr>
            <a:xfrm>
              <a:off x="6868621" y="793620"/>
              <a:ext cx="409354" cy="420936"/>
            </a:xfrm>
            <a:custGeom>
              <a:rect b="b" l="l" r="r" t="t"/>
              <a:pathLst>
                <a:path extrusionOk="0" h="5597" w="5443">
                  <a:moveTo>
                    <a:pt x="3421" y="738"/>
                  </a:moveTo>
                  <a:lnTo>
                    <a:pt x="3384" y="762"/>
                  </a:lnTo>
                  <a:cubicBezTo>
                    <a:pt x="3397" y="754"/>
                    <a:pt x="3409" y="746"/>
                    <a:pt x="3421" y="738"/>
                  </a:cubicBezTo>
                  <a:close/>
                  <a:moveTo>
                    <a:pt x="353" y="0"/>
                  </a:moveTo>
                  <a:lnTo>
                    <a:pt x="353" y="0"/>
                  </a:lnTo>
                  <a:cubicBezTo>
                    <a:pt x="402" y="1208"/>
                    <a:pt x="1" y="1527"/>
                    <a:pt x="2" y="1532"/>
                  </a:cubicBezTo>
                  <a:cubicBezTo>
                    <a:pt x="34" y="1634"/>
                    <a:pt x="43" y="1661"/>
                    <a:pt x="43" y="1661"/>
                  </a:cubicBezTo>
                  <a:cubicBezTo>
                    <a:pt x="43" y="1661"/>
                    <a:pt x="33" y="1625"/>
                    <a:pt x="35" y="1625"/>
                  </a:cubicBezTo>
                  <a:lnTo>
                    <a:pt x="35" y="1625"/>
                  </a:lnTo>
                  <a:cubicBezTo>
                    <a:pt x="37" y="1625"/>
                    <a:pt x="46" y="1647"/>
                    <a:pt x="74" y="1724"/>
                  </a:cubicBezTo>
                  <a:cubicBezTo>
                    <a:pt x="74" y="1724"/>
                    <a:pt x="626" y="3123"/>
                    <a:pt x="639" y="3152"/>
                  </a:cubicBezTo>
                  <a:cubicBezTo>
                    <a:pt x="955" y="3852"/>
                    <a:pt x="1650" y="4285"/>
                    <a:pt x="2395" y="4285"/>
                  </a:cubicBezTo>
                  <a:cubicBezTo>
                    <a:pt x="2429" y="4285"/>
                    <a:pt x="2463" y="4284"/>
                    <a:pt x="2497" y="4282"/>
                  </a:cubicBezTo>
                  <a:lnTo>
                    <a:pt x="2806" y="4888"/>
                  </a:lnTo>
                  <a:cubicBezTo>
                    <a:pt x="3034" y="5338"/>
                    <a:pt x="3489" y="5597"/>
                    <a:pt x="3961" y="5597"/>
                  </a:cubicBezTo>
                  <a:cubicBezTo>
                    <a:pt x="4160" y="5597"/>
                    <a:pt x="4361" y="5551"/>
                    <a:pt x="4550" y="5455"/>
                  </a:cubicBezTo>
                  <a:cubicBezTo>
                    <a:pt x="5188" y="5131"/>
                    <a:pt x="5442" y="4349"/>
                    <a:pt x="5116" y="3711"/>
                  </a:cubicBezTo>
                  <a:lnTo>
                    <a:pt x="4361" y="2227"/>
                  </a:lnTo>
                  <a:cubicBezTo>
                    <a:pt x="4370" y="2152"/>
                    <a:pt x="4374" y="2077"/>
                    <a:pt x="4375" y="2002"/>
                  </a:cubicBezTo>
                  <a:cubicBezTo>
                    <a:pt x="4433" y="1993"/>
                    <a:pt x="4494" y="1978"/>
                    <a:pt x="4551" y="1957"/>
                  </a:cubicBezTo>
                  <a:cubicBezTo>
                    <a:pt x="5050" y="1779"/>
                    <a:pt x="5309" y="1228"/>
                    <a:pt x="5129" y="728"/>
                  </a:cubicBezTo>
                  <a:cubicBezTo>
                    <a:pt x="4988" y="334"/>
                    <a:pt x="4618" y="90"/>
                    <a:pt x="4224" y="90"/>
                  </a:cubicBezTo>
                  <a:cubicBezTo>
                    <a:pt x="4116" y="90"/>
                    <a:pt x="4006" y="108"/>
                    <a:pt x="3899" y="146"/>
                  </a:cubicBezTo>
                  <a:cubicBezTo>
                    <a:pt x="3803" y="385"/>
                    <a:pt x="3638" y="592"/>
                    <a:pt x="3421" y="738"/>
                  </a:cubicBezTo>
                  <a:lnTo>
                    <a:pt x="3421" y="738"/>
                  </a:lnTo>
                  <a:lnTo>
                    <a:pt x="3440" y="725"/>
                  </a:lnTo>
                  <a:cubicBezTo>
                    <a:pt x="3440" y="725"/>
                    <a:pt x="3541" y="1241"/>
                    <a:pt x="3541" y="1243"/>
                  </a:cubicBezTo>
                  <a:cubicBezTo>
                    <a:pt x="3541" y="1243"/>
                    <a:pt x="3539" y="1242"/>
                    <a:pt x="3536" y="1242"/>
                  </a:cubicBezTo>
                  <a:cubicBezTo>
                    <a:pt x="3507" y="1242"/>
                    <a:pt x="3368" y="1272"/>
                    <a:pt x="3352" y="1273"/>
                  </a:cubicBezTo>
                  <a:cubicBezTo>
                    <a:pt x="3339" y="1275"/>
                    <a:pt x="3326" y="1275"/>
                    <a:pt x="3313" y="1275"/>
                  </a:cubicBezTo>
                  <a:cubicBezTo>
                    <a:pt x="3247" y="1275"/>
                    <a:pt x="3182" y="1259"/>
                    <a:pt x="3126" y="1224"/>
                  </a:cubicBezTo>
                  <a:cubicBezTo>
                    <a:pt x="2970" y="1126"/>
                    <a:pt x="2902" y="875"/>
                    <a:pt x="2825" y="715"/>
                  </a:cubicBezTo>
                  <a:cubicBezTo>
                    <a:pt x="2809" y="680"/>
                    <a:pt x="2687" y="371"/>
                    <a:pt x="2642" y="371"/>
                  </a:cubicBezTo>
                  <a:cubicBezTo>
                    <a:pt x="2640" y="371"/>
                    <a:pt x="2638" y="371"/>
                    <a:pt x="2636" y="373"/>
                  </a:cubicBezTo>
                  <a:cubicBezTo>
                    <a:pt x="2382" y="565"/>
                    <a:pt x="1990" y="751"/>
                    <a:pt x="1597" y="751"/>
                  </a:cubicBezTo>
                  <a:cubicBezTo>
                    <a:pt x="1498" y="751"/>
                    <a:pt x="1400" y="739"/>
                    <a:pt x="1303" y="713"/>
                  </a:cubicBezTo>
                  <a:cubicBezTo>
                    <a:pt x="644" y="536"/>
                    <a:pt x="492" y="360"/>
                    <a:pt x="353"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1"/>
            <p:cNvSpPr/>
            <p:nvPr/>
          </p:nvSpPr>
          <p:spPr>
            <a:xfrm>
              <a:off x="6861476" y="786776"/>
              <a:ext cx="413867" cy="434323"/>
            </a:xfrm>
            <a:custGeom>
              <a:rect b="b" l="l" r="r" t="t"/>
              <a:pathLst>
                <a:path extrusionOk="0" h="5775" w="5503">
                  <a:moveTo>
                    <a:pt x="4319" y="273"/>
                  </a:moveTo>
                  <a:cubicBezTo>
                    <a:pt x="4675" y="273"/>
                    <a:pt x="5011" y="494"/>
                    <a:pt x="5139" y="849"/>
                  </a:cubicBezTo>
                  <a:cubicBezTo>
                    <a:pt x="5300" y="1300"/>
                    <a:pt x="5062" y="1802"/>
                    <a:pt x="4612" y="1963"/>
                  </a:cubicBezTo>
                  <a:cubicBezTo>
                    <a:pt x="4563" y="1981"/>
                    <a:pt x="4509" y="1994"/>
                    <a:pt x="4454" y="2004"/>
                  </a:cubicBezTo>
                  <a:cubicBezTo>
                    <a:pt x="4409" y="2011"/>
                    <a:pt x="4378" y="2047"/>
                    <a:pt x="4378" y="2092"/>
                  </a:cubicBezTo>
                  <a:cubicBezTo>
                    <a:pt x="4378" y="2161"/>
                    <a:pt x="4373" y="2234"/>
                    <a:pt x="4365" y="2307"/>
                  </a:cubicBezTo>
                  <a:cubicBezTo>
                    <a:pt x="4362" y="2323"/>
                    <a:pt x="4366" y="2342"/>
                    <a:pt x="4374" y="2358"/>
                  </a:cubicBezTo>
                  <a:lnTo>
                    <a:pt x="5129" y="3842"/>
                  </a:lnTo>
                  <a:cubicBezTo>
                    <a:pt x="5276" y="4128"/>
                    <a:pt x="5301" y="4456"/>
                    <a:pt x="5202" y="4762"/>
                  </a:cubicBezTo>
                  <a:cubicBezTo>
                    <a:pt x="5102" y="5068"/>
                    <a:pt x="4889" y="5317"/>
                    <a:pt x="4601" y="5465"/>
                  </a:cubicBezTo>
                  <a:cubicBezTo>
                    <a:pt x="4429" y="5552"/>
                    <a:pt x="4241" y="5597"/>
                    <a:pt x="4053" y="5597"/>
                  </a:cubicBezTo>
                  <a:cubicBezTo>
                    <a:pt x="3928" y="5597"/>
                    <a:pt x="3803" y="5577"/>
                    <a:pt x="3680" y="5537"/>
                  </a:cubicBezTo>
                  <a:cubicBezTo>
                    <a:pt x="3374" y="5437"/>
                    <a:pt x="3125" y="5224"/>
                    <a:pt x="2979" y="4937"/>
                  </a:cubicBezTo>
                  <a:lnTo>
                    <a:pt x="2670" y="4330"/>
                  </a:lnTo>
                  <a:cubicBezTo>
                    <a:pt x="2655" y="4300"/>
                    <a:pt x="2624" y="4282"/>
                    <a:pt x="2591" y="4282"/>
                  </a:cubicBezTo>
                  <a:cubicBezTo>
                    <a:pt x="2589" y="4282"/>
                    <a:pt x="2587" y="4282"/>
                    <a:pt x="2586" y="4282"/>
                  </a:cubicBezTo>
                  <a:cubicBezTo>
                    <a:pt x="2554" y="4283"/>
                    <a:pt x="2522" y="4284"/>
                    <a:pt x="2491" y="4284"/>
                  </a:cubicBezTo>
                  <a:cubicBezTo>
                    <a:pt x="1775" y="4284"/>
                    <a:pt x="1109" y="3860"/>
                    <a:pt x="815" y="3204"/>
                  </a:cubicBezTo>
                  <a:cubicBezTo>
                    <a:pt x="799" y="3167"/>
                    <a:pt x="402" y="2165"/>
                    <a:pt x="252" y="1783"/>
                  </a:cubicBezTo>
                  <a:cubicBezTo>
                    <a:pt x="235" y="1736"/>
                    <a:pt x="220" y="1699"/>
                    <a:pt x="205" y="1672"/>
                  </a:cubicBezTo>
                  <a:lnTo>
                    <a:pt x="199" y="1648"/>
                  </a:lnTo>
                  <a:cubicBezTo>
                    <a:pt x="315" y="1508"/>
                    <a:pt x="512" y="1169"/>
                    <a:pt x="538" y="454"/>
                  </a:cubicBezTo>
                  <a:cubicBezTo>
                    <a:pt x="684" y="641"/>
                    <a:pt x="915" y="770"/>
                    <a:pt x="1374" y="893"/>
                  </a:cubicBezTo>
                  <a:cubicBezTo>
                    <a:pt x="1480" y="922"/>
                    <a:pt x="1588" y="935"/>
                    <a:pt x="1695" y="935"/>
                  </a:cubicBezTo>
                  <a:cubicBezTo>
                    <a:pt x="2075" y="935"/>
                    <a:pt x="2450" y="774"/>
                    <a:pt x="2721" y="584"/>
                  </a:cubicBezTo>
                  <a:cubicBezTo>
                    <a:pt x="2741" y="623"/>
                    <a:pt x="2773" y="689"/>
                    <a:pt x="2821" y="803"/>
                  </a:cubicBezTo>
                  <a:cubicBezTo>
                    <a:pt x="2831" y="824"/>
                    <a:pt x="2837" y="839"/>
                    <a:pt x="2840" y="847"/>
                  </a:cubicBezTo>
                  <a:cubicBezTo>
                    <a:pt x="2857" y="881"/>
                    <a:pt x="2875" y="921"/>
                    <a:pt x="2892" y="964"/>
                  </a:cubicBezTo>
                  <a:cubicBezTo>
                    <a:pt x="2956" y="1123"/>
                    <a:pt x="3031" y="1301"/>
                    <a:pt x="3174" y="1391"/>
                  </a:cubicBezTo>
                  <a:cubicBezTo>
                    <a:pt x="3245" y="1435"/>
                    <a:pt x="3327" y="1456"/>
                    <a:pt x="3415" y="1456"/>
                  </a:cubicBezTo>
                  <a:cubicBezTo>
                    <a:pt x="3428" y="1456"/>
                    <a:pt x="3441" y="1456"/>
                    <a:pt x="3454" y="1455"/>
                  </a:cubicBezTo>
                  <a:cubicBezTo>
                    <a:pt x="3460" y="1455"/>
                    <a:pt x="3488" y="1450"/>
                    <a:pt x="3521" y="1443"/>
                  </a:cubicBezTo>
                  <a:cubicBezTo>
                    <a:pt x="3557" y="1435"/>
                    <a:pt x="3603" y="1426"/>
                    <a:pt x="3625" y="1424"/>
                  </a:cubicBezTo>
                  <a:cubicBezTo>
                    <a:pt x="3628" y="1424"/>
                    <a:pt x="3631" y="1424"/>
                    <a:pt x="3634" y="1424"/>
                  </a:cubicBezTo>
                  <a:cubicBezTo>
                    <a:pt x="3641" y="1424"/>
                    <a:pt x="3648" y="1423"/>
                    <a:pt x="3655" y="1423"/>
                  </a:cubicBezTo>
                  <a:cubicBezTo>
                    <a:pt x="3702" y="1414"/>
                    <a:pt x="3733" y="1367"/>
                    <a:pt x="3724" y="1319"/>
                  </a:cubicBezTo>
                  <a:lnTo>
                    <a:pt x="3724" y="1317"/>
                  </a:lnTo>
                  <a:lnTo>
                    <a:pt x="3634" y="857"/>
                  </a:lnTo>
                  <a:cubicBezTo>
                    <a:pt x="3820" y="715"/>
                    <a:pt x="3964" y="530"/>
                    <a:pt x="4060" y="312"/>
                  </a:cubicBezTo>
                  <a:cubicBezTo>
                    <a:pt x="4146" y="285"/>
                    <a:pt x="4233" y="273"/>
                    <a:pt x="4319" y="273"/>
                  </a:cubicBezTo>
                  <a:close/>
                  <a:moveTo>
                    <a:pt x="444" y="1"/>
                  </a:moveTo>
                  <a:cubicBezTo>
                    <a:pt x="438" y="1"/>
                    <a:pt x="432" y="2"/>
                    <a:pt x="426" y="3"/>
                  </a:cubicBezTo>
                  <a:cubicBezTo>
                    <a:pt x="382" y="12"/>
                    <a:pt x="353" y="50"/>
                    <a:pt x="354" y="93"/>
                  </a:cubicBezTo>
                  <a:cubicBezTo>
                    <a:pt x="396" y="1099"/>
                    <a:pt x="121" y="1466"/>
                    <a:pt x="35" y="1554"/>
                  </a:cubicBezTo>
                  <a:cubicBezTo>
                    <a:pt x="13" y="1577"/>
                    <a:pt x="0" y="1618"/>
                    <a:pt x="9" y="1649"/>
                  </a:cubicBezTo>
                  <a:lnTo>
                    <a:pt x="33" y="1724"/>
                  </a:lnTo>
                  <a:cubicBezTo>
                    <a:pt x="38" y="1737"/>
                    <a:pt x="42" y="1752"/>
                    <a:pt x="47" y="1765"/>
                  </a:cubicBezTo>
                  <a:cubicBezTo>
                    <a:pt x="47" y="1767"/>
                    <a:pt x="48" y="1770"/>
                    <a:pt x="48" y="1772"/>
                  </a:cubicBezTo>
                  <a:lnTo>
                    <a:pt x="49" y="1772"/>
                  </a:lnTo>
                  <a:cubicBezTo>
                    <a:pt x="55" y="1787"/>
                    <a:pt x="63" y="1799"/>
                    <a:pt x="70" y="1812"/>
                  </a:cubicBezTo>
                  <a:cubicBezTo>
                    <a:pt x="74" y="1822"/>
                    <a:pt x="77" y="1834"/>
                    <a:pt x="82" y="1848"/>
                  </a:cubicBezTo>
                  <a:cubicBezTo>
                    <a:pt x="175" y="2082"/>
                    <a:pt x="637" y="3249"/>
                    <a:pt x="650" y="3278"/>
                  </a:cubicBezTo>
                  <a:cubicBezTo>
                    <a:pt x="973" y="3997"/>
                    <a:pt x="1702" y="4463"/>
                    <a:pt x="2487" y="4463"/>
                  </a:cubicBezTo>
                  <a:cubicBezTo>
                    <a:pt x="2503" y="4463"/>
                    <a:pt x="2520" y="4463"/>
                    <a:pt x="2536" y="4462"/>
                  </a:cubicBezTo>
                  <a:lnTo>
                    <a:pt x="2819" y="5016"/>
                  </a:lnTo>
                  <a:cubicBezTo>
                    <a:pt x="2987" y="5346"/>
                    <a:pt x="3275" y="5591"/>
                    <a:pt x="3625" y="5706"/>
                  </a:cubicBezTo>
                  <a:cubicBezTo>
                    <a:pt x="3767" y="5752"/>
                    <a:pt x="3913" y="5774"/>
                    <a:pt x="4058" y="5774"/>
                  </a:cubicBezTo>
                  <a:cubicBezTo>
                    <a:pt x="4256" y="5774"/>
                    <a:pt x="4453" y="5732"/>
                    <a:pt x="4636" y="5646"/>
                  </a:cubicBezTo>
                  <a:cubicBezTo>
                    <a:pt x="4652" y="5638"/>
                    <a:pt x="4667" y="5632"/>
                    <a:pt x="4683" y="5625"/>
                  </a:cubicBezTo>
                  <a:cubicBezTo>
                    <a:pt x="5013" y="5456"/>
                    <a:pt x="5258" y="5170"/>
                    <a:pt x="5372" y="4818"/>
                  </a:cubicBezTo>
                  <a:cubicBezTo>
                    <a:pt x="5486" y="4466"/>
                    <a:pt x="5456" y="4091"/>
                    <a:pt x="5289" y="3761"/>
                  </a:cubicBezTo>
                  <a:lnTo>
                    <a:pt x="4546" y="2302"/>
                  </a:lnTo>
                  <a:cubicBezTo>
                    <a:pt x="4551" y="2256"/>
                    <a:pt x="4554" y="2212"/>
                    <a:pt x="4556" y="2167"/>
                  </a:cubicBezTo>
                  <a:cubicBezTo>
                    <a:pt x="4596" y="2156"/>
                    <a:pt x="4636" y="2146"/>
                    <a:pt x="4674" y="2131"/>
                  </a:cubicBezTo>
                  <a:cubicBezTo>
                    <a:pt x="5217" y="1935"/>
                    <a:pt x="5503" y="1332"/>
                    <a:pt x="5307" y="787"/>
                  </a:cubicBezTo>
                  <a:cubicBezTo>
                    <a:pt x="5153" y="360"/>
                    <a:pt x="4748" y="92"/>
                    <a:pt x="4317" y="92"/>
                  </a:cubicBezTo>
                  <a:cubicBezTo>
                    <a:pt x="4199" y="92"/>
                    <a:pt x="4080" y="112"/>
                    <a:pt x="3963" y="154"/>
                  </a:cubicBezTo>
                  <a:cubicBezTo>
                    <a:pt x="3937" y="164"/>
                    <a:pt x="3919" y="181"/>
                    <a:pt x="3910" y="205"/>
                  </a:cubicBezTo>
                  <a:cubicBezTo>
                    <a:pt x="3822" y="423"/>
                    <a:pt x="3676" y="607"/>
                    <a:pt x="3488" y="740"/>
                  </a:cubicBezTo>
                  <a:cubicBezTo>
                    <a:pt x="3487" y="740"/>
                    <a:pt x="3484" y="741"/>
                    <a:pt x="3483" y="742"/>
                  </a:cubicBezTo>
                  <a:lnTo>
                    <a:pt x="3427" y="778"/>
                  </a:lnTo>
                  <a:cubicBezTo>
                    <a:pt x="3386" y="806"/>
                    <a:pt x="3375" y="860"/>
                    <a:pt x="3401" y="902"/>
                  </a:cubicBezTo>
                  <a:cubicBezTo>
                    <a:pt x="3416" y="925"/>
                    <a:pt x="3441" y="938"/>
                    <a:pt x="3465" y="942"/>
                  </a:cubicBezTo>
                  <a:cubicBezTo>
                    <a:pt x="3483" y="1035"/>
                    <a:pt x="3509" y="1167"/>
                    <a:pt x="3527" y="1258"/>
                  </a:cubicBezTo>
                  <a:cubicBezTo>
                    <a:pt x="3514" y="1260"/>
                    <a:pt x="3500" y="1264"/>
                    <a:pt x="3483" y="1266"/>
                  </a:cubicBezTo>
                  <a:cubicBezTo>
                    <a:pt x="3461" y="1270"/>
                    <a:pt x="3442" y="1274"/>
                    <a:pt x="3437" y="1275"/>
                  </a:cubicBezTo>
                  <a:cubicBezTo>
                    <a:pt x="3427" y="1276"/>
                    <a:pt x="3418" y="1276"/>
                    <a:pt x="3408" y="1276"/>
                  </a:cubicBezTo>
                  <a:cubicBezTo>
                    <a:pt x="3354" y="1276"/>
                    <a:pt x="3306" y="1264"/>
                    <a:pt x="3265" y="1238"/>
                  </a:cubicBezTo>
                  <a:cubicBezTo>
                    <a:pt x="3169" y="1178"/>
                    <a:pt x="3107" y="1027"/>
                    <a:pt x="3053" y="894"/>
                  </a:cubicBezTo>
                  <a:cubicBezTo>
                    <a:pt x="3033" y="849"/>
                    <a:pt x="3015" y="806"/>
                    <a:pt x="2997" y="767"/>
                  </a:cubicBezTo>
                  <a:cubicBezTo>
                    <a:pt x="2994" y="761"/>
                    <a:pt x="2989" y="749"/>
                    <a:pt x="2981" y="731"/>
                  </a:cubicBezTo>
                  <a:cubicBezTo>
                    <a:pt x="2862" y="448"/>
                    <a:pt x="2819" y="391"/>
                    <a:pt x="2758" y="375"/>
                  </a:cubicBezTo>
                  <a:cubicBezTo>
                    <a:pt x="2751" y="374"/>
                    <a:pt x="2743" y="373"/>
                    <a:pt x="2736" y="373"/>
                  </a:cubicBezTo>
                  <a:cubicBezTo>
                    <a:pt x="2713" y="373"/>
                    <a:pt x="2689" y="380"/>
                    <a:pt x="2673" y="392"/>
                  </a:cubicBezTo>
                  <a:cubicBezTo>
                    <a:pt x="2433" y="573"/>
                    <a:pt x="2058" y="752"/>
                    <a:pt x="1686" y="752"/>
                  </a:cubicBezTo>
                  <a:cubicBezTo>
                    <a:pt x="1596" y="752"/>
                    <a:pt x="1506" y="741"/>
                    <a:pt x="1418" y="718"/>
                  </a:cubicBezTo>
                  <a:cubicBezTo>
                    <a:pt x="775" y="545"/>
                    <a:pt x="652" y="384"/>
                    <a:pt x="527" y="59"/>
                  </a:cubicBezTo>
                  <a:cubicBezTo>
                    <a:pt x="513" y="23"/>
                    <a:pt x="480" y="1"/>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1"/>
            <p:cNvSpPr/>
            <p:nvPr/>
          </p:nvSpPr>
          <p:spPr>
            <a:xfrm>
              <a:off x="7059944" y="1062105"/>
              <a:ext cx="101154" cy="108073"/>
            </a:xfrm>
            <a:custGeom>
              <a:rect b="b" l="l" r="r" t="t"/>
              <a:pathLst>
                <a:path extrusionOk="0" h="1437" w="1345">
                  <a:moveTo>
                    <a:pt x="1344" y="0"/>
                  </a:moveTo>
                  <a:lnTo>
                    <a:pt x="1344" y="0"/>
                  </a:lnTo>
                  <a:cubicBezTo>
                    <a:pt x="1120" y="280"/>
                    <a:pt x="815" y="501"/>
                    <a:pt x="447" y="621"/>
                  </a:cubicBezTo>
                  <a:cubicBezTo>
                    <a:pt x="299" y="668"/>
                    <a:pt x="150" y="695"/>
                    <a:pt x="1" y="707"/>
                  </a:cubicBezTo>
                  <a:cubicBezTo>
                    <a:pt x="143" y="965"/>
                    <a:pt x="374" y="1397"/>
                    <a:pt x="362" y="1436"/>
                  </a:cubicBezTo>
                  <a:cubicBezTo>
                    <a:pt x="362" y="1436"/>
                    <a:pt x="1228" y="1085"/>
                    <a:pt x="13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1"/>
            <p:cNvSpPr/>
            <p:nvPr/>
          </p:nvSpPr>
          <p:spPr>
            <a:xfrm>
              <a:off x="7053100" y="1055337"/>
              <a:ext cx="114992" cy="121535"/>
            </a:xfrm>
            <a:custGeom>
              <a:rect b="b" l="l" r="r" t="t"/>
              <a:pathLst>
                <a:path extrusionOk="0" h="1616" w="1529">
                  <a:moveTo>
                    <a:pt x="1294" y="373"/>
                  </a:moveTo>
                  <a:lnTo>
                    <a:pt x="1294" y="373"/>
                  </a:lnTo>
                  <a:cubicBezTo>
                    <a:pt x="1128" y="999"/>
                    <a:pt x="692" y="1299"/>
                    <a:pt x="506" y="1402"/>
                  </a:cubicBezTo>
                  <a:cubicBezTo>
                    <a:pt x="465" y="1308"/>
                    <a:pt x="386" y="1152"/>
                    <a:pt x="235" y="873"/>
                  </a:cubicBezTo>
                  <a:cubicBezTo>
                    <a:pt x="350" y="856"/>
                    <a:pt x="462" y="830"/>
                    <a:pt x="566" y="797"/>
                  </a:cubicBezTo>
                  <a:cubicBezTo>
                    <a:pt x="839" y="708"/>
                    <a:pt x="1086" y="563"/>
                    <a:pt x="1294" y="373"/>
                  </a:cubicBezTo>
                  <a:close/>
                  <a:moveTo>
                    <a:pt x="1436" y="1"/>
                  </a:moveTo>
                  <a:cubicBezTo>
                    <a:pt x="1410" y="1"/>
                    <a:pt x="1384" y="13"/>
                    <a:pt x="1367" y="34"/>
                  </a:cubicBezTo>
                  <a:cubicBezTo>
                    <a:pt x="1144" y="312"/>
                    <a:pt x="848" y="516"/>
                    <a:pt x="511" y="626"/>
                  </a:cubicBezTo>
                  <a:cubicBezTo>
                    <a:pt x="377" y="669"/>
                    <a:pt x="235" y="697"/>
                    <a:pt x="85" y="709"/>
                  </a:cubicBezTo>
                  <a:cubicBezTo>
                    <a:pt x="55" y="712"/>
                    <a:pt x="28" y="729"/>
                    <a:pt x="14" y="755"/>
                  </a:cubicBezTo>
                  <a:cubicBezTo>
                    <a:pt x="0" y="783"/>
                    <a:pt x="0" y="814"/>
                    <a:pt x="14" y="841"/>
                  </a:cubicBezTo>
                  <a:cubicBezTo>
                    <a:pt x="307" y="1376"/>
                    <a:pt x="356" y="1500"/>
                    <a:pt x="365" y="1527"/>
                  </a:cubicBezTo>
                  <a:cubicBezTo>
                    <a:pt x="365" y="1552"/>
                    <a:pt x="375" y="1575"/>
                    <a:pt x="393" y="1593"/>
                  </a:cubicBezTo>
                  <a:cubicBezTo>
                    <a:pt x="410" y="1608"/>
                    <a:pt x="431" y="1616"/>
                    <a:pt x="454" y="1616"/>
                  </a:cubicBezTo>
                  <a:cubicBezTo>
                    <a:pt x="465" y="1616"/>
                    <a:pt x="477" y="1614"/>
                    <a:pt x="488" y="1609"/>
                  </a:cubicBezTo>
                  <a:cubicBezTo>
                    <a:pt x="491" y="1608"/>
                    <a:pt x="500" y="1604"/>
                    <a:pt x="515" y="1598"/>
                  </a:cubicBezTo>
                  <a:cubicBezTo>
                    <a:pt x="671" y="1525"/>
                    <a:pt x="1415" y="1128"/>
                    <a:pt x="1526" y="100"/>
                  </a:cubicBezTo>
                  <a:cubicBezTo>
                    <a:pt x="1529" y="62"/>
                    <a:pt x="1507" y="24"/>
                    <a:pt x="1471" y="8"/>
                  </a:cubicBezTo>
                  <a:cubicBezTo>
                    <a:pt x="1460" y="3"/>
                    <a:pt x="1448" y="1"/>
                    <a:pt x="1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1"/>
            <p:cNvSpPr/>
            <p:nvPr/>
          </p:nvSpPr>
          <p:spPr>
            <a:xfrm>
              <a:off x="6995418" y="938392"/>
              <a:ext cx="27075" cy="23766"/>
            </a:xfrm>
            <a:custGeom>
              <a:rect b="b" l="l" r="r" t="t"/>
              <a:pathLst>
                <a:path extrusionOk="0" h="316" w="360">
                  <a:moveTo>
                    <a:pt x="180" y="0"/>
                  </a:moveTo>
                  <a:cubicBezTo>
                    <a:pt x="150" y="0"/>
                    <a:pt x="121" y="8"/>
                    <a:pt x="95" y="25"/>
                  </a:cubicBezTo>
                  <a:cubicBezTo>
                    <a:pt x="22" y="71"/>
                    <a:pt x="0" y="169"/>
                    <a:pt x="47" y="243"/>
                  </a:cubicBezTo>
                  <a:cubicBezTo>
                    <a:pt x="77" y="290"/>
                    <a:pt x="128" y="316"/>
                    <a:pt x="180" y="316"/>
                  </a:cubicBezTo>
                  <a:cubicBezTo>
                    <a:pt x="209" y="316"/>
                    <a:pt x="239" y="308"/>
                    <a:pt x="265" y="291"/>
                  </a:cubicBezTo>
                  <a:cubicBezTo>
                    <a:pt x="339" y="244"/>
                    <a:pt x="359" y="145"/>
                    <a:pt x="313" y="73"/>
                  </a:cubicBezTo>
                  <a:cubicBezTo>
                    <a:pt x="283" y="26"/>
                    <a:pt x="232" y="0"/>
                    <a:pt x="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1"/>
            <p:cNvSpPr/>
            <p:nvPr/>
          </p:nvSpPr>
          <p:spPr>
            <a:xfrm>
              <a:off x="6908705" y="971482"/>
              <a:ext cx="23991" cy="21133"/>
            </a:xfrm>
            <a:custGeom>
              <a:rect b="b" l="l" r="r" t="t"/>
              <a:pathLst>
                <a:path extrusionOk="0" h="281" w="319">
                  <a:moveTo>
                    <a:pt x="159" y="0"/>
                  </a:moveTo>
                  <a:cubicBezTo>
                    <a:pt x="133" y="0"/>
                    <a:pt x="107" y="7"/>
                    <a:pt x="84" y="22"/>
                  </a:cubicBezTo>
                  <a:cubicBezTo>
                    <a:pt x="19" y="62"/>
                    <a:pt x="0" y="150"/>
                    <a:pt x="41" y="215"/>
                  </a:cubicBezTo>
                  <a:cubicBezTo>
                    <a:pt x="68" y="257"/>
                    <a:pt x="114" y="280"/>
                    <a:pt x="160" y="280"/>
                  </a:cubicBezTo>
                  <a:cubicBezTo>
                    <a:pt x="186" y="280"/>
                    <a:pt x="212" y="273"/>
                    <a:pt x="235" y="259"/>
                  </a:cubicBezTo>
                  <a:cubicBezTo>
                    <a:pt x="299" y="216"/>
                    <a:pt x="319" y="130"/>
                    <a:pt x="277" y="65"/>
                  </a:cubicBezTo>
                  <a:cubicBezTo>
                    <a:pt x="251" y="23"/>
                    <a:pt x="205" y="0"/>
                    <a:pt x="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1"/>
            <p:cNvSpPr/>
            <p:nvPr/>
          </p:nvSpPr>
          <p:spPr>
            <a:xfrm>
              <a:off x="6978571" y="874467"/>
              <a:ext cx="61445" cy="24894"/>
            </a:xfrm>
            <a:custGeom>
              <a:rect b="b" l="l" r="r" t="t"/>
              <a:pathLst>
                <a:path extrusionOk="0" h="331" w="817">
                  <a:moveTo>
                    <a:pt x="436" y="1"/>
                  </a:moveTo>
                  <a:cubicBezTo>
                    <a:pt x="417" y="1"/>
                    <a:pt x="397" y="1"/>
                    <a:pt x="377" y="3"/>
                  </a:cubicBezTo>
                  <a:cubicBezTo>
                    <a:pt x="203" y="20"/>
                    <a:pt x="81" y="107"/>
                    <a:pt x="42" y="180"/>
                  </a:cubicBezTo>
                  <a:cubicBezTo>
                    <a:pt x="0" y="252"/>
                    <a:pt x="27" y="306"/>
                    <a:pt x="75" y="322"/>
                  </a:cubicBezTo>
                  <a:cubicBezTo>
                    <a:pt x="93" y="328"/>
                    <a:pt x="113" y="330"/>
                    <a:pt x="134" y="330"/>
                  </a:cubicBezTo>
                  <a:cubicBezTo>
                    <a:pt x="169" y="330"/>
                    <a:pt x="208" y="323"/>
                    <a:pt x="246" y="319"/>
                  </a:cubicBezTo>
                  <a:cubicBezTo>
                    <a:pt x="305" y="309"/>
                    <a:pt x="366" y="300"/>
                    <a:pt x="420" y="296"/>
                  </a:cubicBezTo>
                  <a:cubicBezTo>
                    <a:pt x="473" y="291"/>
                    <a:pt x="535" y="287"/>
                    <a:pt x="595" y="286"/>
                  </a:cubicBezTo>
                  <a:cubicBezTo>
                    <a:pt x="656" y="283"/>
                    <a:pt x="718" y="283"/>
                    <a:pt x="763" y="258"/>
                  </a:cubicBezTo>
                  <a:cubicBezTo>
                    <a:pt x="805" y="233"/>
                    <a:pt x="817" y="175"/>
                    <a:pt x="754" y="111"/>
                  </a:cubicBezTo>
                  <a:cubicBezTo>
                    <a:pt x="700" y="54"/>
                    <a:pt x="583" y="1"/>
                    <a:pt x="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1"/>
            <p:cNvSpPr/>
            <p:nvPr/>
          </p:nvSpPr>
          <p:spPr>
            <a:xfrm>
              <a:off x="6876442" y="918312"/>
              <a:ext cx="42868" cy="39935"/>
            </a:xfrm>
            <a:custGeom>
              <a:rect b="b" l="l" r="r" t="t"/>
              <a:pathLst>
                <a:path extrusionOk="0" h="531" w="570">
                  <a:moveTo>
                    <a:pt x="429" y="1"/>
                  </a:moveTo>
                  <a:cubicBezTo>
                    <a:pt x="354" y="1"/>
                    <a:pt x="250" y="37"/>
                    <a:pt x="156" y="123"/>
                  </a:cubicBezTo>
                  <a:cubicBezTo>
                    <a:pt x="42" y="230"/>
                    <a:pt x="1" y="359"/>
                    <a:pt x="9" y="434"/>
                  </a:cubicBezTo>
                  <a:cubicBezTo>
                    <a:pt x="15" y="501"/>
                    <a:pt x="47" y="530"/>
                    <a:pt x="82" y="530"/>
                  </a:cubicBezTo>
                  <a:cubicBezTo>
                    <a:pt x="89" y="530"/>
                    <a:pt x="96" y="529"/>
                    <a:pt x="103" y="527"/>
                  </a:cubicBezTo>
                  <a:cubicBezTo>
                    <a:pt x="147" y="512"/>
                    <a:pt x="183" y="471"/>
                    <a:pt x="221" y="433"/>
                  </a:cubicBezTo>
                  <a:cubicBezTo>
                    <a:pt x="259" y="395"/>
                    <a:pt x="296" y="356"/>
                    <a:pt x="332" y="324"/>
                  </a:cubicBezTo>
                  <a:cubicBezTo>
                    <a:pt x="365" y="292"/>
                    <a:pt x="406" y="257"/>
                    <a:pt x="448" y="224"/>
                  </a:cubicBezTo>
                  <a:cubicBezTo>
                    <a:pt x="488" y="188"/>
                    <a:pt x="532" y="154"/>
                    <a:pt x="551" y="112"/>
                  </a:cubicBezTo>
                  <a:cubicBezTo>
                    <a:pt x="569" y="70"/>
                    <a:pt x="548" y="19"/>
                    <a:pt x="472" y="6"/>
                  </a:cubicBezTo>
                  <a:cubicBezTo>
                    <a:pt x="459" y="3"/>
                    <a:pt x="445" y="1"/>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1"/>
            <p:cNvSpPr/>
            <p:nvPr/>
          </p:nvSpPr>
          <p:spPr>
            <a:xfrm>
              <a:off x="7025199" y="977574"/>
              <a:ext cx="66183" cy="54601"/>
            </a:xfrm>
            <a:custGeom>
              <a:rect b="b" l="l" r="r" t="t"/>
              <a:pathLst>
                <a:path extrusionOk="0" h="726" w="880">
                  <a:moveTo>
                    <a:pt x="542" y="1"/>
                  </a:moveTo>
                  <a:cubicBezTo>
                    <a:pt x="493" y="1"/>
                    <a:pt x="448" y="31"/>
                    <a:pt x="426" y="77"/>
                  </a:cubicBezTo>
                  <a:cubicBezTo>
                    <a:pt x="382" y="175"/>
                    <a:pt x="273" y="359"/>
                    <a:pt x="56" y="475"/>
                  </a:cubicBezTo>
                  <a:cubicBezTo>
                    <a:pt x="3" y="505"/>
                    <a:pt x="1" y="580"/>
                    <a:pt x="45" y="622"/>
                  </a:cubicBezTo>
                  <a:cubicBezTo>
                    <a:pt x="98" y="670"/>
                    <a:pt x="184" y="725"/>
                    <a:pt x="289" y="725"/>
                  </a:cubicBezTo>
                  <a:cubicBezTo>
                    <a:pt x="379" y="725"/>
                    <a:pt x="483" y="685"/>
                    <a:pt x="591" y="565"/>
                  </a:cubicBezTo>
                  <a:cubicBezTo>
                    <a:pt x="880" y="248"/>
                    <a:pt x="716" y="32"/>
                    <a:pt x="565" y="3"/>
                  </a:cubicBezTo>
                  <a:cubicBezTo>
                    <a:pt x="558" y="2"/>
                    <a:pt x="550" y="1"/>
                    <a:pt x="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1"/>
            <p:cNvSpPr/>
            <p:nvPr/>
          </p:nvSpPr>
          <p:spPr>
            <a:xfrm>
              <a:off x="7018957" y="970805"/>
              <a:ext cx="71673" cy="68063"/>
            </a:xfrm>
            <a:custGeom>
              <a:rect b="b" l="l" r="r" t="t"/>
              <a:pathLst>
                <a:path extrusionOk="0" h="905" w="953">
                  <a:moveTo>
                    <a:pt x="625" y="181"/>
                  </a:moveTo>
                  <a:cubicBezTo>
                    <a:pt x="627" y="181"/>
                    <a:pt x="630" y="181"/>
                    <a:pt x="632" y="181"/>
                  </a:cubicBezTo>
                  <a:cubicBezTo>
                    <a:pt x="669" y="190"/>
                    <a:pt x="717" y="221"/>
                    <a:pt x="735" y="276"/>
                  </a:cubicBezTo>
                  <a:cubicBezTo>
                    <a:pt x="763" y="361"/>
                    <a:pt x="720" y="475"/>
                    <a:pt x="610" y="596"/>
                  </a:cubicBezTo>
                  <a:cubicBezTo>
                    <a:pt x="522" y="692"/>
                    <a:pt x="442" y="726"/>
                    <a:pt x="370" y="726"/>
                  </a:cubicBezTo>
                  <a:cubicBezTo>
                    <a:pt x="297" y="726"/>
                    <a:pt x="233" y="690"/>
                    <a:pt x="181" y="646"/>
                  </a:cubicBezTo>
                  <a:cubicBezTo>
                    <a:pt x="421" y="517"/>
                    <a:pt x="540" y="315"/>
                    <a:pt x="591" y="206"/>
                  </a:cubicBezTo>
                  <a:cubicBezTo>
                    <a:pt x="595" y="196"/>
                    <a:pt x="603" y="188"/>
                    <a:pt x="612" y="185"/>
                  </a:cubicBezTo>
                  <a:cubicBezTo>
                    <a:pt x="616" y="182"/>
                    <a:pt x="621" y="181"/>
                    <a:pt x="625" y="181"/>
                  </a:cubicBezTo>
                  <a:close/>
                  <a:moveTo>
                    <a:pt x="626" y="1"/>
                  </a:moveTo>
                  <a:cubicBezTo>
                    <a:pt x="543" y="1"/>
                    <a:pt x="466" y="50"/>
                    <a:pt x="429" y="130"/>
                  </a:cubicBezTo>
                  <a:cubicBezTo>
                    <a:pt x="389" y="219"/>
                    <a:pt x="290" y="383"/>
                    <a:pt x="97" y="488"/>
                  </a:cubicBezTo>
                  <a:cubicBezTo>
                    <a:pt x="47" y="515"/>
                    <a:pt x="15" y="561"/>
                    <a:pt x="9" y="618"/>
                  </a:cubicBezTo>
                  <a:cubicBezTo>
                    <a:pt x="1" y="679"/>
                    <a:pt x="24" y="740"/>
                    <a:pt x="68" y="779"/>
                  </a:cubicBezTo>
                  <a:cubicBezTo>
                    <a:pt x="150" y="853"/>
                    <a:pt x="256" y="905"/>
                    <a:pt x="372" y="905"/>
                  </a:cubicBezTo>
                  <a:cubicBezTo>
                    <a:pt x="428" y="905"/>
                    <a:pt x="486" y="893"/>
                    <a:pt x="546" y="865"/>
                  </a:cubicBezTo>
                  <a:cubicBezTo>
                    <a:pt x="611" y="835"/>
                    <a:pt x="677" y="787"/>
                    <a:pt x="743" y="715"/>
                  </a:cubicBezTo>
                  <a:cubicBezTo>
                    <a:pt x="952" y="483"/>
                    <a:pt x="935" y="305"/>
                    <a:pt x="907" y="219"/>
                  </a:cubicBezTo>
                  <a:cubicBezTo>
                    <a:pt x="870" y="110"/>
                    <a:pt x="776" y="26"/>
                    <a:pt x="667" y="5"/>
                  </a:cubicBezTo>
                  <a:cubicBezTo>
                    <a:pt x="653" y="2"/>
                    <a:pt x="639" y="1"/>
                    <a:pt x="6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1"/>
            <p:cNvSpPr/>
            <p:nvPr/>
          </p:nvSpPr>
          <p:spPr>
            <a:xfrm>
              <a:off x="6939089" y="938768"/>
              <a:ext cx="58737" cy="89873"/>
            </a:xfrm>
            <a:custGeom>
              <a:rect b="b" l="l" r="r" t="t"/>
              <a:pathLst>
                <a:path extrusionOk="0" h="1195" w="781">
                  <a:moveTo>
                    <a:pt x="208" y="0"/>
                  </a:moveTo>
                  <a:cubicBezTo>
                    <a:pt x="197" y="0"/>
                    <a:pt x="187" y="2"/>
                    <a:pt x="176" y="6"/>
                  </a:cubicBezTo>
                  <a:cubicBezTo>
                    <a:pt x="132" y="24"/>
                    <a:pt x="107" y="74"/>
                    <a:pt x="124" y="121"/>
                  </a:cubicBezTo>
                  <a:lnTo>
                    <a:pt x="289" y="566"/>
                  </a:lnTo>
                  <a:cubicBezTo>
                    <a:pt x="289" y="567"/>
                    <a:pt x="278" y="592"/>
                    <a:pt x="278" y="593"/>
                  </a:cubicBezTo>
                  <a:lnTo>
                    <a:pt x="144" y="648"/>
                  </a:lnTo>
                  <a:cubicBezTo>
                    <a:pt x="90" y="671"/>
                    <a:pt x="46" y="714"/>
                    <a:pt x="23" y="769"/>
                  </a:cubicBezTo>
                  <a:cubicBezTo>
                    <a:pt x="0" y="824"/>
                    <a:pt x="0" y="884"/>
                    <a:pt x="23" y="939"/>
                  </a:cubicBezTo>
                  <a:cubicBezTo>
                    <a:pt x="89" y="1098"/>
                    <a:pt x="244" y="1194"/>
                    <a:pt x="408" y="1194"/>
                  </a:cubicBezTo>
                  <a:cubicBezTo>
                    <a:pt x="461" y="1194"/>
                    <a:pt x="515" y="1184"/>
                    <a:pt x="567" y="1163"/>
                  </a:cubicBezTo>
                  <a:lnTo>
                    <a:pt x="712" y="1109"/>
                  </a:lnTo>
                  <a:cubicBezTo>
                    <a:pt x="714" y="1107"/>
                    <a:pt x="715" y="1107"/>
                    <a:pt x="718" y="1106"/>
                  </a:cubicBezTo>
                  <a:cubicBezTo>
                    <a:pt x="760" y="1086"/>
                    <a:pt x="780" y="1037"/>
                    <a:pt x="765" y="991"/>
                  </a:cubicBezTo>
                  <a:cubicBezTo>
                    <a:pt x="750" y="955"/>
                    <a:pt x="716" y="933"/>
                    <a:pt x="680" y="933"/>
                  </a:cubicBezTo>
                  <a:cubicBezTo>
                    <a:pt x="669" y="933"/>
                    <a:pt x="659" y="935"/>
                    <a:pt x="649" y="939"/>
                  </a:cubicBezTo>
                  <a:lnTo>
                    <a:pt x="501" y="995"/>
                  </a:lnTo>
                  <a:cubicBezTo>
                    <a:pt x="471" y="1007"/>
                    <a:pt x="439" y="1013"/>
                    <a:pt x="408" y="1013"/>
                  </a:cubicBezTo>
                  <a:cubicBezTo>
                    <a:pt x="314" y="1013"/>
                    <a:pt x="226" y="959"/>
                    <a:pt x="189" y="868"/>
                  </a:cubicBezTo>
                  <a:cubicBezTo>
                    <a:pt x="184" y="856"/>
                    <a:pt x="186" y="844"/>
                    <a:pt x="189" y="837"/>
                  </a:cubicBezTo>
                  <a:cubicBezTo>
                    <a:pt x="193" y="825"/>
                    <a:pt x="203" y="818"/>
                    <a:pt x="214" y="813"/>
                  </a:cubicBezTo>
                  <a:lnTo>
                    <a:pt x="347" y="758"/>
                  </a:lnTo>
                  <a:cubicBezTo>
                    <a:pt x="399" y="738"/>
                    <a:pt x="435" y="700"/>
                    <a:pt x="456" y="650"/>
                  </a:cubicBezTo>
                  <a:cubicBezTo>
                    <a:pt x="475" y="602"/>
                    <a:pt x="475" y="549"/>
                    <a:pt x="458" y="504"/>
                  </a:cubicBezTo>
                  <a:lnTo>
                    <a:pt x="293" y="58"/>
                  </a:lnTo>
                  <a:cubicBezTo>
                    <a:pt x="278" y="22"/>
                    <a:pt x="244" y="0"/>
                    <a:pt x="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1"/>
            <p:cNvSpPr/>
            <p:nvPr/>
          </p:nvSpPr>
          <p:spPr>
            <a:xfrm>
              <a:off x="7176061" y="841451"/>
              <a:ext cx="36852" cy="48659"/>
            </a:xfrm>
            <a:custGeom>
              <a:rect b="b" l="l" r="r" t="t"/>
              <a:pathLst>
                <a:path extrusionOk="0" h="647" w="490">
                  <a:moveTo>
                    <a:pt x="278" y="0"/>
                  </a:moveTo>
                  <a:cubicBezTo>
                    <a:pt x="245" y="0"/>
                    <a:pt x="214" y="19"/>
                    <a:pt x="198" y="50"/>
                  </a:cubicBezTo>
                  <a:lnTo>
                    <a:pt x="13" y="423"/>
                  </a:lnTo>
                  <a:cubicBezTo>
                    <a:pt x="2" y="445"/>
                    <a:pt x="1" y="473"/>
                    <a:pt x="11" y="497"/>
                  </a:cubicBezTo>
                  <a:cubicBezTo>
                    <a:pt x="22" y="522"/>
                    <a:pt x="42" y="541"/>
                    <a:pt x="67" y="548"/>
                  </a:cubicBezTo>
                  <a:lnTo>
                    <a:pt x="363" y="642"/>
                  </a:lnTo>
                  <a:cubicBezTo>
                    <a:pt x="372" y="645"/>
                    <a:pt x="381" y="646"/>
                    <a:pt x="389" y="646"/>
                  </a:cubicBezTo>
                  <a:cubicBezTo>
                    <a:pt x="403" y="646"/>
                    <a:pt x="415" y="643"/>
                    <a:pt x="427" y="637"/>
                  </a:cubicBezTo>
                  <a:cubicBezTo>
                    <a:pt x="449" y="629"/>
                    <a:pt x="467" y="609"/>
                    <a:pt x="474" y="580"/>
                  </a:cubicBezTo>
                  <a:cubicBezTo>
                    <a:pt x="490" y="534"/>
                    <a:pt x="463" y="484"/>
                    <a:pt x="416" y="469"/>
                  </a:cubicBezTo>
                  <a:lnTo>
                    <a:pt x="220" y="407"/>
                  </a:lnTo>
                  <a:lnTo>
                    <a:pt x="358" y="129"/>
                  </a:lnTo>
                  <a:cubicBezTo>
                    <a:pt x="380" y="85"/>
                    <a:pt x="361" y="32"/>
                    <a:pt x="317" y="10"/>
                  </a:cubicBezTo>
                  <a:cubicBezTo>
                    <a:pt x="305" y="3"/>
                    <a:pt x="291" y="0"/>
                    <a:pt x="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1"/>
            <p:cNvSpPr/>
            <p:nvPr/>
          </p:nvSpPr>
          <p:spPr>
            <a:xfrm>
              <a:off x="7205692" y="893118"/>
              <a:ext cx="69341" cy="67386"/>
            </a:xfrm>
            <a:custGeom>
              <a:rect b="b" l="l" r="r" t="t"/>
              <a:pathLst>
                <a:path extrusionOk="0" h="896" w="922">
                  <a:moveTo>
                    <a:pt x="457" y="178"/>
                  </a:moveTo>
                  <a:cubicBezTo>
                    <a:pt x="471" y="178"/>
                    <a:pt x="486" y="179"/>
                    <a:pt x="500" y="182"/>
                  </a:cubicBezTo>
                  <a:cubicBezTo>
                    <a:pt x="572" y="192"/>
                    <a:pt x="634" y="230"/>
                    <a:pt x="677" y="287"/>
                  </a:cubicBezTo>
                  <a:cubicBezTo>
                    <a:pt x="718" y="346"/>
                    <a:pt x="737" y="415"/>
                    <a:pt x="727" y="487"/>
                  </a:cubicBezTo>
                  <a:cubicBezTo>
                    <a:pt x="714" y="559"/>
                    <a:pt x="678" y="621"/>
                    <a:pt x="620" y="663"/>
                  </a:cubicBezTo>
                  <a:cubicBezTo>
                    <a:pt x="573" y="697"/>
                    <a:pt x="517" y="715"/>
                    <a:pt x="460" y="715"/>
                  </a:cubicBezTo>
                  <a:cubicBezTo>
                    <a:pt x="446" y="715"/>
                    <a:pt x="433" y="714"/>
                    <a:pt x="419" y="712"/>
                  </a:cubicBezTo>
                  <a:cubicBezTo>
                    <a:pt x="349" y="702"/>
                    <a:pt x="287" y="664"/>
                    <a:pt x="244" y="607"/>
                  </a:cubicBezTo>
                  <a:cubicBezTo>
                    <a:pt x="200" y="549"/>
                    <a:pt x="184" y="479"/>
                    <a:pt x="194" y="408"/>
                  </a:cubicBezTo>
                  <a:cubicBezTo>
                    <a:pt x="205" y="337"/>
                    <a:pt x="242" y="274"/>
                    <a:pt x="299" y="232"/>
                  </a:cubicBezTo>
                  <a:cubicBezTo>
                    <a:pt x="315" y="219"/>
                    <a:pt x="330" y="211"/>
                    <a:pt x="348" y="203"/>
                  </a:cubicBezTo>
                  <a:cubicBezTo>
                    <a:pt x="382" y="187"/>
                    <a:pt x="419" y="178"/>
                    <a:pt x="457" y="178"/>
                  </a:cubicBezTo>
                  <a:close/>
                  <a:moveTo>
                    <a:pt x="459" y="0"/>
                  </a:moveTo>
                  <a:cubicBezTo>
                    <a:pt x="367" y="0"/>
                    <a:pt x="274" y="29"/>
                    <a:pt x="194" y="88"/>
                  </a:cubicBezTo>
                  <a:cubicBezTo>
                    <a:pt x="99" y="158"/>
                    <a:pt x="36" y="264"/>
                    <a:pt x="18" y="381"/>
                  </a:cubicBezTo>
                  <a:cubicBezTo>
                    <a:pt x="0" y="499"/>
                    <a:pt x="29" y="618"/>
                    <a:pt x="101" y="713"/>
                  </a:cubicBezTo>
                  <a:cubicBezTo>
                    <a:pt x="172" y="810"/>
                    <a:pt x="276" y="872"/>
                    <a:pt x="394" y="891"/>
                  </a:cubicBezTo>
                  <a:cubicBezTo>
                    <a:pt x="416" y="894"/>
                    <a:pt x="438" y="895"/>
                    <a:pt x="460" y="895"/>
                  </a:cubicBezTo>
                  <a:cubicBezTo>
                    <a:pt x="524" y="895"/>
                    <a:pt x="588" y="882"/>
                    <a:pt x="647" y="854"/>
                  </a:cubicBezTo>
                  <a:cubicBezTo>
                    <a:pt x="675" y="841"/>
                    <a:pt x="702" y="825"/>
                    <a:pt x="728" y="808"/>
                  </a:cubicBezTo>
                  <a:cubicBezTo>
                    <a:pt x="823" y="737"/>
                    <a:pt x="885" y="632"/>
                    <a:pt x="904" y="514"/>
                  </a:cubicBezTo>
                  <a:cubicBezTo>
                    <a:pt x="922" y="396"/>
                    <a:pt x="893" y="277"/>
                    <a:pt x="821" y="182"/>
                  </a:cubicBezTo>
                  <a:cubicBezTo>
                    <a:pt x="732" y="63"/>
                    <a:pt x="596" y="0"/>
                    <a:pt x="4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1"/>
            <p:cNvSpPr/>
            <p:nvPr/>
          </p:nvSpPr>
          <p:spPr>
            <a:xfrm>
              <a:off x="7360014" y="1075492"/>
              <a:ext cx="405519" cy="621515"/>
            </a:xfrm>
            <a:custGeom>
              <a:rect b="b" l="l" r="r" t="t"/>
              <a:pathLst>
                <a:path extrusionOk="0" h="8264" w="5392">
                  <a:moveTo>
                    <a:pt x="582" y="0"/>
                  </a:moveTo>
                  <a:cubicBezTo>
                    <a:pt x="251" y="0"/>
                    <a:pt x="1" y="12"/>
                    <a:pt x="1" y="12"/>
                  </a:cubicBezTo>
                  <a:lnTo>
                    <a:pt x="4535" y="8263"/>
                  </a:lnTo>
                  <a:cubicBezTo>
                    <a:pt x="5139" y="7154"/>
                    <a:pt x="5391" y="5233"/>
                    <a:pt x="5231" y="4684"/>
                  </a:cubicBezTo>
                  <a:cubicBezTo>
                    <a:pt x="4706" y="2880"/>
                    <a:pt x="2526" y="453"/>
                    <a:pt x="2113" y="192"/>
                  </a:cubicBezTo>
                  <a:cubicBezTo>
                    <a:pt x="1859" y="31"/>
                    <a:pt x="1115" y="0"/>
                    <a:pt x="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1"/>
            <p:cNvSpPr/>
            <p:nvPr/>
          </p:nvSpPr>
          <p:spPr>
            <a:xfrm>
              <a:off x="7359789" y="1070303"/>
              <a:ext cx="411235" cy="629111"/>
            </a:xfrm>
            <a:custGeom>
              <a:rect b="b" l="l" r="r" t="t"/>
              <a:pathLst>
                <a:path extrusionOk="0" h="8365" w="5468">
                  <a:moveTo>
                    <a:pt x="576" y="0"/>
                  </a:moveTo>
                  <a:cubicBezTo>
                    <a:pt x="264" y="0"/>
                    <a:pt x="26" y="11"/>
                    <a:pt x="1" y="11"/>
                  </a:cubicBezTo>
                  <a:lnTo>
                    <a:pt x="7" y="151"/>
                  </a:lnTo>
                  <a:cubicBezTo>
                    <a:pt x="138" y="144"/>
                    <a:pt x="332" y="139"/>
                    <a:pt x="551" y="139"/>
                  </a:cubicBezTo>
                  <a:cubicBezTo>
                    <a:pt x="1116" y="139"/>
                    <a:pt x="1846" y="174"/>
                    <a:pt x="2078" y="321"/>
                  </a:cubicBezTo>
                  <a:cubicBezTo>
                    <a:pt x="2443" y="550"/>
                    <a:pt x="4643" y="2976"/>
                    <a:pt x="5167" y="4773"/>
                  </a:cubicBezTo>
                  <a:cubicBezTo>
                    <a:pt x="5312" y="5270"/>
                    <a:pt x="5089" y="7174"/>
                    <a:pt x="4477" y="8298"/>
                  </a:cubicBezTo>
                  <a:lnTo>
                    <a:pt x="4599" y="8365"/>
                  </a:lnTo>
                  <a:cubicBezTo>
                    <a:pt x="5210" y="7243"/>
                    <a:pt x="5468" y="5307"/>
                    <a:pt x="5301" y="4733"/>
                  </a:cubicBezTo>
                  <a:cubicBezTo>
                    <a:pt x="4778" y="2942"/>
                    <a:pt x="2621" y="498"/>
                    <a:pt x="2152" y="202"/>
                  </a:cubicBezTo>
                  <a:cubicBezTo>
                    <a:pt x="1882" y="32"/>
                    <a:pt x="1118" y="0"/>
                    <a:pt x="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1"/>
            <p:cNvSpPr/>
            <p:nvPr/>
          </p:nvSpPr>
          <p:spPr>
            <a:xfrm>
              <a:off x="6583667" y="1134604"/>
              <a:ext cx="931595" cy="756738"/>
            </a:xfrm>
            <a:custGeom>
              <a:rect b="b" l="l" r="r" t="t"/>
              <a:pathLst>
                <a:path extrusionOk="0" h="10062" w="12387">
                  <a:moveTo>
                    <a:pt x="1049" y="0"/>
                  </a:moveTo>
                  <a:cubicBezTo>
                    <a:pt x="763" y="0"/>
                    <a:pt x="524" y="224"/>
                    <a:pt x="508" y="511"/>
                  </a:cubicBezTo>
                  <a:lnTo>
                    <a:pt x="431" y="1853"/>
                  </a:lnTo>
                  <a:lnTo>
                    <a:pt x="21" y="8856"/>
                  </a:lnTo>
                  <a:cubicBezTo>
                    <a:pt x="1" y="9155"/>
                    <a:pt x="229" y="9412"/>
                    <a:pt x="529" y="9430"/>
                  </a:cubicBezTo>
                  <a:lnTo>
                    <a:pt x="11308" y="10061"/>
                  </a:lnTo>
                  <a:cubicBezTo>
                    <a:pt x="11318" y="10061"/>
                    <a:pt x="11328" y="10061"/>
                    <a:pt x="11338" y="10061"/>
                  </a:cubicBezTo>
                  <a:cubicBezTo>
                    <a:pt x="11625" y="10061"/>
                    <a:pt x="11865" y="9839"/>
                    <a:pt x="11881" y="9550"/>
                  </a:cubicBezTo>
                  <a:lnTo>
                    <a:pt x="11972" y="8012"/>
                  </a:lnTo>
                  <a:lnTo>
                    <a:pt x="12370" y="1205"/>
                  </a:lnTo>
                  <a:cubicBezTo>
                    <a:pt x="12387" y="905"/>
                    <a:pt x="12159" y="649"/>
                    <a:pt x="11860" y="632"/>
                  </a:cubicBezTo>
                  <a:lnTo>
                    <a:pt x="1081" y="1"/>
                  </a:lnTo>
                  <a:cubicBezTo>
                    <a:pt x="1070" y="1"/>
                    <a:pt x="1060" y="0"/>
                    <a:pt x="10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1"/>
            <p:cNvSpPr/>
            <p:nvPr/>
          </p:nvSpPr>
          <p:spPr>
            <a:xfrm>
              <a:off x="6579531" y="1130468"/>
              <a:ext cx="939793" cy="764860"/>
            </a:xfrm>
            <a:custGeom>
              <a:rect b="b" l="l" r="r" t="t"/>
              <a:pathLst>
                <a:path extrusionOk="0" h="10170" w="12496">
                  <a:moveTo>
                    <a:pt x="1103" y="107"/>
                  </a:moveTo>
                  <a:cubicBezTo>
                    <a:pt x="1113" y="107"/>
                    <a:pt x="1122" y="108"/>
                    <a:pt x="1131" y="108"/>
                  </a:cubicBezTo>
                  <a:lnTo>
                    <a:pt x="11910" y="739"/>
                  </a:lnTo>
                  <a:cubicBezTo>
                    <a:pt x="12179" y="756"/>
                    <a:pt x="12386" y="986"/>
                    <a:pt x="12370" y="1256"/>
                  </a:cubicBezTo>
                  <a:lnTo>
                    <a:pt x="11883" y="9602"/>
                  </a:lnTo>
                  <a:cubicBezTo>
                    <a:pt x="11867" y="9861"/>
                    <a:pt x="11653" y="10063"/>
                    <a:pt x="11397" y="10063"/>
                  </a:cubicBezTo>
                  <a:cubicBezTo>
                    <a:pt x="11386" y="10063"/>
                    <a:pt x="11375" y="10062"/>
                    <a:pt x="11365" y="10062"/>
                  </a:cubicBezTo>
                  <a:lnTo>
                    <a:pt x="586" y="9432"/>
                  </a:lnTo>
                  <a:cubicBezTo>
                    <a:pt x="318" y="9416"/>
                    <a:pt x="112" y="9184"/>
                    <a:pt x="128" y="8914"/>
                  </a:cubicBezTo>
                  <a:lnTo>
                    <a:pt x="613" y="569"/>
                  </a:lnTo>
                  <a:cubicBezTo>
                    <a:pt x="622" y="438"/>
                    <a:pt x="679" y="319"/>
                    <a:pt x="777" y="232"/>
                  </a:cubicBezTo>
                  <a:cubicBezTo>
                    <a:pt x="869" y="151"/>
                    <a:pt x="984" y="107"/>
                    <a:pt x="1103" y="107"/>
                  </a:cubicBezTo>
                  <a:close/>
                  <a:moveTo>
                    <a:pt x="1098" y="1"/>
                  </a:moveTo>
                  <a:cubicBezTo>
                    <a:pt x="954" y="1"/>
                    <a:pt x="816" y="54"/>
                    <a:pt x="707" y="151"/>
                  </a:cubicBezTo>
                  <a:cubicBezTo>
                    <a:pt x="589" y="258"/>
                    <a:pt x="518" y="403"/>
                    <a:pt x="508" y="563"/>
                  </a:cubicBezTo>
                  <a:lnTo>
                    <a:pt x="21" y="8908"/>
                  </a:lnTo>
                  <a:cubicBezTo>
                    <a:pt x="1" y="9236"/>
                    <a:pt x="253" y="9519"/>
                    <a:pt x="581" y="9538"/>
                  </a:cubicBezTo>
                  <a:lnTo>
                    <a:pt x="11360" y="10168"/>
                  </a:lnTo>
                  <a:cubicBezTo>
                    <a:pt x="11372" y="10170"/>
                    <a:pt x="11383" y="10170"/>
                    <a:pt x="11395" y="10170"/>
                  </a:cubicBezTo>
                  <a:cubicBezTo>
                    <a:pt x="11707" y="10170"/>
                    <a:pt x="11971" y="9925"/>
                    <a:pt x="11990" y="9608"/>
                  </a:cubicBezTo>
                  <a:lnTo>
                    <a:pt x="12477" y="1263"/>
                  </a:lnTo>
                  <a:cubicBezTo>
                    <a:pt x="12496" y="934"/>
                    <a:pt x="12245" y="652"/>
                    <a:pt x="11917" y="632"/>
                  </a:cubicBezTo>
                  <a:lnTo>
                    <a:pt x="1137" y="2"/>
                  </a:lnTo>
                  <a:cubicBezTo>
                    <a:pt x="1124" y="1"/>
                    <a:pt x="1111" y="1"/>
                    <a:pt x="1098" y="1"/>
                  </a:cubicBezTo>
                  <a:close/>
                </a:path>
              </a:pathLst>
            </a:custGeom>
            <a:solidFill>
              <a:srgbClr val="180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1"/>
            <p:cNvSpPr/>
            <p:nvPr/>
          </p:nvSpPr>
          <p:spPr>
            <a:xfrm>
              <a:off x="6575394" y="1126482"/>
              <a:ext cx="948141" cy="772832"/>
            </a:xfrm>
            <a:custGeom>
              <a:rect b="b" l="l" r="r" t="t"/>
              <a:pathLst>
                <a:path extrusionOk="0" h="10276" w="12607">
                  <a:moveTo>
                    <a:pt x="1154" y="215"/>
                  </a:moveTo>
                  <a:cubicBezTo>
                    <a:pt x="1164" y="215"/>
                    <a:pt x="1174" y="215"/>
                    <a:pt x="1184" y="216"/>
                  </a:cubicBezTo>
                  <a:lnTo>
                    <a:pt x="11963" y="846"/>
                  </a:lnTo>
                  <a:cubicBezTo>
                    <a:pt x="12202" y="861"/>
                    <a:pt x="12387" y="1067"/>
                    <a:pt x="12372" y="1307"/>
                  </a:cubicBezTo>
                  <a:lnTo>
                    <a:pt x="11885" y="9652"/>
                  </a:lnTo>
                  <a:cubicBezTo>
                    <a:pt x="11871" y="9882"/>
                    <a:pt x="11681" y="10063"/>
                    <a:pt x="11452" y="10063"/>
                  </a:cubicBezTo>
                  <a:cubicBezTo>
                    <a:pt x="11443" y="10063"/>
                    <a:pt x="11433" y="10062"/>
                    <a:pt x="11424" y="10062"/>
                  </a:cubicBezTo>
                  <a:lnTo>
                    <a:pt x="645" y="9432"/>
                  </a:lnTo>
                  <a:cubicBezTo>
                    <a:pt x="406" y="9417"/>
                    <a:pt x="221" y="9211"/>
                    <a:pt x="236" y="8971"/>
                  </a:cubicBezTo>
                  <a:lnTo>
                    <a:pt x="723" y="626"/>
                  </a:lnTo>
                  <a:cubicBezTo>
                    <a:pt x="730" y="509"/>
                    <a:pt x="781" y="403"/>
                    <a:pt x="869" y="325"/>
                  </a:cubicBezTo>
                  <a:cubicBezTo>
                    <a:pt x="948" y="255"/>
                    <a:pt x="1048" y="215"/>
                    <a:pt x="1154" y="215"/>
                  </a:cubicBezTo>
                  <a:close/>
                  <a:moveTo>
                    <a:pt x="1158" y="0"/>
                  </a:moveTo>
                  <a:cubicBezTo>
                    <a:pt x="999" y="0"/>
                    <a:pt x="847" y="59"/>
                    <a:pt x="727" y="165"/>
                  </a:cubicBezTo>
                  <a:cubicBezTo>
                    <a:pt x="598" y="280"/>
                    <a:pt x="521" y="439"/>
                    <a:pt x="511" y="613"/>
                  </a:cubicBezTo>
                  <a:lnTo>
                    <a:pt x="22" y="8957"/>
                  </a:lnTo>
                  <a:cubicBezTo>
                    <a:pt x="1" y="9314"/>
                    <a:pt x="274" y="9624"/>
                    <a:pt x="632" y="9644"/>
                  </a:cubicBezTo>
                  <a:lnTo>
                    <a:pt x="11411" y="10274"/>
                  </a:lnTo>
                  <a:cubicBezTo>
                    <a:pt x="11424" y="10275"/>
                    <a:pt x="11437" y="10275"/>
                    <a:pt x="11450" y="10275"/>
                  </a:cubicBezTo>
                  <a:cubicBezTo>
                    <a:pt x="11791" y="10275"/>
                    <a:pt x="12078" y="10010"/>
                    <a:pt x="12098" y="9663"/>
                  </a:cubicBezTo>
                  <a:lnTo>
                    <a:pt x="12586" y="1318"/>
                  </a:lnTo>
                  <a:cubicBezTo>
                    <a:pt x="12607" y="961"/>
                    <a:pt x="12333" y="653"/>
                    <a:pt x="11975" y="632"/>
                  </a:cubicBezTo>
                  <a:lnTo>
                    <a:pt x="1197" y="1"/>
                  </a:lnTo>
                  <a:cubicBezTo>
                    <a:pt x="1184" y="1"/>
                    <a:pt x="1171" y="0"/>
                    <a:pt x="1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1"/>
            <p:cNvSpPr/>
            <p:nvPr/>
          </p:nvSpPr>
          <p:spPr>
            <a:xfrm>
              <a:off x="7019183" y="1309383"/>
              <a:ext cx="143045" cy="163501"/>
            </a:xfrm>
            <a:custGeom>
              <a:rect b="b" l="l" r="r" t="t"/>
              <a:pathLst>
                <a:path extrusionOk="0" h="2174" w="1902">
                  <a:moveTo>
                    <a:pt x="1861" y="1"/>
                  </a:moveTo>
                  <a:cubicBezTo>
                    <a:pt x="780" y="120"/>
                    <a:pt x="1" y="1093"/>
                    <a:pt x="120" y="2174"/>
                  </a:cubicBezTo>
                  <a:lnTo>
                    <a:pt x="501" y="2131"/>
                  </a:lnTo>
                  <a:cubicBezTo>
                    <a:pt x="491" y="2044"/>
                    <a:pt x="488" y="1956"/>
                    <a:pt x="493" y="1866"/>
                  </a:cubicBezTo>
                  <a:cubicBezTo>
                    <a:pt x="537" y="1078"/>
                    <a:pt x="1144" y="460"/>
                    <a:pt x="1901" y="370"/>
                  </a:cubicBezTo>
                  <a:lnTo>
                    <a:pt x="18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1"/>
            <p:cNvSpPr/>
            <p:nvPr/>
          </p:nvSpPr>
          <p:spPr>
            <a:xfrm>
              <a:off x="7019258" y="1305021"/>
              <a:ext cx="147557" cy="172225"/>
            </a:xfrm>
            <a:custGeom>
              <a:rect b="b" l="l" r="r" t="t"/>
              <a:pathLst>
                <a:path extrusionOk="0" h="2290" w="1962">
                  <a:moveTo>
                    <a:pt x="1808" y="122"/>
                  </a:moveTo>
                  <a:lnTo>
                    <a:pt x="1835" y="377"/>
                  </a:lnTo>
                  <a:cubicBezTo>
                    <a:pt x="1065" y="496"/>
                    <a:pt x="478" y="1135"/>
                    <a:pt x="433" y="1921"/>
                  </a:cubicBezTo>
                  <a:cubicBezTo>
                    <a:pt x="428" y="1989"/>
                    <a:pt x="431" y="2061"/>
                    <a:pt x="437" y="2139"/>
                  </a:cubicBezTo>
                  <a:lnTo>
                    <a:pt x="169" y="2168"/>
                  </a:lnTo>
                  <a:cubicBezTo>
                    <a:pt x="131" y="1680"/>
                    <a:pt x="276" y="1204"/>
                    <a:pt x="583" y="821"/>
                  </a:cubicBezTo>
                  <a:cubicBezTo>
                    <a:pt x="891" y="437"/>
                    <a:pt x="1324" y="190"/>
                    <a:pt x="1808" y="122"/>
                  </a:cubicBezTo>
                  <a:close/>
                  <a:moveTo>
                    <a:pt x="1858" y="0"/>
                  </a:moveTo>
                  <a:cubicBezTo>
                    <a:pt x="1856" y="0"/>
                    <a:pt x="1854" y="1"/>
                    <a:pt x="1852" y="1"/>
                  </a:cubicBezTo>
                  <a:cubicBezTo>
                    <a:pt x="1314" y="60"/>
                    <a:pt x="831" y="325"/>
                    <a:pt x="493" y="748"/>
                  </a:cubicBezTo>
                  <a:cubicBezTo>
                    <a:pt x="156" y="1169"/>
                    <a:pt x="1" y="1699"/>
                    <a:pt x="61" y="2237"/>
                  </a:cubicBezTo>
                  <a:cubicBezTo>
                    <a:pt x="64" y="2265"/>
                    <a:pt x="88" y="2287"/>
                    <a:pt x="115" y="2289"/>
                  </a:cubicBezTo>
                  <a:lnTo>
                    <a:pt x="124" y="2289"/>
                  </a:lnTo>
                  <a:lnTo>
                    <a:pt x="505" y="2248"/>
                  </a:lnTo>
                  <a:cubicBezTo>
                    <a:pt x="536" y="2243"/>
                    <a:pt x="560" y="2214"/>
                    <a:pt x="556" y="2183"/>
                  </a:cubicBezTo>
                  <a:cubicBezTo>
                    <a:pt x="547" y="2090"/>
                    <a:pt x="543" y="2006"/>
                    <a:pt x="548" y="1927"/>
                  </a:cubicBezTo>
                  <a:cubicBezTo>
                    <a:pt x="592" y="1179"/>
                    <a:pt x="1163" y="573"/>
                    <a:pt x="1906" y="484"/>
                  </a:cubicBezTo>
                  <a:cubicBezTo>
                    <a:pt x="1937" y="480"/>
                    <a:pt x="1961" y="452"/>
                    <a:pt x="1957" y="421"/>
                  </a:cubicBezTo>
                  <a:lnTo>
                    <a:pt x="1916" y="51"/>
                  </a:lnTo>
                  <a:cubicBezTo>
                    <a:pt x="1912" y="21"/>
                    <a:pt x="1887" y="0"/>
                    <a:pt x="1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1"/>
            <p:cNvSpPr/>
            <p:nvPr/>
          </p:nvSpPr>
          <p:spPr>
            <a:xfrm>
              <a:off x="7028207" y="1469722"/>
              <a:ext cx="163501" cy="134997"/>
            </a:xfrm>
            <a:custGeom>
              <a:rect b="b" l="l" r="r" t="t"/>
              <a:pathLst>
                <a:path extrusionOk="0" h="1795" w="2174">
                  <a:moveTo>
                    <a:pt x="381" y="0"/>
                  </a:moveTo>
                  <a:lnTo>
                    <a:pt x="0" y="42"/>
                  </a:lnTo>
                  <a:cubicBezTo>
                    <a:pt x="111" y="1049"/>
                    <a:pt x="964" y="1794"/>
                    <a:pt x="1955" y="1794"/>
                  </a:cubicBezTo>
                  <a:cubicBezTo>
                    <a:pt x="2027" y="1794"/>
                    <a:pt x="2100" y="1790"/>
                    <a:pt x="2173" y="1782"/>
                  </a:cubicBezTo>
                  <a:lnTo>
                    <a:pt x="2133" y="1417"/>
                  </a:lnTo>
                  <a:cubicBezTo>
                    <a:pt x="2074" y="1423"/>
                    <a:pt x="2015" y="1427"/>
                    <a:pt x="1956" y="1427"/>
                  </a:cubicBezTo>
                  <a:cubicBezTo>
                    <a:pt x="1930" y="1427"/>
                    <a:pt x="1904" y="1426"/>
                    <a:pt x="1879" y="1424"/>
                  </a:cubicBezTo>
                  <a:cubicBezTo>
                    <a:pt x="1086" y="1379"/>
                    <a:pt x="463" y="763"/>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1"/>
            <p:cNvSpPr/>
            <p:nvPr/>
          </p:nvSpPr>
          <p:spPr>
            <a:xfrm>
              <a:off x="7023845" y="1465360"/>
              <a:ext cx="172601" cy="143722"/>
            </a:xfrm>
            <a:custGeom>
              <a:rect b="b" l="l" r="r" t="t"/>
              <a:pathLst>
                <a:path extrusionOk="0" h="1911" w="2295">
                  <a:moveTo>
                    <a:pt x="390" y="121"/>
                  </a:moveTo>
                  <a:cubicBezTo>
                    <a:pt x="500" y="901"/>
                    <a:pt x="1142" y="1494"/>
                    <a:pt x="1933" y="1539"/>
                  </a:cubicBezTo>
                  <a:cubicBezTo>
                    <a:pt x="1960" y="1541"/>
                    <a:pt x="1988" y="1542"/>
                    <a:pt x="2016" y="1542"/>
                  </a:cubicBezTo>
                  <a:cubicBezTo>
                    <a:pt x="2056" y="1542"/>
                    <a:pt x="2097" y="1540"/>
                    <a:pt x="2140" y="1537"/>
                  </a:cubicBezTo>
                  <a:lnTo>
                    <a:pt x="2167" y="1788"/>
                  </a:lnTo>
                  <a:cubicBezTo>
                    <a:pt x="2115" y="1793"/>
                    <a:pt x="2062" y="1795"/>
                    <a:pt x="2010" y="1795"/>
                  </a:cubicBezTo>
                  <a:cubicBezTo>
                    <a:pt x="1578" y="1795"/>
                    <a:pt x="1162" y="1650"/>
                    <a:pt x="820" y="1374"/>
                  </a:cubicBezTo>
                  <a:cubicBezTo>
                    <a:pt x="436" y="1067"/>
                    <a:pt x="189" y="634"/>
                    <a:pt x="121" y="150"/>
                  </a:cubicBezTo>
                  <a:lnTo>
                    <a:pt x="390" y="121"/>
                  </a:lnTo>
                  <a:close/>
                  <a:moveTo>
                    <a:pt x="442" y="1"/>
                  </a:moveTo>
                  <a:cubicBezTo>
                    <a:pt x="439" y="1"/>
                    <a:pt x="436" y="1"/>
                    <a:pt x="434" y="1"/>
                  </a:cubicBezTo>
                  <a:lnTo>
                    <a:pt x="53" y="43"/>
                  </a:lnTo>
                  <a:cubicBezTo>
                    <a:pt x="37" y="44"/>
                    <a:pt x="23" y="51"/>
                    <a:pt x="14" y="64"/>
                  </a:cubicBezTo>
                  <a:cubicBezTo>
                    <a:pt x="3" y="76"/>
                    <a:pt x="0" y="91"/>
                    <a:pt x="1" y="106"/>
                  </a:cubicBezTo>
                  <a:cubicBezTo>
                    <a:pt x="60" y="645"/>
                    <a:pt x="325" y="1127"/>
                    <a:pt x="748" y="1466"/>
                  </a:cubicBezTo>
                  <a:cubicBezTo>
                    <a:pt x="1080" y="1730"/>
                    <a:pt x="1477" y="1882"/>
                    <a:pt x="1894" y="1907"/>
                  </a:cubicBezTo>
                  <a:cubicBezTo>
                    <a:pt x="1936" y="1909"/>
                    <a:pt x="1979" y="1910"/>
                    <a:pt x="2022" y="1910"/>
                  </a:cubicBezTo>
                  <a:cubicBezTo>
                    <a:pt x="2093" y="1910"/>
                    <a:pt x="2166" y="1907"/>
                    <a:pt x="2240" y="1901"/>
                  </a:cubicBezTo>
                  <a:cubicBezTo>
                    <a:pt x="2271" y="1896"/>
                    <a:pt x="2295" y="1867"/>
                    <a:pt x="2290" y="1836"/>
                  </a:cubicBezTo>
                  <a:lnTo>
                    <a:pt x="2250" y="1471"/>
                  </a:lnTo>
                  <a:cubicBezTo>
                    <a:pt x="2247" y="1442"/>
                    <a:pt x="2222" y="1420"/>
                    <a:pt x="2194" y="1420"/>
                  </a:cubicBezTo>
                  <a:cubicBezTo>
                    <a:pt x="2191" y="1420"/>
                    <a:pt x="2189" y="1420"/>
                    <a:pt x="2187" y="1420"/>
                  </a:cubicBezTo>
                  <a:cubicBezTo>
                    <a:pt x="2129" y="1426"/>
                    <a:pt x="2075" y="1429"/>
                    <a:pt x="2024" y="1429"/>
                  </a:cubicBezTo>
                  <a:cubicBezTo>
                    <a:pt x="1996" y="1429"/>
                    <a:pt x="1968" y="1428"/>
                    <a:pt x="1942" y="1426"/>
                  </a:cubicBezTo>
                  <a:cubicBezTo>
                    <a:pt x="1185" y="1383"/>
                    <a:pt x="579" y="806"/>
                    <a:pt x="498" y="53"/>
                  </a:cubicBezTo>
                  <a:cubicBezTo>
                    <a:pt x="496" y="38"/>
                    <a:pt x="489" y="23"/>
                    <a:pt x="477" y="14"/>
                  </a:cubicBezTo>
                  <a:cubicBezTo>
                    <a:pt x="467" y="5"/>
                    <a:pt x="455" y="1"/>
                    <a:pt x="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1"/>
            <p:cNvSpPr/>
            <p:nvPr/>
          </p:nvSpPr>
          <p:spPr>
            <a:xfrm>
              <a:off x="7159065" y="1308405"/>
              <a:ext cx="164704" cy="295340"/>
            </a:xfrm>
            <a:custGeom>
              <a:rect b="b" l="l" r="r" t="t"/>
              <a:pathLst>
                <a:path extrusionOk="0" h="3927" w="2190">
                  <a:moveTo>
                    <a:pt x="219" y="1"/>
                  </a:moveTo>
                  <a:cubicBezTo>
                    <a:pt x="147" y="1"/>
                    <a:pt x="74" y="5"/>
                    <a:pt x="1" y="13"/>
                  </a:cubicBezTo>
                  <a:lnTo>
                    <a:pt x="41" y="382"/>
                  </a:lnTo>
                  <a:cubicBezTo>
                    <a:pt x="109" y="375"/>
                    <a:pt x="177" y="370"/>
                    <a:pt x="246" y="370"/>
                  </a:cubicBezTo>
                  <a:cubicBezTo>
                    <a:pt x="271" y="370"/>
                    <a:pt x="297" y="370"/>
                    <a:pt x="322" y="372"/>
                  </a:cubicBezTo>
                  <a:cubicBezTo>
                    <a:pt x="1204" y="423"/>
                    <a:pt x="1879" y="1180"/>
                    <a:pt x="1828" y="2062"/>
                  </a:cubicBezTo>
                  <a:cubicBezTo>
                    <a:pt x="1783" y="2858"/>
                    <a:pt x="1162" y="3482"/>
                    <a:pt x="393" y="3560"/>
                  </a:cubicBezTo>
                  <a:lnTo>
                    <a:pt x="432" y="3926"/>
                  </a:lnTo>
                  <a:cubicBezTo>
                    <a:pt x="1244" y="3837"/>
                    <a:pt x="1884" y="3267"/>
                    <a:pt x="2103" y="2532"/>
                  </a:cubicBezTo>
                  <a:cubicBezTo>
                    <a:pt x="2139" y="2410"/>
                    <a:pt x="2164" y="2282"/>
                    <a:pt x="2178" y="2152"/>
                  </a:cubicBezTo>
                  <a:cubicBezTo>
                    <a:pt x="2189" y="2022"/>
                    <a:pt x="2188" y="1889"/>
                    <a:pt x="2174" y="1753"/>
                  </a:cubicBezTo>
                  <a:cubicBezTo>
                    <a:pt x="2062" y="746"/>
                    <a:pt x="121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1"/>
            <p:cNvSpPr/>
            <p:nvPr/>
          </p:nvSpPr>
          <p:spPr>
            <a:xfrm>
              <a:off x="7154402" y="1304118"/>
              <a:ext cx="173955" cy="304440"/>
            </a:xfrm>
            <a:custGeom>
              <a:rect b="b" l="l" r="r" t="t"/>
              <a:pathLst>
                <a:path extrusionOk="0" h="4048" w="2313">
                  <a:moveTo>
                    <a:pt x="278" y="115"/>
                  </a:moveTo>
                  <a:cubicBezTo>
                    <a:pt x="1239" y="115"/>
                    <a:pt x="2069" y="840"/>
                    <a:pt x="2178" y="1816"/>
                  </a:cubicBezTo>
                  <a:cubicBezTo>
                    <a:pt x="2191" y="1946"/>
                    <a:pt x="2193" y="2078"/>
                    <a:pt x="2182" y="2205"/>
                  </a:cubicBezTo>
                  <a:cubicBezTo>
                    <a:pt x="2169" y="2329"/>
                    <a:pt x="2146" y="2453"/>
                    <a:pt x="2110" y="2573"/>
                  </a:cubicBezTo>
                  <a:cubicBezTo>
                    <a:pt x="1896" y="3291"/>
                    <a:pt x="1285" y="3816"/>
                    <a:pt x="545" y="3920"/>
                  </a:cubicBezTo>
                  <a:lnTo>
                    <a:pt x="518" y="3669"/>
                  </a:lnTo>
                  <a:cubicBezTo>
                    <a:pt x="1305" y="3563"/>
                    <a:pt x="1903" y="2922"/>
                    <a:pt x="1948" y="2123"/>
                  </a:cubicBezTo>
                  <a:cubicBezTo>
                    <a:pt x="2000" y="1209"/>
                    <a:pt x="1301" y="425"/>
                    <a:pt x="387" y="372"/>
                  </a:cubicBezTo>
                  <a:cubicBezTo>
                    <a:pt x="356" y="370"/>
                    <a:pt x="324" y="369"/>
                    <a:pt x="292" y="369"/>
                  </a:cubicBezTo>
                  <a:cubicBezTo>
                    <a:pt x="247" y="369"/>
                    <a:pt x="202" y="371"/>
                    <a:pt x="154" y="375"/>
                  </a:cubicBezTo>
                  <a:lnTo>
                    <a:pt x="125" y="121"/>
                  </a:lnTo>
                  <a:cubicBezTo>
                    <a:pt x="176" y="117"/>
                    <a:pt x="227" y="115"/>
                    <a:pt x="278" y="115"/>
                  </a:cubicBezTo>
                  <a:close/>
                  <a:moveTo>
                    <a:pt x="283" y="0"/>
                  </a:moveTo>
                  <a:cubicBezTo>
                    <a:pt x="208" y="0"/>
                    <a:pt x="133" y="4"/>
                    <a:pt x="57" y="13"/>
                  </a:cubicBezTo>
                  <a:lnTo>
                    <a:pt x="0" y="19"/>
                  </a:lnTo>
                  <a:lnTo>
                    <a:pt x="54" y="504"/>
                  </a:lnTo>
                  <a:lnTo>
                    <a:pt x="111" y="497"/>
                  </a:lnTo>
                  <a:cubicBezTo>
                    <a:pt x="179" y="490"/>
                    <a:pt x="243" y="486"/>
                    <a:pt x="306" y="486"/>
                  </a:cubicBezTo>
                  <a:cubicBezTo>
                    <a:pt x="332" y="486"/>
                    <a:pt x="357" y="487"/>
                    <a:pt x="382" y="488"/>
                  </a:cubicBezTo>
                  <a:cubicBezTo>
                    <a:pt x="1232" y="538"/>
                    <a:pt x="1883" y="1268"/>
                    <a:pt x="1834" y="2117"/>
                  </a:cubicBezTo>
                  <a:cubicBezTo>
                    <a:pt x="1789" y="2878"/>
                    <a:pt x="1208" y="3485"/>
                    <a:pt x="450" y="3562"/>
                  </a:cubicBezTo>
                  <a:lnTo>
                    <a:pt x="392" y="3568"/>
                  </a:lnTo>
                  <a:lnTo>
                    <a:pt x="444" y="4048"/>
                  </a:lnTo>
                  <a:lnTo>
                    <a:pt x="504" y="4041"/>
                  </a:lnTo>
                  <a:cubicBezTo>
                    <a:pt x="1316" y="3951"/>
                    <a:pt x="1991" y="3388"/>
                    <a:pt x="2224" y="2605"/>
                  </a:cubicBezTo>
                  <a:cubicBezTo>
                    <a:pt x="2262" y="2477"/>
                    <a:pt x="2288" y="2346"/>
                    <a:pt x="2299" y="2214"/>
                  </a:cubicBezTo>
                  <a:cubicBezTo>
                    <a:pt x="2312" y="2079"/>
                    <a:pt x="2311" y="1941"/>
                    <a:pt x="2296" y="1804"/>
                  </a:cubicBezTo>
                  <a:cubicBezTo>
                    <a:pt x="2181" y="769"/>
                    <a:pt x="1302" y="0"/>
                    <a:pt x="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1"/>
            <p:cNvSpPr/>
            <p:nvPr/>
          </p:nvSpPr>
          <p:spPr>
            <a:xfrm>
              <a:off x="6848616" y="1335780"/>
              <a:ext cx="134321" cy="477868"/>
            </a:xfrm>
            <a:custGeom>
              <a:rect b="b" l="l" r="r" t="t"/>
              <a:pathLst>
                <a:path extrusionOk="0" h="6354" w="1786">
                  <a:moveTo>
                    <a:pt x="363" y="1"/>
                  </a:moveTo>
                  <a:lnTo>
                    <a:pt x="0" y="6272"/>
                  </a:lnTo>
                  <a:lnTo>
                    <a:pt x="1423" y="6354"/>
                  </a:lnTo>
                  <a:lnTo>
                    <a:pt x="1785" y="84"/>
                  </a:lnTo>
                  <a:lnTo>
                    <a:pt x="363"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1"/>
            <p:cNvSpPr/>
            <p:nvPr/>
          </p:nvSpPr>
          <p:spPr>
            <a:xfrm>
              <a:off x="6844330" y="1331493"/>
              <a:ext cx="143045" cy="486593"/>
            </a:xfrm>
            <a:custGeom>
              <a:rect b="b" l="l" r="r" t="t"/>
              <a:pathLst>
                <a:path extrusionOk="0" h="6470" w="1902">
                  <a:moveTo>
                    <a:pt x="474" y="119"/>
                  </a:moveTo>
                  <a:lnTo>
                    <a:pt x="1781" y="195"/>
                  </a:lnTo>
                  <a:lnTo>
                    <a:pt x="1425" y="6350"/>
                  </a:lnTo>
                  <a:lnTo>
                    <a:pt x="118" y="6275"/>
                  </a:lnTo>
                  <a:lnTo>
                    <a:pt x="474" y="119"/>
                  </a:lnTo>
                  <a:close/>
                  <a:moveTo>
                    <a:pt x="422" y="1"/>
                  </a:moveTo>
                  <a:cubicBezTo>
                    <a:pt x="390" y="1"/>
                    <a:pt x="364" y="24"/>
                    <a:pt x="363" y="56"/>
                  </a:cubicBezTo>
                  <a:lnTo>
                    <a:pt x="1" y="6327"/>
                  </a:lnTo>
                  <a:cubicBezTo>
                    <a:pt x="0" y="6359"/>
                    <a:pt x="23" y="6386"/>
                    <a:pt x="55" y="6387"/>
                  </a:cubicBezTo>
                  <a:lnTo>
                    <a:pt x="1477" y="6469"/>
                  </a:lnTo>
                  <a:cubicBezTo>
                    <a:pt x="1478" y="6469"/>
                    <a:pt x="1478" y="6469"/>
                    <a:pt x="1479" y="6469"/>
                  </a:cubicBezTo>
                  <a:cubicBezTo>
                    <a:pt x="1509" y="6469"/>
                    <a:pt x="1536" y="6446"/>
                    <a:pt x="1538" y="6414"/>
                  </a:cubicBezTo>
                  <a:lnTo>
                    <a:pt x="1900" y="144"/>
                  </a:lnTo>
                  <a:cubicBezTo>
                    <a:pt x="1901" y="112"/>
                    <a:pt x="1879" y="84"/>
                    <a:pt x="1845" y="83"/>
                  </a:cubicBezTo>
                  <a:lnTo>
                    <a:pt x="424" y="1"/>
                  </a:lnTo>
                  <a:cubicBezTo>
                    <a:pt x="423" y="1"/>
                    <a:pt x="422" y="1"/>
                    <a:pt x="4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1"/>
            <p:cNvSpPr/>
            <p:nvPr/>
          </p:nvSpPr>
          <p:spPr>
            <a:xfrm>
              <a:off x="7001359" y="1517252"/>
              <a:ext cx="123716" cy="305192"/>
            </a:xfrm>
            <a:custGeom>
              <a:rect b="b" l="l" r="r" t="t"/>
              <a:pathLst>
                <a:path extrusionOk="0" h="4058" w="1645">
                  <a:moveTo>
                    <a:pt x="230" y="0"/>
                  </a:moveTo>
                  <a:lnTo>
                    <a:pt x="0" y="3975"/>
                  </a:lnTo>
                  <a:lnTo>
                    <a:pt x="1415" y="4057"/>
                  </a:lnTo>
                  <a:lnTo>
                    <a:pt x="1644" y="82"/>
                  </a:lnTo>
                  <a:lnTo>
                    <a:pt x="230"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1"/>
            <p:cNvSpPr/>
            <p:nvPr/>
          </p:nvSpPr>
          <p:spPr>
            <a:xfrm>
              <a:off x="6996997" y="1512965"/>
              <a:ext cx="132516" cy="313916"/>
            </a:xfrm>
            <a:custGeom>
              <a:rect b="b" l="l" r="r" t="t"/>
              <a:pathLst>
                <a:path extrusionOk="0" h="4174" w="1762">
                  <a:moveTo>
                    <a:pt x="343" y="119"/>
                  </a:moveTo>
                  <a:lnTo>
                    <a:pt x="1641" y="194"/>
                  </a:lnTo>
                  <a:lnTo>
                    <a:pt x="1418" y="4055"/>
                  </a:lnTo>
                  <a:lnTo>
                    <a:pt x="119" y="3979"/>
                  </a:lnTo>
                  <a:lnTo>
                    <a:pt x="343" y="119"/>
                  </a:lnTo>
                  <a:close/>
                  <a:moveTo>
                    <a:pt x="290" y="0"/>
                  </a:moveTo>
                  <a:cubicBezTo>
                    <a:pt x="258" y="0"/>
                    <a:pt x="232" y="24"/>
                    <a:pt x="230" y="55"/>
                  </a:cubicBezTo>
                  <a:lnTo>
                    <a:pt x="1" y="4030"/>
                  </a:lnTo>
                  <a:cubicBezTo>
                    <a:pt x="0" y="4062"/>
                    <a:pt x="23" y="4090"/>
                    <a:pt x="56" y="4091"/>
                  </a:cubicBezTo>
                  <a:lnTo>
                    <a:pt x="1470" y="4173"/>
                  </a:lnTo>
                  <a:cubicBezTo>
                    <a:pt x="1470" y="4173"/>
                    <a:pt x="1471" y="4173"/>
                    <a:pt x="1472" y="4173"/>
                  </a:cubicBezTo>
                  <a:cubicBezTo>
                    <a:pt x="1502" y="4173"/>
                    <a:pt x="1528" y="4150"/>
                    <a:pt x="1531" y="4118"/>
                  </a:cubicBezTo>
                  <a:lnTo>
                    <a:pt x="1760" y="144"/>
                  </a:lnTo>
                  <a:cubicBezTo>
                    <a:pt x="1761" y="111"/>
                    <a:pt x="1738" y="83"/>
                    <a:pt x="1706" y="82"/>
                  </a:cubicBezTo>
                  <a:lnTo>
                    <a:pt x="292" y="0"/>
                  </a:lnTo>
                  <a:cubicBezTo>
                    <a:pt x="291" y="0"/>
                    <a:pt x="290" y="0"/>
                    <a:pt x="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1"/>
            <p:cNvSpPr/>
            <p:nvPr/>
          </p:nvSpPr>
          <p:spPr>
            <a:xfrm>
              <a:off x="7151845" y="1656082"/>
              <a:ext cx="116346" cy="175083"/>
            </a:xfrm>
            <a:custGeom>
              <a:rect b="b" l="l" r="r" t="t"/>
              <a:pathLst>
                <a:path extrusionOk="0" h="2328" w="1547">
                  <a:moveTo>
                    <a:pt x="130" y="1"/>
                  </a:moveTo>
                  <a:lnTo>
                    <a:pt x="0" y="2245"/>
                  </a:lnTo>
                  <a:lnTo>
                    <a:pt x="1417" y="2327"/>
                  </a:lnTo>
                  <a:lnTo>
                    <a:pt x="1546" y="82"/>
                  </a:lnTo>
                  <a:lnTo>
                    <a:pt x="130"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1"/>
            <p:cNvSpPr/>
            <p:nvPr/>
          </p:nvSpPr>
          <p:spPr>
            <a:xfrm>
              <a:off x="7147333" y="1651720"/>
              <a:ext cx="125296" cy="183807"/>
            </a:xfrm>
            <a:custGeom>
              <a:rect b="b" l="l" r="r" t="t"/>
              <a:pathLst>
                <a:path extrusionOk="0" h="2444" w="1666">
                  <a:moveTo>
                    <a:pt x="245" y="120"/>
                  </a:moveTo>
                  <a:lnTo>
                    <a:pt x="1546" y="195"/>
                  </a:lnTo>
                  <a:lnTo>
                    <a:pt x="1423" y="2325"/>
                  </a:lnTo>
                  <a:lnTo>
                    <a:pt x="122" y="2251"/>
                  </a:lnTo>
                  <a:lnTo>
                    <a:pt x="245" y="120"/>
                  </a:lnTo>
                  <a:close/>
                  <a:moveTo>
                    <a:pt x="191" y="1"/>
                  </a:moveTo>
                  <a:cubicBezTo>
                    <a:pt x="160" y="1"/>
                    <a:pt x="134" y="23"/>
                    <a:pt x="132" y="56"/>
                  </a:cubicBezTo>
                  <a:lnTo>
                    <a:pt x="2" y="2300"/>
                  </a:lnTo>
                  <a:cubicBezTo>
                    <a:pt x="1" y="2334"/>
                    <a:pt x="25" y="2361"/>
                    <a:pt x="57" y="2362"/>
                  </a:cubicBezTo>
                  <a:lnTo>
                    <a:pt x="1474" y="2444"/>
                  </a:lnTo>
                  <a:cubicBezTo>
                    <a:pt x="1475" y="2444"/>
                    <a:pt x="1476" y="2444"/>
                    <a:pt x="1477" y="2444"/>
                  </a:cubicBezTo>
                  <a:cubicBezTo>
                    <a:pt x="1508" y="2444"/>
                    <a:pt x="1534" y="2420"/>
                    <a:pt x="1535" y="2389"/>
                  </a:cubicBezTo>
                  <a:lnTo>
                    <a:pt x="1664" y="144"/>
                  </a:lnTo>
                  <a:cubicBezTo>
                    <a:pt x="1665" y="111"/>
                    <a:pt x="1643" y="84"/>
                    <a:pt x="1609" y="83"/>
                  </a:cubicBezTo>
                  <a:lnTo>
                    <a:pt x="193" y="1"/>
                  </a:lnTo>
                  <a:cubicBezTo>
                    <a:pt x="192" y="1"/>
                    <a:pt x="191"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1"/>
            <p:cNvSpPr/>
            <p:nvPr/>
          </p:nvSpPr>
          <p:spPr>
            <a:xfrm>
              <a:off x="6839742" y="1335253"/>
              <a:ext cx="133343" cy="467114"/>
            </a:xfrm>
            <a:custGeom>
              <a:rect b="b" l="l" r="r" t="t"/>
              <a:pathLst>
                <a:path extrusionOk="0" h="6211" w="1773">
                  <a:moveTo>
                    <a:pt x="355" y="0"/>
                  </a:moveTo>
                  <a:lnTo>
                    <a:pt x="1" y="6129"/>
                  </a:lnTo>
                  <a:lnTo>
                    <a:pt x="1418" y="6211"/>
                  </a:lnTo>
                  <a:lnTo>
                    <a:pt x="1772" y="82"/>
                  </a:lnTo>
                  <a:lnTo>
                    <a:pt x="3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1"/>
            <p:cNvSpPr/>
            <p:nvPr/>
          </p:nvSpPr>
          <p:spPr>
            <a:xfrm>
              <a:off x="6835305" y="1330816"/>
              <a:ext cx="142368" cy="476214"/>
            </a:xfrm>
            <a:custGeom>
              <a:rect b="b" l="l" r="r" t="t"/>
              <a:pathLst>
                <a:path extrusionOk="0" h="6332" w="1893">
                  <a:moveTo>
                    <a:pt x="470" y="122"/>
                  </a:moveTo>
                  <a:lnTo>
                    <a:pt x="1772" y="196"/>
                  </a:lnTo>
                  <a:lnTo>
                    <a:pt x="1425" y="6209"/>
                  </a:lnTo>
                  <a:lnTo>
                    <a:pt x="122" y="6135"/>
                  </a:lnTo>
                  <a:lnTo>
                    <a:pt x="470" y="122"/>
                  </a:lnTo>
                  <a:close/>
                  <a:moveTo>
                    <a:pt x="361" y="0"/>
                  </a:moveTo>
                  <a:lnTo>
                    <a:pt x="1" y="6244"/>
                  </a:lnTo>
                  <a:lnTo>
                    <a:pt x="1533" y="6332"/>
                  </a:lnTo>
                  <a:lnTo>
                    <a:pt x="1893" y="88"/>
                  </a:lnTo>
                  <a:lnTo>
                    <a:pt x="361"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1"/>
            <p:cNvSpPr/>
            <p:nvPr/>
          </p:nvSpPr>
          <p:spPr>
            <a:xfrm>
              <a:off x="6991883" y="1516650"/>
              <a:ext cx="123340" cy="294513"/>
            </a:xfrm>
            <a:custGeom>
              <a:rect b="b" l="l" r="r" t="t"/>
              <a:pathLst>
                <a:path extrusionOk="0" h="3916" w="1640">
                  <a:moveTo>
                    <a:pt x="222" y="0"/>
                  </a:moveTo>
                  <a:lnTo>
                    <a:pt x="1" y="3834"/>
                  </a:lnTo>
                  <a:lnTo>
                    <a:pt x="1417" y="3916"/>
                  </a:lnTo>
                  <a:lnTo>
                    <a:pt x="1639" y="82"/>
                  </a:lnTo>
                  <a:lnTo>
                    <a:pt x="2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1"/>
            <p:cNvSpPr/>
            <p:nvPr/>
          </p:nvSpPr>
          <p:spPr>
            <a:xfrm>
              <a:off x="6987371" y="1512288"/>
              <a:ext cx="132516" cy="303537"/>
            </a:xfrm>
            <a:custGeom>
              <a:rect b="b" l="l" r="r" t="t"/>
              <a:pathLst>
                <a:path extrusionOk="0" h="4036" w="1762">
                  <a:moveTo>
                    <a:pt x="337" y="120"/>
                  </a:moveTo>
                  <a:lnTo>
                    <a:pt x="1639" y="195"/>
                  </a:lnTo>
                  <a:lnTo>
                    <a:pt x="1424" y="3914"/>
                  </a:lnTo>
                  <a:lnTo>
                    <a:pt x="122" y="3838"/>
                  </a:lnTo>
                  <a:lnTo>
                    <a:pt x="337" y="120"/>
                  </a:lnTo>
                  <a:close/>
                  <a:moveTo>
                    <a:pt x="229" y="0"/>
                  </a:moveTo>
                  <a:lnTo>
                    <a:pt x="0" y="3947"/>
                  </a:lnTo>
                  <a:lnTo>
                    <a:pt x="1533" y="4035"/>
                  </a:lnTo>
                  <a:lnTo>
                    <a:pt x="1762" y="88"/>
                  </a:lnTo>
                  <a:lnTo>
                    <a:pt x="229"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1"/>
            <p:cNvSpPr/>
            <p:nvPr/>
          </p:nvSpPr>
          <p:spPr>
            <a:xfrm>
              <a:off x="7142520" y="1655480"/>
              <a:ext cx="115820" cy="164328"/>
            </a:xfrm>
            <a:custGeom>
              <a:rect b="b" l="l" r="r" t="t"/>
              <a:pathLst>
                <a:path extrusionOk="0" h="2185" w="1540">
                  <a:moveTo>
                    <a:pt x="123" y="0"/>
                  </a:moveTo>
                  <a:lnTo>
                    <a:pt x="1" y="2103"/>
                  </a:lnTo>
                  <a:lnTo>
                    <a:pt x="1418" y="2185"/>
                  </a:lnTo>
                  <a:lnTo>
                    <a:pt x="1540" y="82"/>
                  </a:lnTo>
                  <a:lnTo>
                    <a:pt x="12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1"/>
            <p:cNvSpPr/>
            <p:nvPr/>
          </p:nvSpPr>
          <p:spPr>
            <a:xfrm>
              <a:off x="7138007" y="1650968"/>
              <a:ext cx="124920" cy="173579"/>
            </a:xfrm>
            <a:custGeom>
              <a:rect b="b" l="l" r="r" t="t"/>
              <a:pathLst>
                <a:path extrusionOk="0" h="2308" w="1661">
                  <a:moveTo>
                    <a:pt x="238" y="123"/>
                  </a:moveTo>
                  <a:lnTo>
                    <a:pt x="1540" y="197"/>
                  </a:lnTo>
                  <a:lnTo>
                    <a:pt x="1425" y="2185"/>
                  </a:lnTo>
                  <a:lnTo>
                    <a:pt x="123" y="2110"/>
                  </a:lnTo>
                  <a:lnTo>
                    <a:pt x="238" y="123"/>
                  </a:lnTo>
                  <a:close/>
                  <a:moveTo>
                    <a:pt x="129" y="0"/>
                  </a:moveTo>
                  <a:lnTo>
                    <a:pt x="0" y="2219"/>
                  </a:lnTo>
                  <a:lnTo>
                    <a:pt x="1533" y="2307"/>
                  </a:lnTo>
                  <a:lnTo>
                    <a:pt x="1661" y="88"/>
                  </a:lnTo>
                  <a:lnTo>
                    <a:pt x="129"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1"/>
            <p:cNvSpPr/>
            <p:nvPr/>
          </p:nvSpPr>
          <p:spPr>
            <a:xfrm>
              <a:off x="6839968" y="1335404"/>
              <a:ext cx="133268" cy="467114"/>
            </a:xfrm>
            <a:custGeom>
              <a:rect b="b" l="l" r="r" t="t"/>
              <a:pathLst>
                <a:path extrusionOk="0" h="6211" w="1772">
                  <a:moveTo>
                    <a:pt x="354" y="0"/>
                  </a:moveTo>
                  <a:lnTo>
                    <a:pt x="0" y="6129"/>
                  </a:lnTo>
                  <a:lnTo>
                    <a:pt x="1417" y="6211"/>
                  </a:lnTo>
                  <a:lnTo>
                    <a:pt x="1772" y="82"/>
                  </a:lnTo>
                  <a:lnTo>
                    <a:pt x="3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1"/>
            <p:cNvSpPr/>
            <p:nvPr/>
          </p:nvSpPr>
          <p:spPr>
            <a:xfrm>
              <a:off x="6835380" y="1330967"/>
              <a:ext cx="142142" cy="475763"/>
            </a:xfrm>
            <a:custGeom>
              <a:rect b="b" l="l" r="r" t="t"/>
              <a:pathLst>
                <a:path extrusionOk="0" h="6326" w="1890">
                  <a:moveTo>
                    <a:pt x="469" y="120"/>
                  </a:moveTo>
                  <a:lnTo>
                    <a:pt x="1771" y="194"/>
                  </a:lnTo>
                  <a:lnTo>
                    <a:pt x="1424" y="6207"/>
                  </a:lnTo>
                  <a:lnTo>
                    <a:pt x="121" y="6133"/>
                  </a:lnTo>
                  <a:lnTo>
                    <a:pt x="469" y="120"/>
                  </a:lnTo>
                  <a:close/>
                  <a:moveTo>
                    <a:pt x="415" y="0"/>
                  </a:moveTo>
                  <a:cubicBezTo>
                    <a:pt x="384" y="0"/>
                    <a:pt x="357" y="23"/>
                    <a:pt x="356" y="54"/>
                  </a:cubicBezTo>
                  <a:lnTo>
                    <a:pt x="2" y="6183"/>
                  </a:lnTo>
                  <a:cubicBezTo>
                    <a:pt x="1" y="6216"/>
                    <a:pt x="24" y="6243"/>
                    <a:pt x="56" y="6244"/>
                  </a:cubicBezTo>
                  <a:lnTo>
                    <a:pt x="1473" y="6326"/>
                  </a:lnTo>
                  <a:cubicBezTo>
                    <a:pt x="1475" y="6326"/>
                    <a:pt x="1477" y="6326"/>
                    <a:pt x="1479" y="6326"/>
                  </a:cubicBezTo>
                  <a:cubicBezTo>
                    <a:pt x="1509" y="6326"/>
                    <a:pt x="1533" y="6302"/>
                    <a:pt x="1534" y="6271"/>
                  </a:cubicBezTo>
                  <a:lnTo>
                    <a:pt x="1889" y="142"/>
                  </a:lnTo>
                  <a:cubicBezTo>
                    <a:pt x="1890" y="110"/>
                    <a:pt x="1866" y="83"/>
                    <a:pt x="1834" y="82"/>
                  </a:cubicBezTo>
                  <a:lnTo>
                    <a:pt x="417" y="0"/>
                  </a:lnTo>
                  <a:cubicBezTo>
                    <a:pt x="416" y="0"/>
                    <a:pt x="416"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1"/>
            <p:cNvSpPr/>
            <p:nvPr/>
          </p:nvSpPr>
          <p:spPr>
            <a:xfrm>
              <a:off x="6671131" y="1242449"/>
              <a:ext cx="139059" cy="561048"/>
            </a:xfrm>
            <a:custGeom>
              <a:rect b="b" l="l" r="r" t="t"/>
              <a:pathLst>
                <a:path extrusionOk="0" h="7460" w="1849">
                  <a:moveTo>
                    <a:pt x="427" y="0"/>
                  </a:moveTo>
                  <a:lnTo>
                    <a:pt x="0" y="7377"/>
                  </a:lnTo>
                  <a:lnTo>
                    <a:pt x="1422" y="7459"/>
                  </a:lnTo>
                  <a:lnTo>
                    <a:pt x="1849" y="82"/>
                  </a:lnTo>
                  <a:lnTo>
                    <a:pt x="427"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1"/>
            <p:cNvSpPr/>
            <p:nvPr/>
          </p:nvSpPr>
          <p:spPr>
            <a:xfrm>
              <a:off x="6667897" y="1239215"/>
              <a:ext cx="145752" cy="567441"/>
            </a:xfrm>
            <a:custGeom>
              <a:rect b="b" l="l" r="r" t="t"/>
              <a:pathLst>
                <a:path extrusionOk="0" h="7545" w="1938">
                  <a:moveTo>
                    <a:pt x="511" y="88"/>
                  </a:moveTo>
                  <a:lnTo>
                    <a:pt x="1848" y="166"/>
                  </a:lnTo>
                  <a:lnTo>
                    <a:pt x="1426" y="7456"/>
                  </a:lnTo>
                  <a:lnTo>
                    <a:pt x="90" y="7379"/>
                  </a:lnTo>
                  <a:lnTo>
                    <a:pt x="511" y="88"/>
                  </a:lnTo>
                  <a:close/>
                  <a:moveTo>
                    <a:pt x="472" y="1"/>
                  </a:moveTo>
                  <a:cubicBezTo>
                    <a:pt x="449" y="1"/>
                    <a:pt x="429" y="18"/>
                    <a:pt x="428" y="41"/>
                  </a:cubicBezTo>
                  <a:lnTo>
                    <a:pt x="2" y="7417"/>
                  </a:lnTo>
                  <a:cubicBezTo>
                    <a:pt x="1" y="7441"/>
                    <a:pt x="18" y="7462"/>
                    <a:pt x="42" y="7463"/>
                  </a:cubicBezTo>
                  <a:lnTo>
                    <a:pt x="1464" y="7545"/>
                  </a:lnTo>
                  <a:cubicBezTo>
                    <a:pt x="1465" y="7545"/>
                    <a:pt x="1467" y="7545"/>
                    <a:pt x="1468" y="7545"/>
                  </a:cubicBezTo>
                  <a:cubicBezTo>
                    <a:pt x="1490" y="7545"/>
                    <a:pt x="1508" y="7528"/>
                    <a:pt x="1509" y="7504"/>
                  </a:cubicBezTo>
                  <a:lnTo>
                    <a:pt x="1936" y="129"/>
                  </a:lnTo>
                  <a:cubicBezTo>
                    <a:pt x="1937" y="105"/>
                    <a:pt x="1919" y="84"/>
                    <a:pt x="1896" y="83"/>
                  </a:cubicBezTo>
                  <a:lnTo>
                    <a:pt x="474" y="1"/>
                  </a:lnTo>
                  <a:cubicBezTo>
                    <a:pt x="473" y="1"/>
                    <a:pt x="473" y="1"/>
                    <a:pt x="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1"/>
            <p:cNvSpPr/>
            <p:nvPr/>
          </p:nvSpPr>
          <p:spPr>
            <a:xfrm>
              <a:off x="6662332" y="1243201"/>
              <a:ext cx="137931" cy="548864"/>
            </a:xfrm>
            <a:custGeom>
              <a:rect b="b" l="l" r="r" t="t"/>
              <a:pathLst>
                <a:path extrusionOk="0" h="7298" w="1834">
                  <a:moveTo>
                    <a:pt x="417" y="1"/>
                  </a:moveTo>
                  <a:lnTo>
                    <a:pt x="0" y="7216"/>
                  </a:lnTo>
                  <a:lnTo>
                    <a:pt x="1417" y="7298"/>
                  </a:lnTo>
                  <a:lnTo>
                    <a:pt x="1834" y="83"/>
                  </a:lnTo>
                  <a:lnTo>
                    <a:pt x="4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1"/>
            <p:cNvSpPr/>
            <p:nvPr/>
          </p:nvSpPr>
          <p:spPr>
            <a:xfrm>
              <a:off x="6657820" y="1238764"/>
              <a:ext cx="147256" cy="558040"/>
            </a:xfrm>
            <a:custGeom>
              <a:rect b="b" l="l" r="r" t="t"/>
              <a:pathLst>
                <a:path extrusionOk="0" h="7420" w="1958">
                  <a:moveTo>
                    <a:pt x="531" y="122"/>
                  </a:moveTo>
                  <a:lnTo>
                    <a:pt x="1834" y="198"/>
                  </a:lnTo>
                  <a:lnTo>
                    <a:pt x="1424" y="7297"/>
                  </a:lnTo>
                  <a:lnTo>
                    <a:pt x="121" y="7223"/>
                  </a:lnTo>
                  <a:lnTo>
                    <a:pt x="531" y="122"/>
                  </a:lnTo>
                  <a:close/>
                  <a:moveTo>
                    <a:pt x="425" y="1"/>
                  </a:moveTo>
                  <a:lnTo>
                    <a:pt x="1" y="7332"/>
                  </a:lnTo>
                  <a:lnTo>
                    <a:pt x="1533" y="7420"/>
                  </a:lnTo>
                  <a:lnTo>
                    <a:pt x="1957" y="89"/>
                  </a:lnTo>
                  <a:lnTo>
                    <a:pt x="4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1"/>
            <p:cNvSpPr/>
            <p:nvPr/>
          </p:nvSpPr>
          <p:spPr>
            <a:xfrm>
              <a:off x="6991958" y="1516801"/>
              <a:ext cx="123340" cy="294437"/>
            </a:xfrm>
            <a:custGeom>
              <a:rect b="b" l="l" r="r" t="t"/>
              <a:pathLst>
                <a:path extrusionOk="0" h="3915" w="1640">
                  <a:moveTo>
                    <a:pt x="223" y="0"/>
                  </a:moveTo>
                  <a:lnTo>
                    <a:pt x="1" y="3833"/>
                  </a:lnTo>
                  <a:lnTo>
                    <a:pt x="1417" y="3915"/>
                  </a:lnTo>
                  <a:lnTo>
                    <a:pt x="1639" y="82"/>
                  </a:lnTo>
                  <a:lnTo>
                    <a:pt x="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1"/>
            <p:cNvSpPr/>
            <p:nvPr/>
          </p:nvSpPr>
          <p:spPr>
            <a:xfrm>
              <a:off x="6987371" y="1512288"/>
              <a:ext cx="132516" cy="303537"/>
            </a:xfrm>
            <a:custGeom>
              <a:rect b="b" l="l" r="r" t="t"/>
              <a:pathLst>
                <a:path extrusionOk="0" h="4036" w="1762">
                  <a:moveTo>
                    <a:pt x="337" y="120"/>
                  </a:moveTo>
                  <a:lnTo>
                    <a:pt x="1639" y="195"/>
                  </a:lnTo>
                  <a:lnTo>
                    <a:pt x="1424" y="3914"/>
                  </a:lnTo>
                  <a:lnTo>
                    <a:pt x="122" y="3838"/>
                  </a:lnTo>
                  <a:lnTo>
                    <a:pt x="337" y="120"/>
                  </a:lnTo>
                  <a:close/>
                  <a:moveTo>
                    <a:pt x="229" y="0"/>
                  </a:moveTo>
                  <a:lnTo>
                    <a:pt x="0" y="3947"/>
                  </a:lnTo>
                  <a:lnTo>
                    <a:pt x="1533" y="4035"/>
                  </a:lnTo>
                  <a:lnTo>
                    <a:pt x="1762" y="88"/>
                  </a:lnTo>
                  <a:lnTo>
                    <a:pt x="2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1"/>
            <p:cNvSpPr/>
            <p:nvPr/>
          </p:nvSpPr>
          <p:spPr>
            <a:xfrm>
              <a:off x="7142520" y="1655480"/>
              <a:ext cx="115820" cy="164328"/>
            </a:xfrm>
            <a:custGeom>
              <a:rect b="b" l="l" r="r" t="t"/>
              <a:pathLst>
                <a:path extrusionOk="0" h="2185" w="1540">
                  <a:moveTo>
                    <a:pt x="123" y="0"/>
                  </a:moveTo>
                  <a:lnTo>
                    <a:pt x="1" y="2103"/>
                  </a:lnTo>
                  <a:lnTo>
                    <a:pt x="1418" y="2185"/>
                  </a:lnTo>
                  <a:lnTo>
                    <a:pt x="1540" y="82"/>
                  </a:lnTo>
                  <a:lnTo>
                    <a:pt x="1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1"/>
            <p:cNvSpPr/>
            <p:nvPr/>
          </p:nvSpPr>
          <p:spPr>
            <a:xfrm>
              <a:off x="7138007" y="1650968"/>
              <a:ext cx="124920" cy="173579"/>
            </a:xfrm>
            <a:custGeom>
              <a:rect b="b" l="l" r="r" t="t"/>
              <a:pathLst>
                <a:path extrusionOk="0" h="2308" w="1661">
                  <a:moveTo>
                    <a:pt x="238" y="123"/>
                  </a:moveTo>
                  <a:lnTo>
                    <a:pt x="1540" y="197"/>
                  </a:lnTo>
                  <a:lnTo>
                    <a:pt x="1425" y="2185"/>
                  </a:lnTo>
                  <a:lnTo>
                    <a:pt x="123" y="2110"/>
                  </a:lnTo>
                  <a:lnTo>
                    <a:pt x="238" y="123"/>
                  </a:lnTo>
                  <a:close/>
                  <a:moveTo>
                    <a:pt x="129" y="0"/>
                  </a:moveTo>
                  <a:lnTo>
                    <a:pt x="0" y="2219"/>
                  </a:lnTo>
                  <a:lnTo>
                    <a:pt x="1533" y="2307"/>
                  </a:lnTo>
                  <a:lnTo>
                    <a:pt x="1661" y="88"/>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1"/>
            <p:cNvSpPr/>
            <p:nvPr/>
          </p:nvSpPr>
          <p:spPr>
            <a:xfrm>
              <a:off x="7303460" y="1765206"/>
              <a:ext cx="110555" cy="75433"/>
            </a:xfrm>
            <a:custGeom>
              <a:rect b="b" l="l" r="r" t="t"/>
              <a:pathLst>
                <a:path extrusionOk="0" h="1003" w="1470">
                  <a:moveTo>
                    <a:pt x="53" y="1"/>
                  </a:moveTo>
                  <a:lnTo>
                    <a:pt x="0" y="920"/>
                  </a:lnTo>
                  <a:lnTo>
                    <a:pt x="1417" y="1002"/>
                  </a:lnTo>
                  <a:lnTo>
                    <a:pt x="1470" y="83"/>
                  </a:lnTo>
                  <a:lnTo>
                    <a:pt x="53"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1"/>
            <p:cNvSpPr/>
            <p:nvPr/>
          </p:nvSpPr>
          <p:spPr>
            <a:xfrm>
              <a:off x="7299098" y="1760919"/>
              <a:ext cx="119505" cy="84082"/>
            </a:xfrm>
            <a:custGeom>
              <a:rect b="b" l="l" r="r" t="t"/>
              <a:pathLst>
                <a:path extrusionOk="0" h="1118" w="1589">
                  <a:moveTo>
                    <a:pt x="166" y="120"/>
                  </a:moveTo>
                  <a:lnTo>
                    <a:pt x="1469" y="195"/>
                  </a:lnTo>
                  <a:lnTo>
                    <a:pt x="1422" y="999"/>
                  </a:lnTo>
                  <a:lnTo>
                    <a:pt x="120" y="924"/>
                  </a:lnTo>
                  <a:lnTo>
                    <a:pt x="166" y="120"/>
                  </a:lnTo>
                  <a:close/>
                  <a:moveTo>
                    <a:pt x="113" y="0"/>
                  </a:moveTo>
                  <a:cubicBezTo>
                    <a:pt x="82" y="0"/>
                    <a:pt x="56" y="23"/>
                    <a:pt x="54" y="54"/>
                  </a:cubicBezTo>
                  <a:lnTo>
                    <a:pt x="1" y="975"/>
                  </a:lnTo>
                  <a:cubicBezTo>
                    <a:pt x="0" y="1007"/>
                    <a:pt x="24" y="1034"/>
                    <a:pt x="56" y="1035"/>
                  </a:cubicBezTo>
                  <a:lnTo>
                    <a:pt x="1473" y="1117"/>
                  </a:lnTo>
                  <a:cubicBezTo>
                    <a:pt x="1474" y="1117"/>
                    <a:pt x="1474" y="1117"/>
                    <a:pt x="1475" y="1117"/>
                  </a:cubicBezTo>
                  <a:cubicBezTo>
                    <a:pt x="1506" y="1117"/>
                    <a:pt x="1532" y="1095"/>
                    <a:pt x="1534" y="1063"/>
                  </a:cubicBezTo>
                  <a:lnTo>
                    <a:pt x="1587" y="143"/>
                  </a:lnTo>
                  <a:cubicBezTo>
                    <a:pt x="1588" y="110"/>
                    <a:pt x="1564" y="83"/>
                    <a:pt x="1532" y="82"/>
                  </a:cubicBezTo>
                  <a:lnTo>
                    <a:pt x="116" y="0"/>
                  </a:lnTo>
                  <a:cubicBezTo>
                    <a:pt x="115" y="0"/>
                    <a:pt x="114" y="0"/>
                    <a:pt x="113"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1"/>
            <p:cNvSpPr/>
            <p:nvPr/>
          </p:nvSpPr>
          <p:spPr>
            <a:xfrm>
              <a:off x="7293909" y="1764679"/>
              <a:ext cx="110405" cy="70620"/>
            </a:xfrm>
            <a:custGeom>
              <a:rect b="b" l="l" r="r" t="t"/>
              <a:pathLst>
                <a:path extrusionOk="0" h="939" w="1468">
                  <a:moveTo>
                    <a:pt x="51" y="0"/>
                  </a:moveTo>
                  <a:lnTo>
                    <a:pt x="1" y="856"/>
                  </a:lnTo>
                  <a:lnTo>
                    <a:pt x="1417" y="938"/>
                  </a:lnTo>
                  <a:lnTo>
                    <a:pt x="1467" y="82"/>
                  </a:lnTo>
                  <a:lnTo>
                    <a:pt x="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1"/>
            <p:cNvSpPr/>
            <p:nvPr/>
          </p:nvSpPr>
          <p:spPr>
            <a:xfrm>
              <a:off x="7289396" y="1760167"/>
              <a:ext cx="119505" cy="79720"/>
            </a:xfrm>
            <a:custGeom>
              <a:rect b="b" l="l" r="r" t="t"/>
              <a:pathLst>
                <a:path extrusionOk="0" h="1060" w="1589">
                  <a:moveTo>
                    <a:pt x="166" y="122"/>
                  </a:moveTo>
                  <a:lnTo>
                    <a:pt x="1468" y="197"/>
                  </a:lnTo>
                  <a:lnTo>
                    <a:pt x="1426" y="938"/>
                  </a:lnTo>
                  <a:lnTo>
                    <a:pt x="123" y="863"/>
                  </a:lnTo>
                  <a:lnTo>
                    <a:pt x="166" y="122"/>
                  </a:lnTo>
                  <a:close/>
                  <a:moveTo>
                    <a:pt x="57" y="0"/>
                  </a:moveTo>
                  <a:lnTo>
                    <a:pt x="1" y="971"/>
                  </a:lnTo>
                  <a:lnTo>
                    <a:pt x="1533" y="1060"/>
                  </a:lnTo>
                  <a:lnTo>
                    <a:pt x="1588" y="88"/>
                  </a:lnTo>
                  <a:lnTo>
                    <a:pt x="57"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1"/>
            <p:cNvSpPr/>
            <p:nvPr/>
          </p:nvSpPr>
          <p:spPr>
            <a:xfrm>
              <a:off x="7398144" y="1764755"/>
              <a:ext cx="6242" cy="6167"/>
            </a:xfrm>
            <a:custGeom>
              <a:rect b="b" l="l" r="r" t="t"/>
              <a:pathLst>
                <a:path extrusionOk="0" h="82" w="83">
                  <a:moveTo>
                    <a:pt x="0" y="0"/>
                  </a:moveTo>
                  <a:lnTo>
                    <a:pt x="82" y="81"/>
                  </a:lnTo>
                  <a:lnTo>
                    <a:pt x="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1"/>
            <p:cNvSpPr/>
            <p:nvPr/>
          </p:nvSpPr>
          <p:spPr>
            <a:xfrm>
              <a:off x="7397015" y="1764755"/>
              <a:ext cx="7370" cy="7220"/>
            </a:xfrm>
            <a:custGeom>
              <a:rect b="b" l="l" r="r" t="t"/>
              <a:pathLst>
                <a:path extrusionOk="0" h="96" w="98">
                  <a:moveTo>
                    <a:pt x="1" y="0"/>
                  </a:moveTo>
                  <a:lnTo>
                    <a:pt x="97" y="96"/>
                  </a:lnTo>
                  <a:lnTo>
                    <a:pt x="97" y="81"/>
                  </a:lnTo>
                  <a:lnTo>
                    <a:pt x="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1"/>
            <p:cNvSpPr/>
            <p:nvPr/>
          </p:nvSpPr>
          <p:spPr>
            <a:xfrm>
              <a:off x="7395963" y="1764755"/>
              <a:ext cx="8423" cy="8348"/>
            </a:xfrm>
            <a:custGeom>
              <a:rect b="b" l="l" r="r" t="t"/>
              <a:pathLst>
                <a:path extrusionOk="0" h="111" w="112">
                  <a:moveTo>
                    <a:pt x="0" y="0"/>
                  </a:moveTo>
                  <a:lnTo>
                    <a:pt x="111" y="110"/>
                  </a:lnTo>
                  <a:lnTo>
                    <a:pt x="111" y="96"/>
                  </a:lnTo>
                  <a:lnTo>
                    <a:pt x="15" y="0"/>
                  </a:lnTo>
                  <a:close/>
                </a:path>
              </a:pathLst>
            </a:custGeom>
            <a:solidFill>
              <a:srgbClr val="FFF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1"/>
            <p:cNvSpPr/>
            <p:nvPr/>
          </p:nvSpPr>
          <p:spPr>
            <a:xfrm>
              <a:off x="7394985" y="1764755"/>
              <a:ext cx="9401" cy="9251"/>
            </a:xfrm>
            <a:custGeom>
              <a:rect b="b" l="l" r="r" t="t"/>
              <a:pathLst>
                <a:path extrusionOk="0" h="123" w="125">
                  <a:moveTo>
                    <a:pt x="1" y="0"/>
                  </a:moveTo>
                  <a:lnTo>
                    <a:pt x="124" y="123"/>
                  </a:lnTo>
                  <a:lnTo>
                    <a:pt x="124" y="110"/>
                  </a:lnTo>
                  <a:lnTo>
                    <a:pt x="13" y="0"/>
                  </a:lnTo>
                  <a:close/>
                </a:path>
              </a:pathLst>
            </a:custGeom>
            <a:solidFill>
              <a:srgbClr val="FF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1"/>
            <p:cNvSpPr/>
            <p:nvPr/>
          </p:nvSpPr>
          <p:spPr>
            <a:xfrm>
              <a:off x="7393932" y="1764755"/>
              <a:ext cx="10454" cy="10379"/>
            </a:xfrm>
            <a:custGeom>
              <a:rect b="b" l="l" r="r" t="t"/>
              <a:pathLst>
                <a:path extrusionOk="0" h="138" w="139">
                  <a:moveTo>
                    <a:pt x="0" y="0"/>
                  </a:moveTo>
                  <a:lnTo>
                    <a:pt x="138" y="137"/>
                  </a:lnTo>
                  <a:lnTo>
                    <a:pt x="138" y="123"/>
                  </a:lnTo>
                  <a:lnTo>
                    <a:pt x="15" y="0"/>
                  </a:lnTo>
                  <a:close/>
                </a:path>
              </a:pathLst>
            </a:custGeom>
            <a:solidFill>
              <a:srgbClr val="FFFE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1"/>
            <p:cNvSpPr/>
            <p:nvPr/>
          </p:nvSpPr>
          <p:spPr>
            <a:xfrm>
              <a:off x="7392804" y="1764755"/>
              <a:ext cx="11582" cy="11432"/>
            </a:xfrm>
            <a:custGeom>
              <a:rect b="b" l="l" r="r" t="t"/>
              <a:pathLst>
                <a:path extrusionOk="0" h="152" w="154">
                  <a:moveTo>
                    <a:pt x="1" y="0"/>
                  </a:moveTo>
                  <a:lnTo>
                    <a:pt x="153" y="152"/>
                  </a:lnTo>
                  <a:lnTo>
                    <a:pt x="153" y="137"/>
                  </a:lnTo>
                  <a:lnTo>
                    <a:pt x="15" y="0"/>
                  </a:lnTo>
                  <a:close/>
                </a:path>
              </a:pathLst>
            </a:custGeom>
            <a:solidFill>
              <a:srgbClr val="FFFD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1"/>
            <p:cNvSpPr/>
            <p:nvPr/>
          </p:nvSpPr>
          <p:spPr>
            <a:xfrm>
              <a:off x="7391826" y="1764755"/>
              <a:ext cx="12560" cy="12560"/>
            </a:xfrm>
            <a:custGeom>
              <a:rect b="b" l="l" r="r" t="t"/>
              <a:pathLst>
                <a:path extrusionOk="0" h="167" w="167">
                  <a:moveTo>
                    <a:pt x="0" y="0"/>
                  </a:moveTo>
                  <a:lnTo>
                    <a:pt x="166" y="166"/>
                  </a:lnTo>
                  <a:lnTo>
                    <a:pt x="166" y="152"/>
                  </a:lnTo>
                  <a:lnTo>
                    <a:pt x="14" y="0"/>
                  </a:lnTo>
                  <a:close/>
                </a:path>
              </a:pathLst>
            </a:custGeom>
            <a:solidFill>
              <a:srgbClr val="FF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1"/>
            <p:cNvSpPr/>
            <p:nvPr/>
          </p:nvSpPr>
          <p:spPr>
            <a:xfrm>
              <a:off x="7390698" y="1764755"/>
              <a:ext cx="13688" cy="13537"/>
            </a:xfrm>
            <a:custGeom>
              <a:rect b="b" l="l" r="r" t="t"/>
              <a:pathLst>
                <a:path extrusionOk="0" h="180" w="182">
                  <a:moveTo>
                    <a:pt x="1" y="0"/>
                  </a:moveTo>
                  <a:lnTo>
                    <a:pt x="181" y="180"/>
                  </a:lnTo>
                  <a:lnTo>
                    <a:pt x="181" y="166"/>
                  </a:lnTo>
                  <a:lnTo>
                    <a:pt x="15" y="0"/>
                  </a:lnTo>
                  <a:close/>
                </a:path>
              </a:pathLst>
            </a:custGeom>
            <a:solidFill>
              <a:srgbClr val="FFFC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1"/>
            <p:cNvSpPr/>
            <p:nvPr/>
          </p:nvSpPr>
          <p:spPr>
            <a:xfrm>
              <a:off x="7389721" y="1764755"/>
              <a:ext cx="14665" cy="14590"/>
            </a:xfrm>
            <a:custGeom>
              <a:rect b="b" l="l" r="r" t="t"/>
              <a:pathLst>
                <a:path extrusionOk="0" h="194" w="195">
                  <a:moveTo>
                    <a:pt x="0" y="0"/>
                  </a:moveTo>
                  <a:lnTo>
                    <a:pt x="194" y="193"/>
                  </a:lnTo>
                  <a:lnTo>
                    <a:pt x="194" y="180"/>
                  </a:lnTo>
                  <a:lnTo>
                    <a:pt x="14" y="0"/>
                  </a:lnTo>
                  <a:close/>
                </a:path>
              </a:pathLst>
            </a:custGeom>
            <a:solidFill>
              <a:srgbClr val="FFFC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1"/>
            <p:cNvSpPr/>
            <p:nvPr/>
          </p:nvSpPr>
          <p:spPr>
            <a:xfrm>
              <a:off x="7388668" y="1764755"/>
              <a:ext cx="15718" cy="15643"/>
            </a:xfrm>
            <a:custGeom>
              <a:rect b="b" l="l" r="r" t="t"/>
              <a:pathLst>
                <a:path extrusionOk="0" h="208" w="209">
                  <a:moveTo>
                    <a:pt x="1" y="0"/>
                  </a:moveTo>
                  <a:lnTo>
                    <a:pt x="208" y="208"/>
                  </a:lnTo>
                  <a:lnTo>
                    <a:pt x="208" y="193"/>
                  </a:lnTo>
                  <a:lnTo>
                    <a:pt x="14" y="0"/>
                  </a:lnTo>
                  <a:close/>
                </a:path>
              </a:pathLst>
            </a:custGeom>
            <a:solidFill>
              <a:srgbClr val="FFFB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1"/>
            <p:cNvSpPr/>
            <p:nvPr/>
          </p:nvSpPr>
          <p:spPr>
            <a:xfrm>
              <a:off x="7387615" y="1764755"/>
              <a:ext cx="16771" cy="16696"/>
            </a:xfrm>
            <a:custGeom>
              <a:rect b="b" l="l" r="r" t="t"/>
              <a:pathLst>
                <a:path extrusionOk="0" h="222" w="223">
                  <a:moveTo>
                    <a:pt x="0" y="0"/>
                  </a:moveTo>
                  <a:lnTo>
                    <a:pt x="222" y="221"/>
                  </a:lnTo>
                  <a:lnTo>
                    <a:pt x="222" y="208"/>
                  </a:lnTo>
                  <a:lnTo>
                    <a:pt x="15" y="0"/>
                  </a:lnTo>
                  <a:close/>
                </a:path>
              </a:pathLst>
            </a:custGeom>
            <a:solidFill>
              <a:srgbClr val="FFFB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1"/>
            <p:cNvSpPr/>
            <p:nvPr/>
          </p:nvSpPr>
          <p:spPr>
            <a:xfrm>
              <a:off x="7386487" y="1764755"/>
              <a:ext cx="17899" cy="17749"/>
            </a:xfrm>
            <a:custGeom>
              <a:rect b="b" l="l" r="r" t="t"/>
              <a:pathLst>
                <a:path extrusionOk="0" h="236" w="238">
                  <a:moveTo>
                    <a:pt x="1" y="0"/>
                  </a:moveTo>
                  <a:lnTo>
                    <a:pt x="237" y="236"/>
                  </a:lnTo>
                  <a:lnTo>
                    <a:pt x="237" y="221"/>
                  </a:lnTo>
                  <a:lnTo>
                    <a:pt x="15" y="0"/>
                  </a:lnTo>
                  <a:close/>
                </a:path>
              </a:pathLst>
            </a:custGeom>
            <a:solidFill>
              <a:srgbClr val="FFFA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1"/>
            <p:cNvSpPr/>
            <p:nvPr/>
          </p:nvSpPr>
          <p:spPr>
            <a:xfrm>
              <a:off x="7385434" y="1764755"/>
              <a:ext cx="18952" cy="18877"/>
            </a:xfrm>
            <a:custGeom>
              <a:rect b="b" l="l" r="r" t="t"/>
              <a:pathLst>
                <a:path extrusionOk="0" h="251" w="252">
                  <a:moveTo>
                    <a:pt x="0" y="0"/>
                  </a:moveTo>
                  <a:lnTo>
                    <a:pt x="251" y="250"/>
                  </a:lnTo>
                  <a:lnTo>
                    <a:pt x="251" y="236"/>
                  </a:lnTo>
                  <a:lnTo>
                    <a:pt x="15" y="0"/>
                  </a:lnTo>
                  <a:close/>
                </a:path>
              </a:pathLst>
            </a:custGeom>
            <a:solidFill>
              <a:srgbClr val="FFF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1"/>
            <p:cNvSpPr/>
            <p:nvPr/>
          </p:nvSpPr>
          <p:spPr>
            <a:xfrm>
              <a:off x="7384456" y="1764755"/>
              <a:ext cx="19930" cy="19780"/>
            </a:xfrm>
            <a:custGeom>
              <a:rect b="b" l="l" r="r" t="t"/>
              <a:pathLst>
                <a:path extrusionOk="0" h="263" w="265">
                  <a:moveTo>
                    <a:pt x="1" y="0"/>
                  </a:moveTo>
                  <a:lnTo>
                    <a:pt x="264" y="263"/>
                  </a:lnTo>
                  <a:lnTo>
                    <a:pt x="264" y="250"/>
                  </a:lnTo>
                  <a:lnTo>
                    <a:pt x="13" y="0"/>
                  </a:lnTo>
                  <a:close/>
                </a:path>
              </a:pathLst>
            </a:custGeom>
            <a:solidFill>
              <a:srgbClr val="FEF9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1"/>
            <p:cNvSpPr/>
            <p:nvPr/>
          </p:nvSpPr>
          <p:spPr>
            <a:xfrm>
              <a:off x="7383403" y="1764755"/>
              <a:ext cx="20983" cy="20908"/>
            </a:xfrm>
            <a:custGeom>
              <a:rect b="b" l="l" r="r" t="t"/>
              <a:pathLst>
                <a:path extrusionOk="0" h="278" w="279">
                  <a:moveTo>
                    <a:pt x="0" y="0"/>
                  </a:moveTo>
                  <a:lnTo>
                    <a:pt x="278" y="277"/>
                  </a:lnTo>
                  <a:lnTo>
                    <a:pt x="278" y="263"/>
                  </a:lnTo>
                  <a:lnTo>
                    <a:pt x="15" y="0"/>
                  </a:lnTo>
                  <a:close/>
                </a:path>
              </a:pathLst>
            </a:custGeom>
            <a:solidFill>
              <a:srgbClr val="FEF9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1"/>
            <p:cNvSpPr/>
            <p:nvPr/>
          </p:nvSpPr>
          <p:spPr>
            <a:xfrm>
              <a:off x="7382275" y="1764755"/>
              <a:ext cx="22111" cy="21961"/>
            </a:xfrm>
            <a:custGeom>
              <a:rect b="b" l="l" r="r" t="t"/>
              <a:pathLst>
                <a:path extrusionOk="0" h="292" w="294">
                  <a:moveTo>
                    <a:pt x="1" y="0"/>
                  </a:moveTo>
                  <a:lnTo>
                    <a:pt x="293" y="292"/>
                  </a:lnTo>
                  <a:lnTo>
                    <a:pt x="293" y="277"/>
                  </a:lnTo>
                  <a:lnTo>
                    <a:pt x="15" y="0"/>
                  </a:lnTo>
                  <a:close/>
                </a:path>
              </a:pathLst>
            </a:custGeom>
            <a:solidFill>
              <a:srgbClr val="FEF9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1"/>
            <p:cNvSpPr/>
            <p:nvPr/>
          </p:nvSpPr>
          <p:spPr>
            <a:xfrm>
              <a:off x="7381297" y="1764755"/>
              <a:ext cx="23089" cy="23089"/>
            </a:xfrm>
            <a:custGeom>
              <a:rect b="b" l="l" r="r" t="t"/>
              <a:pathLst>
                <a:path extrusionOk="0" h="307" w="307">
                  <a:moveTo>
                    <a:pt x="0" y="0"/>
                  </a:moveTo>
                  <a:lnTo>
                    <a:pt x="306" y="306"/>
                  </a:lnTo>
                  <a:lnTo>
                    <a:pt x="306" y="292"/>
                  </a:lnTo>
                  <a:lnTo>
                    <a:pt x="14" y="0"/>
                  </a:lnTo>
                  <a:close/>
                </a:path>
              </a:pathLst>
            </a:custGeom>
            <a:solidFill>
              <a:srgbClr val="FEF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1"/>
            <p:cNvSpPr/>
            <p:nvPr/>
          </p:nvSpPr>
          <p:spPr>
            <a:xfrm>
              <a:off x="7380169" y="1764755"/>
              <a:ext cx="24217" cy="24066"/>
            </a:xfrm>
            <a:custGeom>
              <a:rect b="b" l="l" r="r" t="t"/>
              <a:pathLst>
                <a:path extrusionOk="0" h="320" w="322">
                  <a:moveTo>
                    <a:pt x="1" y="0"/>
                  </a:moveTo>
                  <a:lnTo>
                    <a:pt x="321" y="320"/>
                  </a:lnTo>
                  <a:lnTo>
                    <a:pt x="321" y="306"/>
                  </a:lnTo>
                  <a:lnTo>
                    <a:pt x="15" y="0"/>
                  </a:lnTo>
                  <a:close/>
                </a:path>
              </a:pathLst>
            </a:custGeom>
            <a:solidFill>
              <a:srgbClr val="FEF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1"/>
            <p:cNvSpPr/>
            <p:nvPr/>
          </p:nvSpPr>
          <p:spPr>
            <a:xfrm>
              <a:off x="7379192" y="1764755"/>
              <a:ext cx="25195" cy="25119"/>
            </a:xfrm>
            <a:custGeom>
              <a:rect b="b" l="l" r="r" t="t"/>
              <a:pathLst>
                <a:path extrusionOk="0" h="334" w="335">
                  <a:moveTo>
                    <a:pt x="0" y="0"/>
                  </a:moveTo>
                  <a:lnTo>
                    <a:pt x="334" y="333"/>
                  </a:lnTo>
                  <a:lnTo>
                    <a:pt x="334" y="320"/>
                  </a:lnTo>
                  <a:lnTo>
                    <a:pt x="14" y="0"/>
                  </a:lnTo>
                  <a:close/>
                </a:path>
              </a:pathLst>
            </a:custGeom>
            <a:solidFill>
              <a:srgbClr val="FEF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1"/>
            <p:cNvSpPr/>
            <p:nvPr/>
          </p:nvSpPr>
          <p:spPr>
            <a:xfrm>
              <a:off x="7378139" y="1764755"/>
              <a:ext cx="26247" cy="26172"/>
            </a:xfrm>
            <a:custGeom>
              <a:rect b="b" l="l" r="r" t="t"/>
              <a:pathLst>
                <a:path extrusionOk="0" h="348" w="349">
                  <a:moveTo>
                    <a:pt x="1" y="0"/>
                  </a:moveTo>
                  <a:lnTo>
                    <a:pt x="348" y="348"/>
                  </a:lnTo>
                  <a:lnTo>
                    <a:pt x="348" y="333"/>
                  </a:lnTo>
                  <a:lnTo>
                    <a:pt x="14" y="0"/>
                  </a:lnTo>
                  <a:close/>
                </a:path>
              </a:pathLst>
            </a:custGeom>
            <a:solidFill>
              <a:srgbClr val="FEF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1"/>
            <p:cNvSpPr/>
            <p:nvPr/>
          </p:nvSpPr>
          <p:spPr>
            <a:xfrm>
              <a:off x="7377086" y="1764755"/>
              <a:ext cx="27300" cy="27225"/>
            </a:xfrm>
            <a:custGeom>
              <a:rect b="b" l="l" r="r" t="t"/>
              <a:pathLst>
                <a:path extrusionOk="0" h="362" w="363">
                  <a:moveTo>
                    <a:pt x="0" y="0"/>
                  </a:moveTo>
                  <a:lnTo>
                    <a:pt x="362" y="361"/>
                  </a:lnTo>
                  <a:lnTo>
                    <a:pt x="362" y="348"/>
                  </a:lnTo>
                  <a:lnTo>
                    <a:pt x="15" y="0"/>
                  </a:lnTo>
                  <a:close/>
                </a:path>
              </a:pathLst>
            </a:custGeom>
            <a:solidFill>
              <a:srgbClr val="FEF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1"/>
            <p:cNvSpPr/>
            <p:nvPr/>
          </p:nvSpPr>
          <p:spPr>
            <a:xfrm>
              <a:off x="7375958" y="1764755"/>
              <a:ext cx="28428" cy="28353"/>
            </a:xfrm>
            <a:custGeom>
              <a:rect b="b" l="l" r="r" t="t"/>
              <a:pathLst>
                <a:path extrusionOk="0" h="377" w="378">
                  <a:moveTo>
                    <a:pt x="1" y="0"/>
                  </a:moveTo>
                  <a:lnTo>
                    <a:pt x="377" y="376"/>
                  </a:lnTo>
                  <a:lnTo>
                    <a:pt x="377" y="361"/>
                  </a:lnTo>
                  <a:lnTo>
                    <a:pt x="15" y="0"/>
                  </a:lnTo>
                  <a:close/>
                </a:path>
              </a:pathLst>
            </a:custGeom>
            <a:solidFill>
              <a:srgbClr val="FEF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1"/>
            <p:cNvSpPr/>
            <p:nvPr/>
          </p:nvSpPr>
          <p:spPr>
            <a:xfrm>
              <a:off x="7374905" y="1764755"/>
              <a:ext cx="29481" cy="29406"/>
            </a:xfrm>
            <a:custGeom>
              <a:rect b="b" l="l" r="r" t="t"/>
              <a:pathLst>
                <a:path extrusionOk="0" h="391" w="392">
                  <a:moveTo>
                    <a:pt x="0" y="0"/>
                  </a:moveTo>
                  <a:lnTo>
                    <a:pt x="391" y="391"/>
                  </a:lnTo>
                  <a:lnTo>
                    <a:pt x="391" y="376"/>
                  </a:lnTo>
                  <a:lnTo>
                    <a:pt x="15" y="0"/>
                  </a:lnTo>
                  <a:close/>
                </a:path>
              </a:pathLst>
            </a:custGeom>
            <a:solidFill>
              <a:srgbClr val="FE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1"/>
            <p:cNvSpPr/>
            <p:nvPr/>
          </p:nvSpPr>
          <p:spPr>
            <a:xfrm>
              <a:off x="7373927" y="1764755"/>
              <a:ext cx="30459" cy="30309"/>
            </a:xfrm>
            <a:custGeom>
              <a:rect b="b" l="l" r="r" t="t"/>
              <a:pathLst>
                <a:path extrusionOk="0" h="403" w="405">
                  <a:moveTo>
                    <a:pt x="1" y="0"/>
                  </a:moveTo>
                  <a:lnTo>
                    <a:pt x="404" y="403"/>
                  </a:lnTo>
                  <a:lnTo>
                    <a:pt x="404" y="391"/>
                  </a:lnTo>
                  <a:lnTo>
                    <a:pt x="13" y="0"/>
                  </a:lnTo>
                  <a:close/>
                </a:path>
              </a:pathLst>
            </a:custGeom>
            <a:solidFill>
              <a:srgbClr val="FEF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1"/>
            <p:cNvSpPr/>
            <p:nvPr/>
          </p:nvSpPr>
          <p:spPr>
            <a:xfrm>
              <a:off x="7372874" y="1764755"/>
              <a:ext cx="31512" cy="31437"/>
            </a:xfrm>
            <a:custGeom>
              <a:rect b="b" l="l" r="r" t="t"/>
              <a:pathLst>
                <a:path extrusionOk="0" h="418" w="419">
                  <a:moveTo>
                    <a:pt x="0" y="0"/>
                  </a:moveTo>
                  <a:lnTo>
                    <a:pt x="418" y="418"/>
                  </a:lnTo>
                  <a:lnTo>
                    <a:pt x="418" y="403"/>
                  </a:lnTo>
                  <a:lnTo>
                    <a:pt x="15" y="0"/>
                  </a:lnTo>
                  <a:close/>
                </a:path>
              </a:pathLst>
            </a:custGeom>
            <a:solidFill>
              <a:srgbClr val="FEF4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1"/>
            <p:cNvSpPr/>
            <p:nvPr/>
          </p:nvSpPr>
          <p:spPr>
            <a:xfrm>
              <a:off x="7371746" y="1764755"/>
              <a:ext cx="32640" cy="32565"/>
            </a:xfrm>
            <a:custGeom>
              <a:rect b="b" l="l" r="r" t="t"/>
              <a:pathLst>
                <a:path extrusionOk="0" h="433" w="434">
                  <a:moveTo>
                    <a:pt x="1" y="0"/>
                  </a:moveTo>
                  <a:lnTo>
                    <a:pt x="433" y="432"/>
                  </a:lnTo>
                  <a:lnTo>
                    <a:pt x="433" y="418"/>
                  </a:lnTo>
                  <a:lnTo>
                    <a:pt x="15" y="0"/>
                  </a:lnTo>
                  <a:close/>
                </a:path>
              </a:pathLst>
            </a:custGeom>
            <a:solidFill>
              <a:srgbClr val="FEF4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1"/>
            <p:cNvSpPr/>
            <p:nvPr/>
          </p:nvSpPr>
          <p:spPr>
            <a:xfrm>
              <a:off x="7370769" y="1764755"/>
              <a:ext cx="33618" cy="33618"/>
            </a:xfrm>
            <a:custGeom>
              <a:rect b="b" l="l" r="r" t="t"/>
              <a:pathLst>
                <a:path extrusionOk="0" h="447" w="447">
                  <a:moveTo>
                    <a:pt x="0" y="0"/>
                  </a:moveTo>
                  <a:lnTo>
                    <a:pt x="446" y="447"/>
                  </a:lnTo>
                  <a:lnTo>
                    <a:pt x="446" y="432"/>
                  </a:lnTo>
                  <a:lnTo>
                    <a:pt x="14" y="0"/>
                  </a:lnTo>
                  <a:close/>
                </a:path>
              </a:pathLst>
            </a:custGeom>
            <a:solidFill>
              <a:srgbClr val="FEF3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1"/>
            <p:cNvSpPr/>
            <p:nvPr/>
          </p:nvSpPr>
          <p:spPr>
            <a:xfrm>
              <a:off x="7369641" y="1764755"/>
              <a:ext cx="34746" cy="34671"/>
            </a:xfrm>
            <a:custGeom>
              <a:rect b="b" l="l" r="r" t="t"/>
              <a:pathLst>
                <a:path extrusionOk="0" h="461" w="462">
                  <a:moveTo>
                    <a:pt x="1" y="0"/>
                  </a:moveTo>
                  <a:lnTo>
                    <a:pt x="461" y="460"/>
                  </a:lnTo>
                  <a:lnTo>
                    <a:pt x="461" y="447"/>
                  </a:lnTo>
                  <a:lnTo>
                    <a:pt x="15" y="0"/>
                  </a:lnTo>
                  <a:close/>
                </a:path>
              </a:pathLst>
            </a:custGeom>
            <a:solidFill>
              <a:srgbClr val="FEF3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1"/>
            <p:cNvSpPr/>
            <p:nvPr/>
          </p:nvSpPr>
          <p:spPr>
            <a:xfrm>
              <a:off x="7368663" y="1764755"/>
              <a:ext cx="35724" cy="35648"/>
            </a:xfrm>
            <a:custGeom>
              <a:rect b="b" l="l" r="r" t="t"/>
              <a:pathLst>
                <a:path extrusionOk="0" h="474" w="475">
                  <a:moveTo>
                    <a:pt x="0" y="0"/>
                  </a:moveTo>
                  <a:lnTo>
                    <a:pt x="474" y="474"/>
                  </a:lnTo>
                  <a:lnTo>
                    <a:pt x="474" y="460"/>
                  </a:lnTo>
                  <a:lnTo>
                    <a:pt x="14" y="0"/>
                  </a:lnTo>
                  <a:close/>
                </a:path>
              </a:pathLst>
            </a:custGeom>
            <a:solidFill>
              <a:srgbClr val="FEF3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1"/>
            <p:cNvSpPr/>
            <p:nvPr/>
          </p:nvSpPr>
          <p:spPr>
            <a:xfrm>
              <a:off x="7367610" y="1764755"/>
              <a:ext cx="36776" cy="36776"/>
            </a:xfrm>
            <a:custGeom>
              <a:rect b="b" l="l" r="r" t="t"/>
              <a:pathLst>
                <a:path extrusionOk="0" h="489" w="489">
                  <a:moveTo>
                    <a:pt x="1" y="0"/>
                  </a:moveTo>
                  <a:lnTo>
                    <a:pt x="488" y="488"/>
                  </a:lnTo>
                  <a:lnTo>
                    <a:pt x="488" y="474"/>
                  </a:lnTo>
                  <a:lnTo>
                    <a:pt x="14" y="0"/>
                  </a:lnTo>
                  <a:close/>
                </a:path>
              </a:pathLst>
            </a:custGeom>
            <a:solidFill>
              <a:srgbClr val="FEF2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1"/>
            <p:cNvSpPr/>
            <p:nvPr/>
          </p:nvSpPr>
          <p:spPr>
            <a:xfrm>
              <a:off x="7366482" y="1764755"/>
              <a:ext cx="37905" cy="37754"/>
            </a:xfrm>
            <a:custGeom>
              <a:rect b="b" l="l" r="r" t="t"/>
              <a:pathLst>
                <a:path extrusionOk="0" h="502" w="504">
                  <a:moveTo>
                    <a:pt x="1" y="0"/>
                  </a:moveTo>
                  <a:lnTo>
                    <a:pt x="503" y="502"/>
                  </a:lnTo>
                  <a:lnTo>
                    <a:pt x="503" y="488"/>
                  </a:lnTo>
                  <a:lnTo>
                    <a:pt x="16" y="0"/>
                  </a:lnTo>
                  <a:close/>
                </a:path>
              </a:pathLst>
            </a:custGeom>
            <a:solidFill>
              <a:srgbClr val="FEF2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1"/>
            <p:cNvSpPr/>
            <p:nvPr/>
          </p:nvSpPr>
          <p:spPr>
            <a:xfrm>
              <a:off x="7365429" y="1764755"/>
              <a:ext cx="38957" cy="38882"/>
            </a:xfrm>
            <a:custGeom>
              <a:rect b="b" l="l" r="r" t="t"/>
              <a:pathLst>
                <a:path extrusionOk="0" h="517" w="518">
                  <a:moveTo>
                    <a:pt x="0" y="0"/>
                  </a:moveTo>
                  <a:lnTo>
                    <a:pt x="517" y="516"/>
                  </a:lnTo>
                  <a:lnTo>
                    <a:pt x="517" y="502"/>
                  </a:lnTo>
                  <a:lnTo>
                    <a:pt x="15" y="0"/>
                  </a:lnTo>
                  <a:close/>
                </a:path>
              </a:pathLst>
            </a:custGeom>
            <a:solidFill>
              <a:srgbClr val="FEF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1"/>
            <p:cNvSpPr/>
            <p:nvPr/>
          </p:nvSpPr>
          <p:spPr>
            <a:xfrm>
              <a:off x="7364301" y="1764755"/>
              <a:ext cx="40086" cy="39935"/>
            </a:xfrm>
            <a:custGeom>
              <a:rect b="b" l="l" r="r" t="t"/>
              <a:pathLst>
                <a:path extrusionOk="0" h="531" w="533">
                  <a:moveTo>
                    <a:pt x="1" y="0"/>
                  </a:moveTo>
                  <a:lnTo>
                    <a:pt x="532" y="531"/>
                  </a:lnTo>
                  <a:lnTo>
                    <a:pt x="532" y="516"/>
                  </a:lnTo>
                  <a:lnTo>
                    <a:pt x="15" y="0"/>
                  </a:lnTo>
                  <a:close/>
                </a:path>
              </a:pathLst>
            </a:custGeom>
            <a:solidFill>
              <a:srgbClr val="FEF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1"/>
            <p:cNvSpPr/>
            <p:nvPr/>
          </p:nvSpPr>
          <p:spPr>
            <a:xfrm>
              <a:off x="7363399" y="1764755"/>
              <a:ext cx="40988" cy="40913"/>
            </a:xfrm>
            <a:custGeom>
              <a:rect b="b" l="l" r="r" t="t"/>
              <a:pathLst>
                <a:path extrusionOk="0" h="544" w="545">
                  <a:moveTo>
                    <a:pt x="0" y="0"/>
                  </a:moveTo>
                  <a:lnTo>
                    <a:pt x="544" y="543"/>
                  </a:lnTo>
                  <a:lnTo>
                    <a:pt x="544" y="531"/>
                  </a:lnTo>
                  <a:lnTo>
                    <a:pt x="13" y="0"/>
                  </a:lnTo>
                  <a:close/>
                </a:path>
              </a:pathLst>
            </a:custGeom>
            <a:solidFill>
              <a:srgbClr val="FEF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1"/>
            <p:cNvSpPr/>
            <p:nvPr/>
          </p:nvSpPr>
          <p:spPr>
            <a:xfrm>
              <a:off x="7362270" y="1764755"/>
              <a:ext cx="42116" cy="41966"/>
            </a:xfrm>
            <a:custGeom>
              <a:rect b="b" l="l" r="r" t="t"/>
              <a:pathLst>
                <a:path extrusionOk="0" h="558" w="560">
                  <a:moveTo>
                    <a:pt x="1" y="0"/>
                  </a:moveTo>
                  <a:lnTo>
                    <a:pt x="559" y="558"/>
                  </a:lnTo>
                  <a:lnTo>
                    <a:pt x="559" y="543"/>
                  </a:lnTo>
                  <a:lnTo>
                    <a:pt x="15" y="0"/>
                  </a:lnTo>
                  <a:close/>
                </a:path>
              </a:pathLst>
            </a:custGeom>
            <a:solidFill>
              <a:srgbClr val="FEF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1"/>
            <p:cNvSpPr/>
            <p:nvPr/>
          </p:nvSpPr>
          <p:spPr>
            <a:xfrm>
              <a:off x="7361218" y="1764755"/>
              <a:ext cx="43169" cy="43094"/>
            </a:xfrm>
            <a:custGeom>
              <a:rect b="b" l="l" r="r" t="t"/>
              <a:pathLst>
                <a:path extrusionOk="0" h="573" w="574">
                  <a:moveTo>
                    <a:pt x="0" y="0"/>
                  </a:moveTo>
                  <a:lnTo>
                    <a:pt x="573" y="572"/>
                  </a:lnTo>
                  <a:lnTo>
                    <a:pt x="573" y="558"/>
                  </a:lnTo>
                  <a:lnTo>
                    <a:pt x="15" y="0"/>
                  </a:lnTo>
                  <a:close/>
                </a:path>
              </a:pathLst>
            </a:custGeom>
            <a:solidFill>
              <a:srgbClr val="FEE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1"/>
            <p:cNvSpPr/>
            <p:nvPr/>
          </p:nvSpPr>
          <p:spPr>
            <a:xfrm>
              <a:off x="7360165" y="1764755"/>
              <a:ext cx="44222" cy="44147"/>
            </a:xfrm>
            <a:custGeom>
              <a:rect b="b" l="l" r="r" t="t"/>
              <a:pathLst>
                <a:path extrusionOk="0" h="587" w="588">
                  <a:moveTo>
                    <a:pt x="1" y="0"/>
                  </a:moveTo>
                  <a:lnTo>
                    <a:pt x="587" y="587"/>
                  </a:lnTo>
                  <a:lnTo>
                    <a:pt x="587" y="572"/>
                  </a:lnTo>
                  <a:lnTo>
                    <a:pt x="14" y="0"/>
                  </a:lnTo>
                  <a:close/>
                </a:path>
              </a:pathLst>
            </a:custGeom>
            <a:solidFill>
              <a:srgbClr val="FDEF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1"/>
            <p:cNvSpPr/>
            <p:nvPr/>
          </p:nvSpPr>
          <p:spPr>
            <a:xfrm>
              <a:off x="7359112" y="1764755"/>
              <a:ext cx="45275" cy="45200"/>
            </a:xfrm>
            <a:custGeom>
              <a:rect b="b" l="l" r="r" t="t"/>
              <a:pathLst>
                <a:path extrusionOk="0" h="601" w="602">
                  <a:moveTo>
                    <a:pt x="0" y="0"/>
                  </a:moveTo>
                  <a:lnTo>
                    <a:pt x="601" y="600"/>
                  </a:lnTo>
                  <a:lnTo>
                    <a:pt x="601" y="587"/>
                  </a:lnTo>
                  <a:lnTo>
                    <a:pt x="15" y="0"/>
                  </a:lnTo>
                  <a:close/>
                </a:path>
              </a:pathLst>
            </a:custGeom>
            <a:solidFill>
              <a:srgbClr val="FDE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1"/>
            <p:cNvSpPr/>
            <p:nvPr/>
          </p:nvSpPr>
          <p:spPr>
            <a:xfrm>
              <a:off x="7358059" y="1764755"/>
              <a:ext cx="46328" cy="46177"/>
            </a:xfrm>
            <a:custGeom>
              <a:rect b="b" l="l" r="r" t="t"/>
              <a:pathLst>
                <a:path extrusionOk="0" h="614" w="616">
                  <a:moveTo>
                    <a:pt x="1" y="0"/>
                  </a:moveTo>
                  <a:lnTo>
                    <a:pt x="615" y="614"/>
                  </a:lnTo>
                  <a:lnTo>
                    <a:pt x="615" y="600"/>
                  </a:lnTo>
                  <a:lnTo>
                    <a:pt x="14" y="0"/>
                  </a:lnTo>
                  <a:close/>
                </a:path>
              </a:pathLst>
            </a:custGeom>
            <a:solidFill>
              <a:srgbClr val="FDE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1"/>
            <p:cNvSpPr/>
            <p:nvPr/>
          </p:nvSpPr>
          <p:spPr>
            <a:xfrm>
              <a:off x="7357081" y="1764755"/>
              <a:ext cx="47306" cy="47306"/>
            </a:xfrm>
            <a:custGeom>
              <a:rect b="b" l="l" r="r" t="t"/>
              <a:pathLst>
                <a:path extrusionOk="0" h="629" w="629">
                  <a:moveTo>
                    <a:pt x="0" y="0"/>
                  </a:moveTo>
                  <a:lnTo>
                    <a:pt x="628" y="628"/>
                  </a:lnTo>
                  <a:lnTo>
                    <a:pt x="628" y="614"/>
                  </a:lnTo>
                  <a:lnTo>
                    <a:pt x="14" y="0"/>
                  </a:lnTo>
                  <a:close/>
                </a:path>
              </a:pathLst>
            </a:custGeom>
            <a:solidFill>
              <a:srgbClr val="FDE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1"/>
            <p:cNvSpPr/>
            <p:nvPr/>
          </p:nvSpPr>
          <p:spPr>
            <a:xfrm>
              <a:off x="7355953" y="1764755"/>
              <a:ext cx="48434" cy="48283"/>
            </a:xfrm>
            <a:custGeom>
              <a:rect b="b" l="l" r="r" t="t"/>
              <a:pathLst>
                <a:path extrusionOk="0" h="642" w="644">
                  <a:moveTo>
                    <a:pt x="1" y="0"/>
                  </a:moveTo>
                  <a:lnTo>
                    <a:pt x="643" y="642"/>
                  </a:lnTo>
                  <a:lnTo>
                    <a:pt x="643" y="628"/>
                  </a:lnTo>
                  <a:lnTo>
                    <a:pt x="15" y="0"/>
                  </a:lnTo>
                  <a:close/>
                </a:path>
              </a:pathLst>
            </a:custGeom>
            <a:solidFill>
              <a:srgbClr val="FDED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1"/>
            <p:cNvSpPr/>
            <p:nvPr/>
          </p:nvSpPr>
          <p:spPr>
            <a:xfrm>
              <a:off x="7354900" y="1764755"/>
              <a:ext cx="49487" cy="49411"/>
            </a:xfrm>
            <a:custGeom>
              <a:rect b="b" l="l" r="r" t="t"/>
              <a:pathLst>
                <a:path extrusionOk="0" h="657" w="658">
                  <a:moveTo>
                    <a:pt x="0" y="0"/>
                  </a:moveTo>
                  <a:lnTo>
                    <a:pt x="657" y="656"/>
                  </a:lnTo>
                  <a:lnTo>
                    <a:pt x="657" y="642"/>
                  </a:lnTo>
                  <a:lnTo>
                    <a:pt x="15" y="0"/>
                  </a:lnTo>
                  <a:close/>
                </a:path>
              </a:pathLst>
            </a:custGeom>
            <a:solidFill>
              <a:srgbClr val="FDED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1"/>
            <p:cNvSpPr/>
            <p:nvPr/>
          </p:nvSpPr>
          <p:spPr>
            <a:xfrm>
              <a:off x="7353923" y="1764755"/>
              <a:ext cx="50464" cy="50464"/>
            </a:xfrm>
            <a:custGeom>
              <a:rect b="b" l="l" r="r" t="t"/>
              <a:pathLst>
                <a:path extrusionOk="0" h="671" w="671">
                  <a:moveTo>
                    <a:pt x="1" y="0"/>
                  </a:moveTo>
                  <a:lnTo>
                    <a:pt x="670" y="671"/>
                  </a:lnTo>
                  <a:lnTo>
                    <a:pt x="670" y="656"/>
                  </a:lnTo>
                  <a:lnTo>
                    <a:pt x="13" y="0"/>
                  </a:lnTo>
                  <a:close/>
                </a:path>
              </a:pathLst>
            </a:custGeom>
            <a:solidFill>
              <a:srgbClr val="FDEC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1"/>
            <p:cNvSpPr/>
            <p:nvPr/>
          </p:nvSpPr>
          <p:spPr>
            <a:xfrm>
              <a:off x="7352870" y="1764755"/>
              <a:ext cx="51517" cy="51442"/>
            </a:xfrm>
            <a:custGeom>
              <a:rect b="b" l="l" r="r" t="t"/>
              <a:pathLst>
                <a:path extrusionOk="0" h="684" w="685">
                  <a:moveTo>
                    <a:pt x="0" y="0"/>
                  </a:moveTo>
                  <a:lnTo>
                    <a:pt x="684" y="683"/>
                  </a:lnTo>
                  <a:lnTo>
                    <a:pt x="684" y="671"/>
                  </a:lnTo>
                  <a:lnTo>
                    <a:pt x="15" y="0"/>
                  </a:lnTo>
                  <a:close/>
                </a:path>
              </a:pathLst>
            </a:custGeom>
            <a:solidFill>
              <a:srgbClr val="FDEC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1"/>
            <p:cNvSpPr/>
            <p:nvPr/>
          </p:nvSpPr>
          <p:spPr>
            <a:xfrm>
              <a:off x="7351742" y="1764755"/>
              <a:ext cx="52645" cy="52495"/>
            </a:xfrm>
            <a:custGeom>
              <a:rect b="b" l="l" r="r" t="t"/>
              <a:pathLst>
                <a:path extrusionOk="0" h="698" w="700">
                  <a:moveTo>
                    <a:pt x="1" y="0"/>
                  </a:moveTo>
                  <a:lnTo>
                    <a:pt x="699" y="698"/>
                  </a:lnTo>
                  <a:lnTo>
                    <a:pt x="699" y="683"/>
                  </a:lnTo>
                  <a:lnTo>
                    <a:pt x="15" y="0"/>
                  </a:lnTo>
                  <a:close/>
                </a:path>
              </a:pathLst>
            </a:custGeom>
            <a:solidFill>
              <a:srgbClr val="FDE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1"/>
            <p:cNvSpPr/>
            <p:nvPr/>
          </p:nvSpPr>
          <p:spPr>
            <a:xfrm>
              <a:off x="7350689" y="1764755"/>
              <a:ext cx="53698" cy="53623"/>
            </a:xfrm>
            <a:custGeom>
              <a:rect b="b" l="l" r="r" t="t"/>
              <a:pathLst>
                <a:path extrusionOk="0" h="713" w="714">
                  <a:moveTo>
                    <a:pt x="0" y="0"/>
                  </a:moveTo>
                  <a:lnTo>
                    <a:pt x="713" y="712"/>
                  </a:lnTo>
                  <a:lnTo>
                    <a:pt x="713" y="698"/>
                  </a:lnTo>
                  <a:lnTo>
                    <a:pt x="15" y="0"/>
                  </a:lnTo>
                  <a:close/>
                </a:path>
              </a:pathLst>
            </a:custGeom>
            <a:solidFill>
              <a:srgbClr val="FDEB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1"/>
            <p:cNvSpPr/>
            <p:nvPr/>
          </p:nvSpPr>
          <p:spPr>
            <a:xfrm>
              <a:off x="7349636" y="1764755"/>
              <a:ext cx="54751" cy="54676"/>
            </a:xfrm>
            <a:custGeom>
              <a:rect b="b" l="l" r="r" t="t"/>
              <a:pathLst>
                <a:path extrusionOk="0" h="727" w="728">
                  <a:moveTo>
                    <a:pt x="1" y="0"/>
                  </a:moveTo>
                  <a:lnTo>
                    <a:pt x="727" y="727"/>
                  </a:lnTo>
                  <a:lnTo>
                    <a:pt x="727" y="712"/>
                  </a:lnTo>
                  <a:lnTo>
                    <a:pt x="14" y="0"/>
                  </a:lnTo>
                  <a:close/>
                </a:path>
              </a:pathLst>
            </a:custGeom>
            <a:solidFill>
              <a:srgbClr val="FDEB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1"/>
            <p:cNvSpPr/>
            <p:nvPr/>
          </p:nvSpPr>
          <p:spPr>
            <a:xfrm>
              <a:off x="7348658" y="1764755"/>
              <a:ext cx="55729" cy="55729"/>
            </a:xfrm>
            <a:custGeom>
              <a:rect b="b" l="l" r="r" t="t"/>
              <a:pathLst>
                <a:path extrusionOk="0" h="741" w="741">
                  <a:moveTo>
                    <a:pt x="0" y="0"/>
                  </a:moveTo>
                  <a:lnTo>
                    <a:pt x="740" y="740"/>
                  </a:lnTo>
                  <a:lnTo>
                    <a:pt x="740" y="727"/>
                  </a:lnTo>
                  <a:lnTo>
                    <a:pt x="14" y="0"/>
                  </a:lnTo>
                  <a:close/>
                </a:path>
              </a:pathLst>
            </a:custGeom>
            <a:solidFill>
              <a:srgbClr val="FDEA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1"/>
            <p:cNvSpPr/>
            <p:nvPr/>
          </p:nvSpPr>
          <p:spPr>
            <a:xfrm>
              <a:off x="7347530" y="1764755"/>
              <a:ext cx="56857" cy="56706"/>
            </a:xfrm>
            <a:custGeom>
              <a:rect b="b" l="l" r="r" t="t"/>
              <a:pathLst>
                <a:path extrusionOk="0" h="754" w="756">
                  <a:moveTo>
                    <a:pt x="1" y="0"/>
                  </a:moveTo>
                  <a:lnTo>
                    <a:pt x="755" y="754"/>
                  </a:lnTo>
                  <a:lnTo>
                    <a:pt x="755" y="740"/>
                  </a:lnTo>
                  <a:lnTo>
                    <a:pt x="15" y="0"/>
                  </a:lnTo>
                  <a:close/>
                </a:path>
              </a:pathLst>
            </a:custGeom>
            <a:solidFill>
              <a:srgbClr val="FDEA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1"/>
            <p:cNvSpPr/>
            <p:nvPr/>
          </p:nvSpPr>
          <p:spPr>
            <a:xfrm>
              <a:off x="7346552" y="1764755"/>
              <a:ext cx="57835" cy="57835"/>
            </a:xfrm>
            <a:custGeom>
              <a:rect b="b" l="l" r="r" t="t"/>
              <a:pathLst>
                <a:path extrusionOk="0" h="769" w="769">
                  <a:moveTo>
                    <a:pt x="0" y="0"/>
                  </a:moveTo>
                  <a:lnTo>
                    <a:pt x="768" y="768"/>
                  </a:lnTo>
                  <a:lnTo>
                    <a:pt x="768" y="754"/>
                  </a:lnTo>
                  <a:lnTo>
                    <a:pt x="14" y="0"/>
                  </a:lnTo>
                  <a:close/>
                </a:path>
              </a:pathLst>
            </a:custGeom>
            <a:solidFill>
              <a:srgbClr val="FDE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1"/>
            <p:cNvSpPr/>
            <p:nvPr/>
          </p:nvSpPr>
          <p:spPr>
            <a:xfrm>
              <a:off x="7345424" y="1764755"/>
              <a:ext cx="58963" cy="58812"/>
            </a:xfrm>
            <a:custGeom>
              <a:rect b="b" l="l" r="r" t="t"/>
              <a:pathLst>
                <a:path extrusionOk="0" h="782" w="784">
                  <a:moveTo>
                    <a:pt x="1" y="0"/>
                  </a:moveTo>
                  <a:lnTo>
                    <a:pt x="783" y="782"/>
                  </a:lnTo>
                  <a:lnTo>
                    <a:pt x="783" y="768"/>
                  </a:lnTo>
                  <a:lnTo>
                    <a:pt x="15" y="0"/>
                  </a:lnTo>
                  <a:close/>
                </a:path>
              </a:pathLst>
            </a:custGeom>
            <a:solidFill>
              <a:srgbClr val="FDE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1"/>
            <p:cNvSpPr/>
            <p:nvPr/>
          </p:nvSpPr>
          <p:spPr>
            <a:xfrm>
              <a:off x="7344372" y="1764755"/>
              <a:ext cx="60016" cy="59940"/>
            </a:xfrm>
            <a:custGeom>
              <a:rect b="b" l="l" r="r" t="t"/>
              <a:pathLst>
                <a:path extrusionOk="0" h="797" w="798">
                  <a:moveTo>
                    <a:pt x="0" y="0"/>
                  </a:moveTo>
                  <a:lnTo>
                    <a:pt x="797" y="796"/>
                  </a:lnTo>
                  <a:lnTo>
                    <a:pt x="797" y="782"/>
                  </a:lnTo>
                  <a:lnTo>
                    <a:pt x="15" y="0"/>
                  </a:lnTo>
                  <a:close/>
                </a:path>
              </a:pathLst>
            </a:custGeom>
            <a:solidFill>
              <a:srgbClr val="FDE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1"/>
            <p:cNvSpPr/>
            <p:nvPr/>
          </p:nvSpPr>
          <p:spPr>
            <a:xfrm>
              <a:off x="7343394" y="1764755"/>
              <a:ext cx="60993" cy="60918"/>
            </a:xfrm>
            <a:custGeom>
              <a:rect b="b" l="l" r="r" t="t"/>
              <a:pathLst>
                <a:path extrusionOk="0" h="810" w="811">
                  <a:moveTo>
                    <a:pt x="1" y="0"/>
                  </a:moveTo>
                  <a:lnTo>
                    <a:pt x="810" y="810"/>
                  </a:lnTo>
                  <a:lnTo>
                    <a:pt x="810" y="796"/>
                  </a:lnTo>
                  <a:lnTo>
                    <a:pt x="13" y="0"/>
                  </a:lnTo>
                  <a:close/>
                </a:path>
              </a:pathLst>
            </a:custGeom>
            <a:solidFill>
              <a:srgbClr val="FDE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1"/>
            <p:cNvSpPr/>
            <p:nvPr/>
          </p:nvSpPr>
          <p:spPr>
            <a:xfrm>
              <a:off x="7342341" y="1764755"/>
              <a:ext cx="62046" cy="61971"/>
            </a:xfrm>
            <a:custGeom>
              <a:rect b="b" l="l" r="r" t="t"/>
              <a:pathLst>
                <a:path extrusionOk="0" h="824" w="825">
                  <a:moveTo>
                    <a:pt x="0" y="0"/>
                  </a:moveTo>
                  <a:lnTo>
                    <a:pt x="824" y="823"/>
                  </a:lnTo>
                  <a:lnTo>
                    <a:pt x="824" y="810"/>
                  </a:lnTo>
                  <a:lnTo>
                    <a:pt x="15" y="0"/>
                  </a:lnTo>
                  <a:close/>
                </a:path>
              </a:pathLst>
            </a:custGeom>
            <a:solidFill>
              <a:srgbClr val="FDE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1"/>
            <p:cNvSpPr/>
            <p:nvPr/>
          </p:nvSpPr>
          <p:spPr>
            <a:xfrm>
              <a:off x="7341213" y="1764755"/>
              <a:ext cx="63174" cy="63024"/>
            </a:xfrm>
            <a:custGeom>
              <a:rect b="b" l="l" r="r" t="t"/>
              <a:pathLst>
                <a:path extrusionOk="0" h="838" w="840">
                  <a:moveTo>
                    <a:pt x="1" y="0"/>
                  </a:moveTo>
                  <a:lnTo>
                    <a:pt x="839" y="838"/>
                  </a:lnTo>
                  <a:lnTo>
                    <a:pt x="839" y="823"/>
                  </a:lnTo>
                  <a:lnTo>
                    <a:pt x="15" y="0"/>
                  </a:lnTo>
                  <a:close/>
                </a:path>
              </a:pathLst>
            </a:custGeom>
            <a:solidFill>
              <a:srgbClr val="FDE7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1"/>
            <p:cNvSpPr/>
            <p:nvPr/>
          </p:nvSpPr>
          <p:spPr>
            <a:xfrm>
              <a:off x="7340160" y="1764755"/>
              <a:ext cx="64227" cy="64152"/>
            </a:xfrm>
            <a:custGeom>
              <a:rect b="b" l="l" r="r" t="t"/>
              <a:pathLst>
                <a:path extrusionOk="0" h="853" w="854">
                  <a:moveTo>
                    <a:pt x="0" y="0"/>
                  </a:moveTo>
                  <a:lnTo>
                    <a:pt x="853" y="852"/>
                  </a:lnTo>
                  <a:lnTo>
                    <a:pt x="853" y="838"/>
                  </a:lnTo>
                  <a:lnTo>
                    <a:pt x="15" y="0"/>
                  </a:lnTo>
                  <a:close/>
                </a:path>
              </a:pathLst>
            </a:custGeom>
            <a:solidFill>
              <a:srgbClr val="FDE7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1"/>
            <p:cNvSpPr/>
            <p:nvPr/>
          </p:nvSpPr>
          <p:spPr>
            <a:xfrm>
              <a:off x="7339107" y="1764755"/>
              <a:ext cx="65280" cy="65205"/>
            </a:xfrm>
            <a:custGeom>
              <a:rect b="b" l="l" r="r" t="t"/>
              <a:pathLst>
                <a:path extrusionOk="0" h="867" w="868">
                  <a:moveTo>
                    <a:pt x="1" y="0"/>
                  </a:moveTo>
                  <a:lnTo>
                    <a:pt x="867" y="867"/>
                  </a:lnTo>
                  <a:lnTo>
                    <a:pt x="867" y="852"/>
                  </a:lnTo>
                  <a:lnTo>
                    <a:pt x="14" y="0"/>
                  </a:lnTo>
                  <a:close/>
                </a:path>
              </a:pathLst>
            </a:custGeom>
            <a:solidFill>
              <a:srgbClr val="FDE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1"/>
            <p:cNvSpPr/>
            <p:nvPr/>
          </p:nvSpPr>
          <p:spPr>
            <a:xfrm>
              <a:off x="7338129" y="1764755"/>
              <a:ext cx="66258" cy="66183"/>
            </a:xfrm>
            <a:custGeom>
              <a:rect b="b" l="l" r="r" t="t"/>
              <a:pathLst>
                <a:path extrusionOk="0" h="880" w="881">
                  <a:moveTo>
                    <a:pt x="0" y="0"/>
                  </a:moveTo>
                  <a:lnTo>
                    <a:pt x="880" y="879"/>
                  </a:lnTo>
                  <a:lnTo>
                    <a:pt x="880" y="867"/>
                  </a:lnTo>
                  <a:lnTo>
                    <a:pt x="14" y="0"/>
                  </a:lnTo>
                  <a:close/>
                </a:path>
              </a:pathLst>
            </a:custGeom>
            <a:solidFill>
              <a:srgbClr val="FDE6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1"/>
            <p:cNvSpPr/>
            <p:nvPr/>
          </p:nvSpPr>
          <p:spPr>
            <a:xfrm>
              <a:off x="7337001" y="1764755"/>
              <a:ext cx="67386" cy="67236"/>
            </a:xfrm>
            <a:custGeom>
              <a:rect b="b" l="l" r="r" t="t"/>
              <a:pathLst>
                <a:path extrusionOk="0" h="894" w="896">
                  <a:moveTo>
                    <a:pt x="1" y="0"/>
                  </a:moveTo>
                  <a:lnTo>
                    <a:pt x="895" y="894"/>
                  </a:lnTo>
                  <a:lnTo>
                    <a:pt x="895" y="879"/>
                  </a:lnTo>
                  <a:lnTo>
                    <a:pt x="15" y="0"/>
                  </a:lnTo>
                  <a:close/>
                </a:path>
              </a:pathLst>
            </a:custGeom>
            <a:solidFill>
              <a:srgbClr val="FDE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1"/>
            <p:cNvSpPr/>
            <p:nvPr/>
          </p:nvSpPr>
          <p:spPr>
            <a:xfrm>
              <a:off x="7336024" y="1764755"/>
              <a:ext cx="68364" cy="68364"/>
            </a:xfrm>
            <a:custGeom>
              <a:rect b="b" l="l" r="r" t="t"/>
              <a:pathLst>
                <a:path extrusionOk="0" h="909" w="909">
                  <a:moveTo>
                    <a:pt x="0" y="0"/>
                  </a:moveTo>
                  <a:lnTo>
                    <a:pt x="908" y="908"/>
                  </a:lnTo>
                  <a:lnTo>
                    <a:pt x="908" y="894"/>
                  </a:lnTo>
                  <a:lnTo>
                    <a:pt x="14" y="0"/>
                  </a:lnTo>
                  <a:close/>
                </a:path>
              </a:pathLst>
            </a:custGeom>
            <a:solidFill>
              <a:srgbClr val="FDE5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1"/>
            <p:cNvSpPr/>
            <p:nvPr/>
          </p:nvSpPr>
          <p:spPr>
            <a:xfrm>
              <a:off x="7334896" y="1764755"/>
              <a:ext cx="69492" cy="69341"/>
            </a:xfrm>
            <a:custGeom>
              <a:rect b="b" l="l" r="r" t="t"/>
              <a:pathLst>
                <a:path extrusionOk="0" h="922" w="924">
                  <a:moveTo>
                    <a:pt x="1" y="0"/>
                  </a:moveTo>
                  <a:lnTo>
                    <a:pt x="923" y="922"/>
                  </a:lnTo>
                  <a:lnTo>
                    <a:pt x="923" y="908"/>
                  </a:lnTo>
                  <a:lnTo>
                    <a:pt x="15" y="0"/>
                  </a:lnTo>
                  <a:close/>
                </a:path>
              </a:pathLst>
            </a:custGeom>
            <a:solidFill>
              <a:srgbClr val="FCE4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1"/>
            <p:cNvSpPr/>
            <p:nvPr/>
          </p:nvSpPr>
          <p:spPr>
            <a:xfrm>
              <a:off x="7333843" y="1764755"/>
              <a:ext cx="70545" cy="70469"/>
            </a:xfrm>
            <a:custGeom>
              <a:rect b="b" l="l" r="r" t="t"/>
              <a:pathLst>
                <a:path extrusionOk="0" h="937" w="938">
                  <a:moveTo>
                    <a:pt x="0" y="0"/>
                  </a:moveTo>
                  <a:lnTo>
                    <a:pt x="937" y="936"/>
                  </a:lnTo>
                  <a:lnTo>
                    <a:pt x="937" y="922"/>
                  </a:lnTo>
                  <a:lnTo>
                    <a:pt x="15" y="0"/>
                  </a:lnTo>
                  <a:close/>
                </a:path>
              </a:pathLst>
            </a:custGeom>
            <a:solidFill>
              <a:srgbClr val="FCE4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1"/>
            <p:cNvSpPr/>
            <p:nvPr/>
          </p:nvSpPr>
          <p:spPr>
            <a:xfrm>
              <a:off x="7332865" y="1764755"/>
              <a:ext cx="71522" cy="70545"/>
            </a:xfrm>
            <a:custGeom>
              <a:rect b="b" l="l" r="r" t="t"/>
              <a:pathLst>
                <a:path extrusionOk="0" h="938" w="951">
                  <a:moveTo>
                    <a:pt x="1" y="0"/>
                  </a:moveTo>
                  <a:lnTo>
                    <a:pt x="938" y="937"/>
                  </a:lnTo>
                  <a:lnTo>
                    <a:pt x="950" y="937"/>
                  </a:lnTo>
                  <a:lnTo>
                    <a:pt x="950" y="936"/>
                  </a:lnTo>
                  <a:lnTo>
                    <a:pt x="13" y="0"/>
                  </a:lnTo>
                  <a:close/>
                </a:path>
              </a:pathLst>
            </a:custGeom>
            <a:solidFill>
              <a:srgbClr val="FCE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1"/>
            <p:cNvSpPr/>
            <p:nvPr/>
          </p:nvSpPr>
          <p:spPr>
            <a:xfrm>
              <a:off x="7331812" y="1764755"/>
              <a:ext cx="71598" cy="70545"/>
            </a:xfrm>
            <a:custGeom>
              <a:rect b="b" l="l" r="r" t="t"/>
              <a:pathLst>
                <a:path extrusionOk="0" h="938" w="952">
                  <a:moveTo>
                    <a:pt x="0" y="0"/>
                  </a:moveTo>
                  <a:lnTo>
                    <a:pt x="938" y="937"/>
                  </a:lnTo>
                  <a:lnTo>
                    <a:pt x="952" y="937"/>
                  </a:lnTo>
                  <a:lnTo>
                    <a:pt x="15" y="0"/>
                  </a:lnTo>
                  <a:close/>
                </a:path>
              </a:pathLst>
            </a:custGeom>
            <a:solidFill>
              <a:srgbClr val="FCE3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1"/>
            <p:cNvSpPr/>
            <p:nvPr/>
          </p:nvSpPr>
          <p:spPr>
            <a:xfrm>
              <a:off x="7330684" y="1764755"/>
              <a:ext cx="71748" cy="70545"/>
            </a:xfrm>
            <a:custGeom>
              <a:rect b="b" l="l" r="r" t="t"/>
              <a:pathLst>
                <a:path extrusionOk="0" h="938" w="954">
                  <a:moveTo>
                    <a:pt x="1" y="0"/>
                  </a:moveTo>
                  <a:lnTo>
                    <a:pt x="939" y="937"/>
                  </a:lnTo>
                  <a:lnTo>
                    <a:pt x="953" y="937"/>
                  </a:lnTo>
                  <a:lnTo>
                    <a:pt x="15" y="0"/>
                  </a:lnTo>
                  <a:close/>
                </a:path>
              </a:pathLst>
            </a:custGeom>
            <a:solidFill>
              <a:srgbClr val="FCE3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1"/>
            <p:cNvSpPr/>
            <p:nvPr/>
          </p:nvSpPr>
          <p:spPr>
            <a:xfrm>
              <a:off x="7329631" y="1764755"/>
              <a:ext cx="71673" cy="70545"/>
            </a:xfrm>
            <a:custGeom>
              <a:rect b="b" l="l" r="r" t="t"/>
              <a:pathLst>
                <a:path extrusionOk="0" h="938" w="953">
                  <a:moveTo>
                    <a:pt x="0" y="0"/>
                  </a:moveTo>
                  <a:lnTo>
                    <a:pt x="938" y="937"/>
                  </a:lnTo>
                  <a:lnTo>
                    <a:pt x="953" y="937"/>
                  </a:lnTo>
                  <a:lnTo>
                    <a:pt x="15" y="0"/>
                  </a:lnTo>
                  <a:close/>
                </a:path>
              </a:pathLst>
            </a:custGeom>
            <a:solidFill>
              <a:srgbClr val="FCE2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1"/>
            <p:cNvSpPr/>
            <p:nvPr/>
          </p:nvSpPr>
          <p:spPr>
            <a:xfrm>
              <a:off x="7328578" y="1764755"/>
              <a:ext cx="71673" cy="70545"/>
            </a:xfrm>
            <a:custGeom>
              <a:rect b="b" l="l" r="r" t="t"/>
              <a:pathLst>
                <a:path extrusionOk="0" h="938" w="953">
                  <a:moveTo>
                    <a:pt x="1" y="0"/>
                  </a:moveTo>
                  <a:lnTo>
                    <a:pt x="940" y="937"/>
                  </a:lnTo>
                  <a:lnTo>
                    <a:pt x="952" y="937"/>
                  </a:lnTo>
                  <a:lnTo>
                    <a:pt x="14" y="0"/>
                  </a:lnTo>
                  <a:close/>
                </a:path>
              </a:pathLst>
            </a:custGeom>
            <a:solidFill>
              <a:srgbClr val="FCE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1"/>
            <p:cNvSpPr/>
            <p:nvPr/>
          </p:nvSpPr>
          <p:spPr>
            <a:xfrm>
              <a:off x="7327601" y="1764755"/>
              <a:ext cx="71673" cy="70545"/>
            </a:xfrm>
            <a:custGeom>
              <a:rect b="b" l="l" r="r" t="t"/>
              <a:pathLst>
                <a:path extrusionOk="0" h="938" w="953">
                  <a:moveTo>
                    <a:pt x="0" y="0"/>
                  </a:moveTo>
                  <a:lnTo>
                    <a:pt x="938" y="937"/>
                  </a:lnTo>
                  <a:lnTo>
                    <a:pt x="953" y="937"/>
                  </a:lnTo>
                  <a:lnTo>
                    <a:pt x="14" y="0"/>
                  </a:lnTo>
                  <a:close/>
                </a:path>
              </a:pathLst>
            </a:custGeom>
            <a:solidFill>
              <a:srgbClr val="FCE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1"/>
            <p:cNvSpPr/>
            <p:nvPr/>
          </p:nvSpPr>
          <p:spPr>
            <a:xfrm>
              <a:off x="7326473" y="1764755"/>
              <a:ext cx="71748" cy="70545"/>
            </a:xfrm>
            <a:custGeom>
              <a:rect b="b" l="l" r="r" t="t"/>
              <a:pathLst>
                <a:path extrusionOk="0" h="938" w="954">
                  <a:moveTo>
                    <a:pt x="1" y="0"/>
                  </a:moveTo>
                  <a:lnTo>
                    <a:pt x="939" y="937"/>
                  </a:lnTo>
                  <a:lnTo>
                    <a:pt x="953" y="937"/>
                  </a:lnTo>
                  <a:lnTo>
                    <a:pt x="15" y="0"/>
                  </a:lnTo>
                  <a:close/>
                </a:path>
              </a:pathLst>
            </a:custGeom>
            <a:solidFill>
              <a:srgbClr val="FCE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1"/>
            <p:cNvSpPr/>
            <p:nvPr/>
          </p:nvSpPr>
          <p:spPr>
            <a:xfrm>
              <a:off x="7325495" y="1764755"/>
              <a:ext cx="71598" cy="70545"/>
            </a:xfrm>
            <a:custGeom>
              <a:rect b="b" l="l" r="r" t="t"/>
              <a:pathLst>
                <a:path extrusionOk="0" h="938" w="952">
                  <a:moveTo>
                    <a:pt x="0" y="0"/>
                  </a:moveTo>
                  <a:lnTo>
                    <a:pt x="937" y="937"/>
                  </a:lnTo>
                  <a:lnTo>
                    <a:pt x="952" y="937"/>
                  </a:lnTo>
                  <a:lnTo>
                    <a:pt x="14" y="0"/>
                  </a:lnTo>
                  <a:close/>
                </a:path>
              </a:pathLst>
            </a:custGeom>
            <a:solidFill>
              <a:srgbClr val="FCE1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1"/>
            <p:cNvSpPr/>
            <p:nvPr/>
          </p:nvSpPr>
          <p:spPr>
            <a:xfrm>
              <a:off x="7324367" y="1764755"/>
              <a:ext cx="71673" cy="70545"/>
            </a:xfrm>
            <a:custGeom>
              <a:rect b="b" l="l" r="r" t="t"/>
              <a:pathLst>
                <a:path extrusionOk="0" h="938" w="953">
                  <a:moveTo>
                    <a:pt x="1" y="0"/>
                  </a:moveTo>
                  <a:lnTo>
                    <a:pt x="939" y="937"/>
                  </a:lnTo>
                  <a:lnTo>
                    <a:pt x="952" y="937"/>
                  </a:lnTo>
                  <a:lnTo>
                    <a:pt x="15" y="0"/>
                  </a:lnTo>
                  <a:close/>
                </a:path>
              </a:pathLst>
            </a:custGeom>
            <a:solidFill>
              <a:srgbClr val="FCE0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1"/>
            <p:cNvSpPr/>
            <p:nvPr/>
          </p:nvSpPr>
          <p:spPr>
            <a:xfrm>
              <a:off x="7323314" y="1764755"/>
              <a:ext cx="71673" cy="70545"/>
            </a:xfrm>
            <a:custGeom>
              <a:rect b="b" l="l" r="r" t="t"/>
              <a:pathLst>
                <a:path extrusionOk="0" h="938" w="953">
                  <a:moveTo>
                    <a:pt x="0" y="0"/>
                  </a:moveTo>
                  <a:lnTo>
                    <a:pt x="939" y="937"/>
                  </a:lnTo>
                  <a:lnTo>
                    <a:pt x="953" y="937"/>
                  </a:lnTo>
                  <a:lnTo>
                    <a:pt x="15" y="0"/>
                  </a:lnTo>
                  <a:close/>
                </a:path>
              </a:pathLst>
            </a:custGeom>
            <a:solidFill>
              <a:srgbClr val="FCE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1"/>
            <p:cNvSpPr/>
            <p:nvPr/>
          </p:nvSpPr>
          <p:spPr>
            <a:xfrm>
              <a:off x="7322336" y="1764755"/>
              <a:ext cx="71673" cy="70545"/>
            </a:xfrm>
            <a:custGeom>
              <a:rect b="b" l="l" r="r" t="t"/>
              <a:pathLst>
                <a:path extrusionOk="0" h="938" w="953">
                  <a:moveTo>
                    <a:pt x="1" y="0"/>
                  </a:moveTo>
                  <a:lnTo>
                    <a:pt x="938" y="937"/>
                  </a:lnTo>
                  <a:lnTo>
                    <a:pt x="952" y="937"/>
                  </a:lnTo>
                  <a:lnTo>
                    <a:pt x="13" y="0"/>
                  </a:lnTo>
                  <a:close/>
                </a:path>
              </a:pathLst>
            </a:custGeom>
            <a:solidFill>
              <a:srgbClr val="FCD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1"/>
            <p:cNvSpPr/>
            <p:nvPr/>
          </p:nvSpPr>
          <p:spPr>
            <a:xfrm>
              <a:off x="7321283" y="1764755"/>
              <a:ext cx="71598" cy="70545"/>
            </a:xfrm>
            <a:custGeom>
              <a:rect b="b" l="l" r="r" t="t"/>
              <a:pathLst>
                <a:path extrusionOk="0" h="938" w="952">
                  <a:moveTo>
                    <a:pt x="0" y="0"/>
                  </a:moveTo>
                  <a:lnTo>
                    <a:pt x="938" y="937"/>
                  </a:lnTo>
                  <a:lnTo>
                    <a:pt x="952" y="937"/>
                  </a:lnTo>
                  <a:lnTo>
                    <a:pt x="15" y="0"/>
                  </a:lnTo>
                  <a:close/>
                </a:path>
              </a:pathLst>
            </a:custGeom>
            <a:solidFill>
              <a:srgbClr val="FCD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1"/>
            <p:cNvSpPr/>
            <p:nvPr/>
          </p:nvSpPr>
          <p:spPr>
            <a:xfrm>
              <a:off x="7320155" y="1764755"/>
              <a:ext cx="71748" cy="70545"/>
            </a:xfrm>
            <a:custGeom>
              <a:rect b="b" l="l" r="r" t="t"/>
              <a:pathLst>
                <a:path extrusionOk="0" h="938" w="954">
                  <a:moveTo>
                    <a:pt x="1" y="0"/>
                  </a:moveTo>
                  <a:lnTo>
                    <a:pt x="939" y="937"/>
                  </a:lnTo>
                  <a:lnTo>
                    <a:pt x="953" y="937"/>
                  </a:lnTo>
                  <a:lnTo>
                    <a:pt x="15" y="0"/>
                  </a:lnTo>
                  <a:close/>
                </a:path>
              </a:pathLst>
            </a:custGeom>
            <a:solidFill>
              <a:srgbClr val="FCD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1"/>
            <p:cNvSpPr/>
            <p:nvPr/>
          </p:nvSpPr>
          <p:spPr>
            <a:xfrm>
              <a:off x="7319102" y="1764755"/>
              <a:ext cx="71673" cy="70545"/>
            </a:xfrm>
            <a:custGeom>
              <a:rect b="b" l="l" r="r" t="t"/>
              <a:pathLst>
                <a:path extrusionOk="0" h="938" w="953">
                  <a:moveTo>
                    <a:pt x="0" y="0"/>
                  </a:moveTo>
                  <a:lnTo>
                    <a:pt x="938" y="937"/>
                  </a:lnTo>
                  <a:lnTo>
                    <a:pt x="953" y="937"/>
                  </a:lnTo>
                  <a:lnTo>
                    <a:pt x="15" y="0"/>
                  </a:lnTo>
                  <a:close/>
                </a:path>
              </a:pathLst>
            </a:custGeom>
            <a:solidFill>
              <a:srgbClr val="FCDE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1"/>
            <p:cNvSpPr/>
            <p:nvPr/>
          </p:nvSpPr>
          <p:spPr>
            <a:xfrm>
              <a:off x="7318050" y="1764755"/>
              <a:ext cx="71673" cy="70545"/>
            </a:xfrm>
            <a:custGeom>
              <a:rect b="b" l="l" r="r" t="t"/>
              <a:pathLst>
                <a:path extrusionOk="0" h="938" w="953">
                  <a:moveTo>
                    <a:pt x="1" y="0"/>
                  </a:moveTo>
                  <a:lnTo>
                    <a:pt x="940" y="937"/>
                  </a:lnTo>
                  <a:lnTo>
                    <a:pt x="952" y="937"/>
                  </a:lnTo>
                  <a:lnTo>
                    <a:pt x="14" y="0"/>
                  </a:lnTo>
                  <a:close/>
                </a:path>
              </a:pathLst>
            </a:custGeom>
            <a:solidFill>
              <a:srgbClr val="FCDE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1"/>
            <p:cNvSpPr/>
            <p:nvPr/>
          </p:nvSpPr>
          <p:spPr>
            <a:xfrm>
              <a:off x="7317072" y="1764755"/>
              <a:ext cx="71673" cy="70545"/>
            </a:xfrm>
            <a:custGeom>
              <a:rect b="b" l="l" r="r" t="t"/>
              <a:pathLst>
                <a:path extrusionOk="0" h="938" w="953">
                  <a:moveTo>
                    <a:pt x="0" y="0"/>
                  </a:moveTo>
                  <a:lnTo>
                    <a:pt x="938" y="937"/>
                  </a:lnTo>
                  <a:lnTo>
                    <a:pt x="953" y="937"/>
                  </a:lnTo>
                  <a:lnTo>
                    <a:pt x="14" y="0"/>
                  </a:lnTo>
                  <a:close/>
                </a:path>
              </a:pathLst>
            </a:custGeom>
            <a:solidFill>
              <a:srgbClr val="FCDD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1"/>
            <p:cNvSpPr/>
            <p:nvPr/>
          </p:nvSpPr>
          <p:spPr>
            <a:xfrm>
              <a:off x="7315944" y="1764755"/>
              <a:ext cx="71748" cy="70545"/>
            </a:xfrm>
            <a:custGeom>
              <a:rect b="b" l="l" r="r" t="t"/>
              <a:pathLst>
                <a:path extrusionOk="0" h="938" w="954">
                  <a:moveTo>
                    <a:pt x="1" y="0"/>
                  </a:moveTo>
                  <a:lnTo>
                    <a:pt x="939" y="937"/>
                  </a:lnTo>
                  <a:lnTo>
                    <a:pt x="953" y="937"/>
                  </a:lnTo>
                  <a:lnTo>
                    <a:pt x="15" y="0"/>
                  </a:lnTo>
                  <a:close/>
                </a:path>
              </a:pathLst>
            </a:custGeom>
            <a:solidFill>
              <a:srgbClr val="FCDD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1"/>
            <p:cNvSpPr/>
            <p:nvPr/>
          </p:nvSpPr>
          <p:spPr>
            <a:xfrm>
              <a:off x="7314966" y="1764755"/>
              <a:ext cx="71598" cy="70545"/>
            </a:xfrm>
            <a:custGeom>
              <a:rect b="b" l="l" r="r" t="t"/>
              <a:pathLst>
                <a:path extrusionOk="0" h="938" w="952">
                  <a:moveTo>
                    <a:pt x="0" y="0"/>
                  </a:moveTo>
                  <a:lnTo>
                    <a:pt x="937" y="937"/>
                  </a:lnTo>
                  <a:lnTo>
                    <a:pt x="952" y="937"/>
                  </a:lnTo>
                  <a:lnTo>
                    <a:pt x="14" y="0"/>
                  </a:lnTo>
                  <a:close/>
                </a:path>
              </a:pathLst>
            </a:custGeom>
            <a:solidFill>
              <a:srgbClr val="FCDC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1"/>
            <p:cNvSpPr/>
            <p:nvPr/>
          </p:nvSpPr>
          <p:spPr>
            <a:xfrm>
              <a:off x="7313838" y="1764755"/>
              <a:ext cx="71673" cy="70545"/>
            </a:xfrm>
            <a:custGeom>
              <a:rect b="b" l="l" r="r" t="t"/>
              <a:pathLst>
                <a:path extrusionOk="0" h="938" w="953">
                  <a:moveTo>
                    <a:pt x="0" y="0"/>
                  </a:moveTo>
                  <a:lnTo>
                    <a:pt x="939" y="937"/>
                  </a:lnTo>
                  <a:lnTo>
                    <a:pt x="952" y="937"/>
                  </a:lnTo>
                  <a:lnTo>
                    <a:pt x="15" y="0"/>
                  </a:lnTo>
                  <a:close/>
                </a:path>
              </a:pathLst>
            </a:custGeom>
            <a:solidFill>
              <a:srgbClr val="FCD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1"/>
            <p:cNvSpPr/>
            <p:nvPr/>
          </p:nvSpPr>
          <p:spPr>
            <a:xfrm>
              <a:off x="7312710" y="1764755"/>
              <a:ext cx="71748" cy="70545"/>
            </a:xfrm>
            <a:custGeom>
              <a:rect b="b" l="l" r="r" t="t"/>
              <a:pathLst>
                <a:path extrusionOk="0" h="938" w="954">
                  <a:moveTo>
                    <a:pt x="1" y="0"/>
                  </a:moveTo>
                  <a:lnTo>
                    <a:pt x="940" y="937"/>
                  </a:lnTo>
                  <a:lnTo>
                    <a:pt x="954" y="937"/>
                  </a:lnTo>
                  <a:lnTo>
                    <a:pt x="15" y="0"/>
                  </a:lnTo>
                  <a:close/>
                </a:path>
              </a:pathLst>
            </a:custGeom>
            <a:solidFill>
              <a:srgbClr val="FCDC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1"/>
            <p:cNvSpPr/>
            <p:nvPr/>
          </p:nvSpPr>
          <p:spPr>
            <a:xfrm>
              <a:off x="7311808" y="1764755"/>
              <a:ext cx="71673" cy="70545"/>
            </a:xfrm>
            <a:custGeom>
              <a:rect b="b" l="l" r="r" t="t"/>
              <a:pathLst>
                <a:path extrusionOk="0" h="938" w="953">
                  <a:moveTo>
                    <a:pt x="1" y="0"/>
                  </a:moveTo>
                  <a:lnTo>
                    <a:pt x="938" y="937"/>
                  </a:lnTo>
                  <a:lnTo>
                    <a:pt x="952" y="937"/>
                  </a:lnTo>
                  <a:lnTo>
                    <a:pt x="13" y="0"/>
                  </a:lnTo>
                  <a:close/>
                </a:path>
              </a:pathLst>
            </a:custGeom>
            <a:solidFill>
              <a:srgbClr val="FCDB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1"/>
            <p:cNvSpPr/>
            <p:nvPr/>
          </p:nvSpPr>
          <p:spPr>
            <a:xfrm>
              <a:off x="7310679" y="1764755"/>
              <a:ext cx="71673" cy="70545"/>
            </a:xfrm>
            <a:custGeom>
              <a:rect b="b" l="l" r="r" t="t"/>
              <a:pathLst>
                <a:path extrusionOk="0" h="938" w="953">
                  <a:moveTo>
                    <a:pt x="1" y="0"/>
                  </a:moveTo>
                  <a:lnTo>
                    <a:pt x="939" y="937"/>
                  </a:lnTo>
                  <a:lnTo>
                    <a:pt x="953" y="937"/>
                  </a:lnTo>
                  <a:lnTo>
                    <a:pt x="16" y="0"/>
                  </a:lnTo>
                  <a:close/>
                </a:path>
              </a:pathLst>
            </a:custGeom>
            <a:solidFill>
              <a:srgbClr val="FCDB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1"/>
            <p:cNvSpPr/>
            <p:nvPr/>
          </p:nvSpPr>
          <p:spPr>
            <a:xfrm>
              <a:off x="7309627" y="1764755"/>
              <a:ext cx="71748" cy="70545"/>
            </a:xfrm>
            <a:custGeom>
              <a:rect b="b" l="l" r="r" t="t"/>
              <a:pathLst>
                <a:path extrusionOk="0" h="938" w="954">
                  <a:moveTo>
                    <a:pt x="0" y="0"/>
                  </a:moveTo>
                  <a:lnTo>
                    <a:pt x="939" y="937"/>
                  </a:lnTo>
                  <a:lnTo>
                    <a:pt x="953" y="937"/>
                  </a:lnTo>
                  <a:lnTo>
                    <a:pt x="15" y="0"/>
                  </a:lnTo>
                  <a:close/>
                </a:path>
              </a:pathLst>
            </a:custGeom>
            <a:solidFill>
              <a:srgbClr val="FCD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1"/>
            <p:cNvSpPr/>
            <p:nvPr/>
          </p:nvSpPr>
          <p:spPr>
            <a:xfrm>
              <a:off x="7308498" y="1764755"/>
              <a:ext cx="71748" cy="70545"/>
            </a:xfrm>
            <a:custGeom>
              <a:rect b="b" l="l" r="r" t="t"/>
              <a:pathLst>
                <a:path extrusionOk="0" h="938" w="954">
                  <a:moveTo>
                    <a:pt x="1" y="0"/>
                  </a:moveTo>
                  <a:lnTo>
                    <a:pt x="939" y="937"/>
                  </a:lnTo>
                  <a:lnTo>
                    <a:pt x="954" y="937"/>
                  </a:lnTo>
                  <a:lnTo>
                    <a:pt x="15" y="0"/>
                  </a:lnTo>
                  <a:close/>
                </a:path>
              </a:pathLst>
            </a:custGeom>
            <a:solidFill>
              <a:srgbClr val="FBDA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1"/>
            <p:cNvSpPr/>
            <p:nvPr/>
          </p:nvSpPr>
          <p:spPr>
            <a:xfrm>
              <a:off x="7307521" y="1764755"/>
              <a:ext cx="71673" cy="70545"/>
            </a:xfrm>
            <a:custGeom>
              <a:rect b="b" l="l" r="r" t="t"/>
              <a:pathLst>
                <a:path extrusionOk="0" h="938" w="953">
                  <a:moveTo>
                    <a:pt x="0" y="0"/>
                  </a:moveTo>
                  <a:lnTo>
                    <a:pt x="940" y="937"/>
                  </a:lnTo>
                  <a:lnTo>
                    <a:pt x="952" y="937"/>
                  </a:lnTo>
                  <a:lnTo>
                    <a:pt x="14" y="0"/>
                  </a:lnTo>
                  <a:close/>
                </a:path>
              </a:pathLst>
            </a:custGeom>
            <a:solidFill>
              <a:srgbClr val="FBDA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1"/>
            <p:cNvSpPr/>
            <p:nvPr/>
          </p:nvSpPr>
          <p:spPr>
            <a:xfrm>
              <a:off x="7306468" y="1764755"/>
              <a:ext cx="71748" cy="70545"/>
            </a:xfrm>
            <a:custGeom>
              <a:rect b="b" l="l" r="r" t="t"/>
              <a:pathLst>
                <a:path extrusionOk="0" h="938" w="954">
                  <a:moveTo>
                    <a:pt x="1" y="0"/>
                  </a:moveTo>
                  <a:lnTo>
                    <a:pt x="939" y="937"/>
                  </a:lnTo>
                  <a:lnTo>
                    <a:pt x="954" y="937"/>
                  </a:lnTo>
                  <a:lnTo>
                    <a:pt x="14" y="0"/>
                  </a:lnTo>
                  <a:close/>
                </a:path>
              </a:pathLst>
            </a:custGeom>
            <a:solidFill>
              <a:srgbClr val="FBD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1"/>
            <p:cNvSpPr/>
            <p:nvPr/>
          </p:nvSpPr>
          <p:spPr>
            <a:xfrm>
              <a:off x="7305415" y="1764755"/>
              <a:ext cx="71748" cy="70545"/>
            </a:xfrm>
            <a:custGeom>
              <a:rect b="b" l="l" r="r" t="t"/>
              <a:pathLst>
                <a:path extrusionOk="0" h="938" w="954">
                  <a:moveTo>
                    <a:pt x="0" y="0"/>
                  </a:moveTo>
                  <a:lnTo>
                    <a:pt x="939" y="937"/>
                  </a:lnTo>
                  <a:lnTo>
                    <a:pt x="953" y="937"/>
                  </a:lnTo>
                  <a:lnTo>
                    <a:pt x="15" y="0"/>
                  </a:lnTo>
                  <a:close/>
                </a:path>
              </a:pathLst>
            </a:custGeom>
            <a:solidFill>
              <a:srgbClr val="FBD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1"/>
            <p:cNvSpPr/>
            <p:nvPr/>
          </p:nvSpPr>
          <p:spPr>
            <a:xfrm>
              <a:off x="7304362" y="1764755"/>
              <a:ext cx="71673" cy="70545"/>
            </a:xfrm>
            <a:custGeom>
              <a:rect b="b" l="l" r="r" t="t"/>
              <a:pathLst>
                <a:path extrusionOk="0" h="938" w="953">
                  <a:moveTo>
                    <a:pt x="1" y="0"/>
                  </a:moveTo>
                  <a:lnTo>
                    <a:pt x="938" y="937"/>
                  </a:lnTo>
                  <a:lnTo>
                    <a:pt x="953" y="937"/>
                  </a:lnTo>
                  <a:lnTo>
                    <a:pt x="14" y="0"/>
                  </a:lnTo>
                  <a:close/>
                </a:path>
              </a:pathLst>
            </a:custGeom>
            <a:solidFill>
              <a:srgbClr val="FBD8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1"/>
            <p:cNvSpPr/>
            <p:nvPr/>
          </p:nvSpPr>
          <p:spPr>
            <a:xfrm>
              <a:off x="7303309" y="1764755"/>
              <a:ext cx="71673" cy="70545"/>
            </a:xfrm>
            <a:custGeom>
              <a:rect b="b" l="l" r="r" t="t"/>
              <a:pathLst>
                <a:path extrusionOk="0" h="938" w="953">
                  <a:moveTo>
                    <a:pt x="0" y="0"/>
                  </a:moveTo>
                  <a:lnTo>
                    <a:pt x="939" y="937"/>
                  </a:lnTo>
                  <a:lnTo>
                    <a:pt x="952" y="937"/>
                  </a:lnTo>
                  <a:lnTo>
                    <a:pt x="15" y="0"/>
                  </a:lnTo>
                  <a:close/>
                </a:path>
              </a:pathLst>
            </a:custGeom>
            <a:solidFill>
              <a:srgbClr val="FBD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1"/>
            <p:cNvSpPr/>
            <p:nvPr/>
          </p:nvSpPr>
          <p:spPr>
            <a:xfrm>
              <a:off x="7302256" y="1764755"/>
              <a:ext cx="71673" cy="70545"/>
            </a:xfrm>
            <a:custGeom>
              <a:rect b="b" l="l" r="r" t="t"/>
              <a:pathLst>
                <a:path extrusionOk="0" h="938" w="953">
                  <a:moveTo>
                    <a:pt x="1" y="0"/>
                  </a:moveTo>
                  <a:lnTo>
                    <a:pt x="939" y="937"/>
                  </a:lnTo>
                  <a:lnTo>
                    <a:pt x="953" y="937"/>
                  </a:lnTo>
                  <a:lnTo>
                    <a:pt x="14" y="0"/>
                  </a:lnTo>
                  <a:close/>
                </a:path>
              </a:pathLst>
            </a:custGeom>
            <a:solidFill>
              <a:srgbClr val="FBD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1"/>
            <p:cNvSpPr/>
            <p:nvPr/>
          </p:nvSpPr>
          <p:spPr>
            <a:xfrm>
              <a:off x="7301279" y="1764755"/>
              <a:ext cx="71673" cy="70545"/>
            </a:xfrm>
            <a:custGeom>
              <a:rect b="b" l="l" r="r" t="t"/>
              <a:pathLst>
                <a:path extrusionOk="0" h="938" w="953">
                  <a:moveTo>
                    <a:pt x="0" y="0"/>
                  </a:moveTo>
                  <a:lnTo>
                    <a:pt x="938" y="937"/>
                  </a:lnTo>
                  <a:lnTo>
                    <a:pt x="952" y="937"/>
                  </a:lnTo>
                  <a:lnTo>
                    <a:pt x="14" y="0"/>
                  </a:lnTo>
                  <a:close/>
                </a:path>
              </a:pathLst>
            </a:custGeom>
            <a:solidFill>
              <a:srgbClr val="FBD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1"/>
            <p:cNvSpPr/>
            <p:nvPr/>
          </p:nvSpPr>
          <p:spPr>
            <a:xfrm>
              <a:off x="7300151" y="1764755"/>
              <a:ext cx="71673" cy="70545"/>
            </a:xfrm>
            <a:custGeom>
              <a:rect b="b" l="l" r="r" t="t"/>
              <a:pathLst>
                <a:path extrusionOk="0" h="938" w="953">
                  <a:moveTo>
                    <a:pt x="1" y="0"/>
                  </a:moveTo>
                  <a:lnTo>
                    <a:pt x="939" y="937"/>
                  </a:lnTo>
                  <a:lnTo>
                    <a:pt x="953" y="937"/>
                  </a:lnTo>
                  <a:lnTo>
                    <a:pt x="15" y="0"/>
                  </a:lnTo>
                  <a:close/>
                </a:path>
              </a:pathLst>
            </a:custGeom>
            <a:solidFill>
              <a:srgbClr val="FBD7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1"/>
            <p:cNvSpPr/>
            <p:nvPr/>
          </p:nvSpPr>
          <p:spPr>
            <a:xfrm>
              <a:off x="7299098" y="1764755"/>
              <a:ext cx="71748" cy="70545"/>
            </a:xfrm>
            <a:custGeom>
              <a:rect b="b" l="l" r="r" t="t"/>
              <a:pathLst>
                <a:path extrusionOk="0" h="938" w="954">
                  <a:moveTo>
                    <a:pt x="0" y="0"/>
                  </a:moveTo>
                  <a:lnTo>
                    <a:pt x="939" y="937"/>
                  </a:lnTo>
                  <a:lnTo>
                    <a:pt x="953" y="937"/>
                  </a:lnTo>
                  <a:lnTo>
                    <a:pt x="15" y="0"/>
                  </a:lnTo>
                  <a:close/>
                </a:path>
              </a:pathLst>
            </a:custGeom>
            <a:solidFill>
              <a:srgbClr val="FBD6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1"/>
            <p:cNvSpPr/>
            <p:nvPr/>
          </p:nvSpPr>
          <p:spPr>
            <a:xfrm>
              <a:off x="7297970" y="1764755"/>
              <a:ext cx="71748" cy="70545"/>
            </a:xfrm>
            <a:custGeom>
              <a:rect b="b" l="l" r="r" t="t"/>
              <a:pathLst>
                <a:path extrusionOk="0" h="938" w="954">
                  <a:moveTo>
                    <a:pt x="1" y="0"/>
                  </a:moveTo>
                  <a:lnTo>
                    <a:pt x="940" y="937"/>
                  </a:lnTo>
                  <a:lnTo>
                    <a:pt x="954" y="937"/>
                  </a:lnTo>
                  <a:lnTo>
                    <a:pt x="15" y="0"/>
                  </a:lnTo>
                  <a:close/>
                </a:path>
              </a:pathLst>
            </a:custGeom>
            <a:solidFill>
              <a:srgbClr val="FBD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1"/>
            <p:cNvSpPr/>
            <p:nvPr/>
          </p:nvSpPr>
          <p:spPr>
            <a:xfrm>
              <a:off x="7297067" y="1764755"/>
              <a:ext cx="71673" cy="70545"/>
            </a:xfrm>
            <a:custGeom>
              <a:rect b="b" l="l" r="r" t="t"/>
              <a:pathLst>
                <a:path extrusionOk="0" h="938" w="953">
                  <a:moveTo>
                    <a:pt x="0" y="0"/>
                  </a:moveTo>
                  <a:lnTo>
                    <a:pt x="939" y="937"/>
                  </a:lnTo>
                  <a:lnTo>
                    <a:pt x="952" y="937"/>
                  </a:lnTo>
                  <a:lnTo>
                    <a:pt x="13" y="0"/>
                  </a:lnTo>
                  <a:close/>
                </a:path>
              </a:pathLst>
            </a:custGeom>
            <a:solidFill>
              <a:srgbClr val="FBD6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1"/>
            <p:cNvSpPr/>
            <p:nvPr/>
          </p:nvSpPr>
          <p:spPr>
            <a:xfrm>
              <a:off x="7295939" y="1764755"/>
              <a:ext cx="71748" cy="70545"/>
            </a:xfrm>
            <a:custGeom>
              <a:rect b="b" l="l" r="r" t="t"/>
              <a:pathLst>
                <a:path extrusionOk="0" h="938" w="954">
                  <a:moveTo>
                    <a:pt x="1" y="0"/>
                  </a:moveTo>
                  <a:lnTo>
                    <a:pt x="939" y="937"/>
                  </a:lnTo>
                  <a:lnTo>
                    <a:pt x="954" y="937"/>
                  </a:lnTo>
                  <a:lnTo>
                    <a:pt x="15" y="0"/>
                  </a:lnTo>
                  <a:close/>
                </a:path>
              </a:pathLst>
            </a:custGeom>
            <a:solidFill>
              <a:srgbClr val="FBD5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1"/>
            <p:cNvSpPr/>
            <p:nvPr/>
          </p:nvSpPr>
          <p:spPr>
            <a:xfrm>
              <a:off x="7294886" y="1764755"/>
              <a:ext cx="71673" cy="70545"/>
            </a:xfrm>
            <a:custGeom>
              <a:rect b="b" l="l" r="r" t="t"/>
              <a:pathLst>
                <a:path extrusionOk="0" h="938" w="953">
                  <a:moveTo>
                    <a:pt x="0" y="0"/>
                  </a:moveTo>
                  <a:lnTo>
                    <a:pt x="938" y="937"/>
                  </a:lnTo>
                  <a:lnTo>
                    <a:pt x="953" y="937"/>
                  </a:lnTo>
                  <a:lnTo>
                    <a:pt x="15" y="0"/>
                  </a:lnTo>
                  <a:close/>
                </a:path>
              </a:pathLst>
            </a:custGeom>
            <a:solidFill>
              <a:srgbClr val="FBD5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1"/>
            <p:cNvSpPr/>
            <p:nvPr/>
          </p:nvSpPr>
          <p:spPr>
            <a:xfrm>
              <a:off x="7293984" y="1764755"/>
              <a:ext cx="71522" cy="70545"/>
            </a:xfrm>
            <a:custGeom>
              <a:rect b="b" l="l" r="r" t="t"/>
              <a:pathLst>
                <a:path extrusionOk="0" h="938" w="951">
                  <a:moveTo>
                    <a:pt x="1" y="0"/>
                  </a:moveTo>
                  <a:lnTo>
                    <a:pt x="1" y="1"/>
                  </a:lnTo>
                  <a:lnTo>
                    <a:pt x="936" y="937"/>
                  </a:lnTo>
                  <a:lnTo>
                    <a:pt x="950" y="937"/>
                  </a:lnTo>
                  <a:lnTo>
                    <a:pt x="12" y="0"/>
                  </a:lnTo>
                  <a:close/>
                </a:path>
              </a:pathLst>
            </a:custGeom>
            <a:solidFill>
              <a:srgbClr val="FBD4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1"/>
            <p:cNvSpPr/>
            <p:nvPr/>
          </p:nvSpPr>
          <p:spPr>
            <a:xfrm>
              <a:off x="7293984" y="1764830"/>
              <a:ext cx="70394" cy="70469"/>
            </a:xfrm>
            <a:custGeom>
              <a:rect b="b" l="l" r="r" t="t"/>
              <a:pathLst>
                <a:path extrusionOk="0" h="937" w="936">
                  <a:moveTo>
                    <a:pt x="1" y="0"/>
                  </a:moveTo>
                  <a:lnTo>
                    <a:pt x="1" y="15"/>
                  </a:lnTo>
                  <a:lnTo>
                    <a:pt x="923" y="936"/>
                  </a:lnTo>
                  <a:lnTo>
                    <a:pt x="936" y="936"/>
                  </a:lnTo>
                  <a:lnTo>
                    <a:pt x="1" y="0"/>
                  </a:lnTo>
                  <a:close/>
                </a:path>
              </a:pathLst>
            </a:custGeom>
            <a:solidFill>
              <a:srgbClr val="FBD4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1"/>
            <p:cNvSpPr/>
            <p:nvPr/>
          </p:nvSpPr>
          <p:spPr>
            <a:xfrm>
              <a:off x="7293984" y="1765883"/>
              <a:ext cx="69492" cy="69417"/>
            </a:xfrm>
            <a:custGeom>
              <a:rect b="b" l="l" r="r" t="t"/>
              <a:pathLst>
                <a:path extrusionOk="0" h="923" w="924">
                  <a:moveTo>
                    <a:pt x="1" y="1"/>
                  </a:moveTo>
                  <a:lnTo>
                    <a:pt x="1" y="14"/>
                  </a:lnTo>
                  <a:lnTo>
                    <a:pt x="909" y="922"/>
                  </a:lnTo>
                  <a:lnTo>
                    <a:pt x="923" y="922"/>
                  </a:lnTo>
                  <a:lnTo>
                    <a:pt x="1" y="1"/>
                  </a:lnTo>
                  <a:close/>
                </a:path>
              </a:pathLst>
            </a:custGeom>
            <a:solidFill>
              <a:srgbClr val="FBD4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1"/>
            <p:cNvSpPr/>
            <p:nvPr/>
          </p:nvSpPr>
          <p:spPr>
            <a:xfrm>
              <a:off x="7293984" y="1766935"/>
              <a:ext cx="68364" cy="68364"/>
            </a:xfrm>
            <a:custGeom>
              <a:rect b="b" l="l" r="r" t="t"/>
              <a:pathLst>
                <a:path extrusionOk="0" h="909" w="909">
                  <a:moveTo>
                    <a:pt x="1" y="0"/>
                  </a:moveTo>
                  <a:lnTo>
                    <a:pt x="1" y="15"/>
                  </a:lnTo>
                  <a:lnTo>
                    <a:pt x="894" y="908"/>
                  </a:lnTo>
                  <a:lnTo>
                    <a:pt x="909" y="908"/>
                  </a:lnTo>
                  <a:lnTo>
                    <a:pt x="1" y="0"/>
                  </a:lnTo>
                  <a:close/>
                </a:path>
              </a:pathLst>
            </a:custGeom>
            <a:solidFill>
              <a:srgbClr val="FBD3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1"/>
            <p:cNvSpPr/>
            <p:nvPr/>
          </p:nvSpPr>
          <p:spPr>
            <a:xfrm>
              <a:off x="7293984" y="1767988"/>
              <a:ext cx="67311" cy="67311"/>
            </a:xfrm>
            <a:custGeom>
              <a:rect b="b" l="l" r="r" t="t"/>
              <a:pathLst>
                <a:path extrusionOk="0" h="895" w="895">
                  <a:moveTo>
                    <a:pt x="1" y="1"/>
                  </a:moveTo>
                  <a:lnTo>
                    <a:pt x="1" y="15"/>
                  </a:lnTo>
                  <a:lnTo>
                    <a:pt x="881" y="894"/>
                  </a:lnTo>
                  <a:lnTo>
                    <a:pt x="894" y="894"/>
                  </a:lnTo>
                  <a:lnTo>
                    <a:pt x="1" y="1"/>
                  </a:lnTo>
                  <a:close/>
                </a:path>
              </a:pathLst>
            </a:custGeom>
            <a:solidFill>
              <a:srgbClr val="FBD3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1"/>
            <p:cNvSpPr/>
            <p:nvPr/>
          </p:nvSpPr>
          <p:spPr>
            <a:xfrm>
              <a:off x="7293984" y="1769116"/>
              <a:ext cx="66258" cy="66183"/>
            </a:xfrm>
            <a:custGeom>
              <a:rect b="b" l="l" r="r" t="t"/>
              <a:pathLst>
                <a:path extrusionOk="0" h="880" w="881">
                  <a:moveTo>
                    <a:pt x="1" y="0"/>
                  </a:moveTo>
                  <a:lnTo>
                    <a:pt x="1" y="13"/>
                  </a:lnTo>
                  <a:lnTo>
                    <a:pt x="866" y="879"/>
                  </a:lnTo>
                  <a:lnTo>
                    <a:pt x="881" y="879"/>
                  </a:lnTo>
                  <a:lnTo>
                    <a:pt x="1" y="0"/>
                  </a:lnTo>
                  <a:close/>
                </a:path>
              </a:pathLst>
            </a:custGeom>
            <a:solidFill>
              <a:srgbClr val="FBD2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1"/>
            <p:cNvSpPr/>
            <p:nvPr/>
          </p:nvSpPr>
          <p:spPr>
            <a:xfrm>
              <a:off x="7293984" y="1770019"/>
              <a:ext cx="65205" cy="65280"/>
            </a:xfrm>
            <a:custGeom>
              <a:rect b="b" l="l" r="r" t="t"/>
              <a:pathLst>
                <a:path extrusionOk="0" h="868" w="867">
                  <a:moveTo>
                    <a:pt x="1" y="1"/>
                  </a:moveTo>
                  <a:lnTo>
                    <a:pt x="1" y="15"/>
                  </a:lnTo>
                  <a:lnTo>
                    <a:pt x="853" y="867"/>
                  </a:lnTo>
                  <a:lnTo>
                    <a:pt x="866" y="867"/>
                  </a:lnTo>
                  <a:lnTo>
                    <a:pt x="1" y="1"/>
                  </a:lnTo>
                  <a:close/>
                </a:path>
              </a:pathLst>
            </a:custGeom>
            <a:solidFill>
              <a:srgbClr val="FBD2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1"/>
            <p:cNvSpPr/>
            <p:nvPr/>
          </p:nvSpPr>
          <p:spPr>
            <a:xfrm>
              <a:off x="7293984" y="1771147"/>
              <a:ext cx="64152" cy="64152"/>
            </a:xfrm>
            <a:custGeom>
              <a:rect b="b" l="l" r="r" t="t"/>
              <a:pathLst>
                <a:path extrusionOk="0" h="853" w="853">
                  <a:moveTo>
                    <a:pt x="1" y="0"/>
                  </a:moveTo>
                  <a:lnTo>
                    <a:pt x="1" y="15"/>
                  </a:lnTo>
                  <a:lnTo>
                    <a:pt x="839" y="852"/>
                  </a:lnTo>
                  <a:lnTo>
                    <a:pt x="853" y="852"/>
                  </a:lnTo>
                  <a:lnTo>
                    <a:pt x="1" y="0"/>
                  </a:lnTo>
                  <a:close/>
                </a:path>
              </a:pathLst>
            </a:custGeom>
            <a:solidFill>
              <a:srgbClr val="FBD2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1"/>
            <p:cNvSpPr/>
            <p:nvPr/>
          </p:nvSpPr>
          <p:spPr>
            <a:xfrm>
              <a:off x="7293984" y="1772200"/>
              <a:ext cx="63174" cy="63099"/>
            </a:xfrm>
            <a:custGeom>
              <a:rect b="b" l="l" r="r" t="t"/>
              <a:pathLst>
                <a:path extrusionOk="0" h="839" w="840">
                  <a:moveTo>
                    <a:pt x="1" y="1"/>
                  </a:moveTo>
                  <a:lnTo>
                    <a:pt x="1" y="15"/>
                  </a:lnTo>
                  <a:lnTo>
                    <a:pt x="825" y="838"/>
                  </a:lnTo>
                  <a:lnTo>
                    <a:pt x="839" y="838"/>
                  </a:lnTo>
                  <a:lnTo>
                    <a:pt x="1" y="1"/>
                  </a:lnTo>
                  <a:close/>
                </a:path>
              </a:pathLst>
            </a:custGeom>
            <a:solidFill>
              <a:srgbClr val="FBD1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1"/>
            <p:cNvSpPr/>
            <p:nvPr/>
          </p:nvSpPr>
          <p:spPr>
            <a:xfrm>
              <a:off x="7293984" y="1773328"/>
              <a:ext cx="62046" cy="61971"/>
            </a:xfrm>
            <a:custGeom>
              <a:rect b="b" l="l" r="r" t="t"/>
              <a:pathLst>
                <a:path extrusionOk="0" h="824" w="825">
                  <a:moveTo>
                    <a:pt x="1" y="0"/>
                  </a:moveTo>
                  <a:lnTo>
                    <a:pt x="1" y="14"/>
                  </a:lnTo>
                  <a:lnTo>
                    <a:pt x="810" y="823"/>
                  </a:lnTo>
                  <a:lnTo>
                    <a:pt x="825" y="823"/>
                  </a:lnTo>
                  <a:lnTo>
                    <a:pt x="1" y="0"/>
                  </a:lnTo>
                  <a:close/>
                </a:path>
              </a:pathLst>
            </a:custGeom>
            <a:solidFill>
              <a:srgbClr val="FBD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1"/>
            <p:cNvSpPr/>
            <p:nvPr/>
          </p:nvSpPr>
          <p:spPr>
            <a:xfrm>
              <a:off x="7293984" y="1774306"/>
              <a:ext cx="60993" cy="60993"/>
            </a:xfrm>
            <a:custGeom>
              <a:rect b="b" l="l" r="r" t="t"/>
              <a:pathLst>
                <a:path extrusionOk="0" h="811" w="811">
                  <a:moveTo>
                    <a:pt x="1" y="1"/>
                  </a:moveTo>
                  <a:lnTo>
                    <a:pt x="1" y="14"/>
                  </a:lnTo>
                  <a:lnTo>
                    <a:pt x="796" y="810"/>
                  </a:lnTo>
                  <a:lnTo>
                    <a:pt x="810" y="810"/>
                  </a:lnTo>
                  <a:lnTo>
                    <a:pt x="1" y="1"/>
                  </a:lnTo>
                  <a:close/>
                </a:path>
              </a:pathLst>
            </a:custGeom>
            <a:solidFill>
              <a:srgbClr val="FBD0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1"/>
            <p:cNvSpPr/>
            <p:nvPr/>
          </p:nvSpPr>
          <p:spPr>
            <a:xfrm>
              <a:off x="7293984" y="1775359"/>
              <a:ext cx="59865" cy="59940"/>
            </a:xfrm>
            <a:custGeom>
              <a:rect b="b" l="l" r="r" t="t"/>
              <a:pathLst>
                <a:path extrusionOk="0" h="797" w="796">
                  <a:moveTo>
                    <a:pt x="1" y="0"/>
                  </a:moveTo>
                  <a:lnTo>
                    <a:pt x="1" y="15"/>
                  </a:lnTo>
                  <a:lnTo>
                    <a:pt x="783" y="796"/>
                  </a:lnTo>
                  <a:lnTo>
                    <a:pt x="796" y="796"/>
                  </a:lnTo>
                  <a:lnTo>
                    <a:pt x="1" y="0"/>
                  </a:lnTo>
                  <a:close/>
                </a:path>
              </a:pathLst>
            </a:custGeom>
            <a:solidFill>
              <a:srgbClr val="FBD0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1"/>
            <p:cNvSpPr/>
            <p:nvPr/>
          </p:nvSpPr>
          <p:spPr>
            <a:xfrm>
              <a:off x="7293984" y="1776411"/>
              <a:ext cx="58963" cy="58887"/>
            </a:xfrm>
            <a:custGeom>
              <a:rect b="b" l="l" r="r" t="t"/>
              <a:pathLst>
                <a:path extrusionOk="0" h="783" w="784">
                  <a:moveTo>
                    <a:pt x="1" y="1"/>
                  </a:moveTo>
                  <a:lnTo>
                    <a:pt x="1" y="14"/>
                  </a:lnTo>
                  <a:lnTo>
                    <a:pt x="769" y="782"/>
                  </a:lnTo>
                  <a:lnTo>
                    <a:pt x="783" y="782"/>
                  </a:lnTo>
                  <a:lnTo>
                    <a:pt x="1" y="1"/>
                  </a:lnTo>
                  <a:close/>
                </a:path>
              </a:pathLst>
            </a:custGeom>
            <a:solidFill>
              <a:srgbClr val="FAD0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1"/>
            <p:cNvSpPr/>
            <p:nvPr/>
          </p:nvSpPr>
          <p:spPr>
            <a:xfrm>
              <a:off x="7293984" y="1777464"/>
              <a:ext cx="57835" cy="57835"/>
            </a:xfrm>
            <a:custGeom>
              <a:rect b="b" l="l" r="r" t="t"/>
              <a:pathLst>
                <a:path extrusionOk="0" h="769" w="769">
                  <a:moveTo>
                    <a:pt x="1" y="0"/>
                  </a:moveTo>
                  <a:lnTo>
                    <a:pt x="1" y="15"/>
                  </a:lnTo>
                  <a:lnTo>
                    <a:pt x="754" y="768"/>
                  </a:lnTo>
                  <a:lnTo>
                    <a:pt x="769" y="768"/>
                  </a:lnTo>
                  <a:lnTo>
                    <a:pt x="1" y="0"/>
                  </a:lnTo>
                  <a:close/>
                </a:path>
              </a:pathLst>
            </a:custGeom>
            <a:solidFill>
              <a:srgbClr val="FACF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1"/>
            <p:cNvSpPr/>
            <p:nvPr/>
          </p:nvSpPr>
          <p:spPr>
            <a:xfrm>
              <a:off x="7293984" y="1778592"/>
              <a:ext cx="56782" cy="56706"/>
            </a:xfrm>
            <a:custGeom>
              <a:rect b="b" l="l" r="r" t="t"/>
              <a:pathLst>
                <a:path extrusionOk="0" h="754" w="755">
                  <a:moveTo>
                    <a:pt x="1" y="0"/>
                  </a:moveTo>
                  <a:lnTo>
                    <a:pt x="1" y="15"/>
                  </a:lnTo>
                  <a:lnTo>
                    <a:pt x="741" y="753"/>
                  </a:lnTo>
                  <a:lnTo>
                    <a:pt x="754" y="753"/>
                  </a:lnTo>
                  <a:lnTo>
                    <a:pt x="1" y="0"/>
                  </a:lnTo>
                  <a:close/>
                </a:path>
              </a:pathLst>
            </a:custGeom>
            <a:solidFill>
              <a:srgbClr val="FACF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1"/>
            <p:cNvSpPr/>
            <p:nvPr/>
          </p:nvSpPr>
          <p:spPr>
            <a:xfrm>
              <a:off x="7293984" y="1779645"/>
              <a:ext cx="55729" cy="55654"/>
            </a:xfrm>
            <a:custGeom>
              <a:rect b="b" l="l" r="r" t="t"/>
              <a:pathLst>
                <a:path extrusionOk="0" h="740" w="741">
                  <a:moveTo>
                    <a:pt x="1" y="1"/>
                  </a:moveTo>
                  <a:lnTo>
                    <a:pt x="1" y="13"/>
                  </a:lnTo>
                  <a:lnTo>
                    <a:pt x="726" y="739"/>
                  </a:lnTo>
                  <a:lnTo>
                    <a:pt x="741" y="739"/>
                  </a:lnTo>
                  <a:lnTo>
                    <a:pt x="1" y="1"/>
                  </a:lnTo>
                  <a:close/>
                </a:path>
              </a:pathLst>
            </a:custGeom>
            <a:solidFill>
              <a:srgbClr val="FACF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1"/>
            <p:cNvSpPr/>
            <p:nvPr/>
          </p:nvSpPr>
          <p:spPr>
            <a:xfrm>
              <a:off x="7293984" y="1780548"/>
              <a:ext cx="54676" cy="54751"/>
            </a:xfrm>
            <a:custGeom>
              <a:rect b="b" l="l" r="r" t="t"/>
              <a:pathLst>
                <a:path extrusionOk="0" h="728" w="727">
                  <a:moveTo>
                    <a:pt x="1" y="1"/>
                  </a:moveTo>
                  <a:lnTo>
                    <a:pt x="1" y="16"/>
                  </a:lnTo>
                  <a:lnTo>
                    <a:pt x="713" y="727"/>
                  </a:lnTo>
                  <a:lnTo>
                    <a:pt x="726" y="727"/>
                  </a:lnTo>
                  <a:lnTo>
                    <a:pt x="1" y="1"/>
                  </a:lnTo>
                  <a:close/>
                </a:path>
              </a:pathLst>
            </a:custGeom>
            <a:solidFill>
              <a:srgbClr val="FAC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1"/>
            <p:cNvSpPr/>
            <p:nvPr/>
          </p:nvSpPr>
          <p:spPr>
            <a:xfrm>
              <a:off x="7293984" y="1781676"/>
              <a:ext cx="53623" cy="53623"/>
            </a:xfrm>
            <a:custGeom>
              <a:rect b="b" l="l" r="r" t="t"/>
              <a:pathLst>
                <a:path extrusionOk="0" h="713" w="713">
                  <a:moveTo>
                    <a:pt x="1" y="1"/>
                  </a:moveTo>
                  <a:lnTo>
                    <a:pt x="1" y="15"/>
                  </a:lnTo>
                  <a:lnTo>
                    <a:pt x="699" y="712"/>
                  </a:lnTo>
                  <a:lnTo>
                    <a:pt x="713" y="712"/>
                  </a:lnTo>
                  <a:lnTo>
                    <a:pt x="1" y="1"/>
                  </a:lnTo>
                  <a:close/>
                </a:path>
              </a:pathLst>
            </a:custGeom>
            <a:solidFill>
              <a:srgbClr val="FAC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1"/>
            <p:cNvSpPr/>
            <p:nvPr/>
          </p:nvSpPr>
          <p:spPr>
            <a:xfrm>
              <a:off x="7293984" y="1782804"/>
              <a:ext cx="52645" cy="52495"/>
            </a:xfrm>
            <a:custGeom>
              <a:rect b="b" l="l" r="r" t="t"/>
              <a:pathLst>
                <a:path extrusionOk="0" h="698" w="700">
                  <a:moveTo>
                    <a:pt x="1" y="0"/>
                  </a:moveTo>
                  <a:lnTo>
                    <a:pt x="1" y="15"/>
                  </a:lnTo>
                  <a:lnTo>
                    <a:pt x="685" y="697"/>
                  </a:lnTo>
                  <a:lnTo>
                    <a:pt x="699" y="697"/>
                  </a:lnTo>
                  <a:lnTo>
                    <a:pt x="1" y="0"/>
                  </a:lnTo>
                  <a:close/>
                </a:path>
              </a:pathLst>
            </a:custGeom>
            <a:solidFill>
              <a:srgbClr val="FAC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1"/>
            <p:cNvSpPr/>
            <p:nvPr/>
          </p:nvSpPr>
          <p:spPr>
            <a:xfrm>
              <a:off x="7293984" y="1783857"/>
              <a:ext cx="51517" cy="51442"/>
            </a:xfrm>
            <a:custGeom>
              <a:rect b="b" l="l" r="r" t="t"/>
              <a:pathLst>
                <a:path extrusionOk="0" h="684" w="685">
                  <a:moveTo>
                    <a:pt x="1" y="1"/>
                  </a:moveTo>
                  <a:lnTo>
                    <a:pt x="1" y="14"/>
                  </a:lnTo>
                  <a:lnTo>
                    <a:pt x="670" y="683"/>
                  </a:lnTo>
                  <a:lnTo>
                    <a:pt x="685" y="683"/>
                  </a:lnTo>
                  <a:lnTo>
                    <a:pt x="1" y="1"/>
                  </a:lnTo>
                  <a:close/>
                </a:path>
              </a:pathLst>
            </a:custGeom>
            <a:solidFill>
              <a:srgbClr val="FACD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1"/>
            <p:cNvSpPr/>
            <p:nvPr/>
          </p:nvSpPr>
          <p:spPr>
            <a:xfrm>
              <a:off x="7293984" y="1784910"/>
              <a:ext cx="50464" cy="50389"/>
            </a:xfrm>
            <a:custGeom>
              <a:rect b="b" l="l" r="r" t="t"/>
              <a:pathLst>
                <a:path extrusionOk="0" h="670" w="671">
                  <a:moveTo>
                    <a:pt x="1" y="0"/>
                  </a:moveTo>
                  <a:lnTo>
                    <a:pt x="1" y="14"/>
                  </a:lnTo>
                  <a:lnTo>
                    <a:pt x="656" y="669"/>
                  </a:lnTo>
                  <a:lnTo>
                    <a:pt x="670" y="669"/>
                  </a:lnTo>
                  <a:lnTo>
                    <a:pt x="1" y="0"/>
                  </a:lnTo>
                  <a:close/>
                </a:path>
              </a:pathLst>
            </a:custGeom>
            <a:solidFill>
              <a:srgbClr val="FA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1"/>
            <p:cNvSpPr/>
            <p:nvPr/>
          </p:nvSpPr>
          <p:spPr>
            <a:xfrm>
              <a:off x="7293984" y="1785887"/>
              <a:ext cx="49336" cy="49411"/>
            </a:xfrm>
            <a:custGeom>
              <a:rect b="b" l="l" r="r" t="t"/>
              <a:pathLst>
                <a:path extrusionOk="0" h="657" w="656">
                  <a:moveTo>
                    <a:pt x="1" y="1"/>
                  </a:moveTo>
                  <a:lnTo>
                    <a:pt x="1" y="15"/>
                  </a:lnTo>
                  <a:lnTo>
                    <a:pt x="643" y="656"/>
                  </a:lnTo>
                  <a:lnTo>
                    <a:pt x="656" y="656"/>
                  </a:lnTo>
                  <a:lnTo>
                    <a:pt x="1" y="1"/>
                  </a:lnTo>
                  <a:close/>
                </a:path>
              </a:pathLst>
            </a:custGeom>
            <a:solidFill>
              <a:srgbClr val="FACC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1"/>
            <p:cNvSpPr/>
            <p:nvPr/>
          </p:nvSpPr>
          <p:spPr>
            <a:xfrm>
              <a:off x="7293984" y="1787015"/>
              <a:ext cx="48434" cy="48283"/>
            </a:xfrm>
            <a:custGeom>
              <a:rect b="b" l="l" r="r" t="t"/>
              <a:pathLst>
                <a:path extrusionOk="0" h="642" w="644">
                  <a:moveTo>
                    <a:pt x="1" y="0"/>
                  </a:moveTo>
                  <a:lnTo>
                    <a:pt x="1" y="14"/>
                  </a:lnTo>
                  <a:lnTo>
                    <a:pt x="629" y="641"/>
                  </a:lnTo>
                  <a:lnTo>
                    <a:pt x="643" y="641"/>
                  </a:lnTo>
                  <a:lnTo>
                    <a:pt x="1" y="0"/>
                  </a:lnTo>
                  <a:close/>
                </a:path>
              </a:pathLst>
            </a:custGeom>
            <a:solidFill>
              <a:srgbClr val="FAC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1"/>
            <p:cNvSpPr/>
            <p:nvPr/>
          </p:nvSpPr>
          <p:spPr>
            <a:xfrm>
              <a:off x="7293984" y="1787993"/>
              <a:ext cx="47306" cy="47306"/>
            </a:xfrm>
            <a:custGeom>
              <a:rect b="b" l="l" r="r" t="t"/>
              <a:pathLst>
                <a:path extrusionOk="0" h="629" w="629">
                  <a:moveTo>
                    <a:pt x="1" y="1"/>
                  </a:moveTo>
                  <a:lnTo>
                    <a:pt x="1" y="15"/>
                  </a:lnTo>
                  <a:lnTo>
                    <a:pt x="614" y="628"/>
                  </a:lnTo>
                  <a:lnTo>
                    <a:pt x="629" y="628"/>
                  </a:lnTo>
                  <a:lnTo>
                    <a:pt x="1" y="1"/>
                  </a:lnTo>
                  <a:close/>
                </a:path>
              </a:pathLst>
            </a:custGeom>
            <a:solidFill>
              <a:srgbClr val="FAC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1"/>
            <p:cNvSpPr/>
            <p:nvPr/>
          </p:nvSpPr>
          <p:spPr>
            <a:xfrm>
              <a:off x="7293984" y="1789121"/>
              <a:ext cx="46253" cy="46177"/>
            </a:xfrm>
            <a:custGeom>
              <a:rect b="b" l="l" r="r" t="t"/>
              <a:pathLst>
                <a:path extrusionOk="0" h="614" w="615">
                  <a:moveTo>
                    <a:pt x="1" y="0"/>
                  </a:moveTo>
                  <a:lnTo>
                    <a:pt x="1" y="15"/>
                  </a:lnTo>
                  <a:lnTo>
                    <a:pt x="601" y="613"/>
                  </a:lnTo>
                  <a:lnTo>
                    <a:pt x="614" y="613"/>
                  </a:lnTo>
                  <a:lnTo>
                    <a:pt x="1" y="0"/>
                  </a:lnTo>
                  <a:close/>
                </a:path>
              </a:pathLst>
            </a:custGeom>
            <a:solidFill>
              <a:srgbClr val="FAC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1"/>
            <p:cNvSpPr/>
            <p:nvPr/>
          </p:nvSpPr>
          <p:spPr>
            <a:xfrm>
              <a:off x="7293984" y="1790174"/>
              <a:ext cx="45200" cy="45124"/>
            </a:xfrm>
            <a:custGeom>
              <a:rect b="b" l="l" r="r" t="t"/>
              <a:pathLst>
                <a:path extrusionOk="0" h="600" w="601">
                  <a:moveTo>
                    <a:pt x="1" y="1"/>
                  </a:moveTo>
                  <a:lnTo>
                    <a:pt x="1" y="13"/>
                  </a:lnTo>
                  <a:lnTo>
                    <a:pt x="586" y="599"/>
                  </a:lnTo>
                  <a:lnTo>
                    <a:pt x="601" y="599"/>
                  </a:lnTo>
                  <a:lnTo>
                    <a:pt x="1" y="1"/>
                  </a:lnTo>
                  <a:close/>
                </a:path>
              </a:pathLst>
            </a:custGeom>
            <a:solidFill>
              <a:srgbClr val="FAC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1"/>
            <p:cNvSpPr/>
            <p:nvPr/>
          </p:nvSpPr>
          <p:spPr>
            <a:xfrm>
              <a:off x="7293984" y="1791152"/>
              <a:ext cx="44147" cy="44147"/>
            </a:xfrm>
            <a:custGeom>
              <a:rect b="b" l="l" r="r" t="t"/>
              <a:pathLst>
                <a:path extrusionOk="0" h="587" w="587">
                  <a:moveTo>
                    <a:pt x="1" y="0"/>
                  </a:moveTo>
                  <a:lnTo>
                    <a:pt x="1" y="15"/>
                  </a:lnTo>
                  <a:lnTo>
                    <a:pt x="573" y="586"/>
                  </a:lnTo>
                  <a:lnTo>
                    <a:pt x="586" y="586"/>
                  </a:lnTo>
                  <a:lnTo>
                    <a:pt x="1" y="0"/>
                  </a:lnTo>
                  <a:close/>
                </a:path>
              </a:pathLst>
            </a:custGeom>
            <a:solidFill>
              <a:srgbClr val="FACB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1"/>
            <p:cNvSpPr/>
            <p:nvPr/>
          </p:nvSpPr>
          <p:spPr>
            <a:xfrm>
              <a:off x="7293984" y="1792205"/>
              <a:ext cx="43094" cy="43094"/>
            </a:xfrm>
            <a:custGeom>
              <a:rect b="b" l="l" r="r" t="t"/>
              <a:pathLst>
                <a:path extrusionOk="0" h="573" w="573">
                  <a:moveTo>
                    <a:pt x="1" y="1"/>
                  </a:moveTo>
                  <a:lnTo>
                    <a:pt x="1" y="15"/>
                  </a:lnTo>
                  <a:lnTo>
                    <a:pt x="559" y="572"/>
                  </a:lnTo>
                  <a:lnTo>
                    <a:pt x="573" y="572"/>
                  </a:lnTo>
                  <a:lnTo>
                    <a:pt x="1" y="1"/>
                  </a:lnTo>
                  <a:close/>
                </a:path>
              </a:pathLst>
            </a:custGeom>
            <a:solidFill>
              <a:srgbClr val="FACA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1"/>
            <p:cNvSpPr/>
            <p:nvPr/>
          </p:nvSpPr>
          <p:spPr>
            <a:xfrm>
              <a:off x="7293984" y="1793333"/>
              <a:ext cx="42116" cy="41966"/>
            </a:xfrm>
            <a:custGeom>
              <a:rect b="b" l="l" r="r" t="t"/>
              <a:pathLst>
                <a:path extrusionOk="0" h="558" w="560">
                  <a:moveTo>
                    <a:pt x="1" y="0"/>
                  </a:moveTo>
                  <a:lnTo>
                    <a:pt x="1" y="15"/>
                  </a:lnTo>
                  <a:lnTo>
                    <a:pt x="545" y="557"/>
                  </a:lnTo>
                  <a:lnTo>
                    <a:pt x="559" y="557"/>
                  </a:lnTo>
                  <a:lnTo>
                    <a:pt x="1" y="0"/>
                  </a:lnTo>
                  <a:close/>
                </a:path>
              </a:pathLst>
            </a:custGeom>
            <a:solidFill>
              <a:srgbClr val="FACA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1"/>
            <p:cNvSpPr/>
            <p:nvPr/>
          </p:nvSpPr>
          <p:spPr>
            <a:xfrm>
              <a:off x="7293984" y="1794386"/>
              <a:ext cx="40988" cy="40913"/>
            </a:xfrm>
            <a:custGeom>
              <a:rect b="b" l="l" r="r" t="t"/>
              <a:pathLst>
                <a:path extrusionOk="0" h="544" w="545">
                  <a:moveTo>
                    <a:pt x="1" y="1"/>
                  </a:moveTo>
                  <a:lnTo>
                    <a:pt x="1" y="14"/>
                  </a:lnTo>
                  <a:lnTo>
                    <a:pt x="530" y="543"/>
                  </a:lnTo>
                  <a:lnTo>
                    <a:pt x="545" y="543"/>
                  </a:lnTo>
                  <a:lnTo>
                    <a:pt x="1" y="1"/>
                  </a:lnTo>
                  <a:close/>
                </a:path>
              </a:pathLst>
            </a:custGeom>
            <a:solidFill>
              <a:srgbClr val="FAC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1"/>
            <p:cNvSpPr/>
            <p:nvPr/>
          </p:nvSpPr>
          <p:spPr>
            <a:xfrm>
              <a:off x="7293984" y="1795439"/>
              <a:ext cx="39935" cy="39860"/>
            </a:xfrm>
            <a:custGeom>
              <a:rect b="b" l="l" r="r" t="t"/>
              <a:pathLst>
                <a:path extrusionOk="0" h="530" w="531">
                  <a:moveTo>
                    <a:pt x="1" y="0"/>
                  </a:moveTo>
                  <a:lnTo>
                    <a:pt x="1" y="14"/>
                  </a:lnTo>
                  <a:lnTo>
                    <a:pt x="516" y="529"/>
                  </a:lnTo>
                  <a:lnTo>
                    <a:pt x="530" y="529"/>
                  </a:lnTo>
                  <a:lnTo>
                    <a:pt x="1" y="0"/>
                  </a:lnTo>
                  <a:close/>
                </a:path>
              </a:pathLst>
            </a:custGeom>
            <a:solidFill>
              <a:srgbClr val="FAC9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1"/>
            <p:cNvSpPr/>
            <p:nvPr/>
          </p:nvSpPr>
          <p:spPr>
            <a:xfrm>
              <a:off x="7293984" y="1796416"/>
              <a:ext cx="38807" cy="38882"/>
            </a:xfrm>
            <a:custGeom>
              <a:rect b="b" l="l" r="r" t="t"/>
              <a:pathLst>
                <a:path extrusionOk="0" h="517" w="516">
                  <a:moveTo>
                    <a:pt x="1" y="1"/>
                  </a:moveTo>
                  <a:lnTo>
                    <a:pt x="1" y="15"/>
                  </a:lnTo>
                  <a:lnTo>
                    <a:pt x="503" y="516"/>
                  </a:lnTo>
                  <a:lnTo>
                    <a:pt x="516" y="516"/>
                  </a:lnTo>
                  <a:lnTo>
                    <a:pt x="1" y="1"/>
                  </a:lnTo>
                  <a:close/>
                </a:path>
              </a:pathLst>
            </a:custGeom>
            <a:solidFill>
              <a:srgbClr val="FAC9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1"/>
            <p:cNvSpPr/>
            <p:nvPr/>
          </p:nvSpPr>
          <p:spPr>
            <a:xfrm>
              <a:off x="7293984" y="1797544"/>
              <a:ext cx="37905" cy="37754"/>
            </a:xfrm>
            <a:custGeom>
              <a:rect b="b" l="l" r="r" t="t"/>
              <a:pathLst>
                <a:path extrusionOk="0" h="502" w="504">
                  <a:moveTo>
                    <a:pt x="1" y="0"/>
                  </a:moveTo>
                  <a:lnTo>
                    <a:pt x="1" y="14"/>
                  </a:lnTo>
                  <a:lnTo>
                    <a:pt x="489" y="501"/>
                  </a:lnTo>
                  <a:lnTo>
                    <a:pt x="503" y="501"/>
                  </a:lnTo>
                  <a:lnTo>
                    <a:pt x="1" y="0"/>
                  </a:lnTo>
                  <a:close/>
                </a:path>
              </a:pathLst>
            </a:custGeom>
            <a:solidFill>
              <a:srgbClr val="FAC8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1"/>
            <p:cNvSpPr/>
            <p:nvPr/>
          </p:nvSpPr>
          <p:spPr>
            <a:xfrm>
              <a:off x="7293984" y="1798522"/>
              <a:ext cx="36776" cy="36776"/>
            </a:xfrm>
            <a:custGeom>
              <a:rect b="b" l="l" r="r" t="t"/>
              <a:pathLst>
                <a:path extrusionOk="0" h="489" w="489">
                  <a:moveTo>
                    <a:pt x="1" y="1"/>
                  </a:moveTo>
                  <a:lnTo>
                    <a:pt x="1" y="15"/>
                  </a:lnTo>
                  <a:lnTo>
                    <a:pt x="474" y="488"/>
                  </a:lnTo>
                  <a:lnTo>
                    <a:pt x="489" y="488"/>
                  </a:lnTo>
                  <a:lnTo>
                    <a:pt x="1" y="1"/>
                  </a:lnTo>
                  <a:close/>
                </a:path>
              </a:pathLst>
            </a:custGeom>
            <a:solidFill>
              <a:srgbClr val="FAC8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1"/>
            <p:cNvSpPr/>
            <p:nvPr/>
          </p:nvSpPr>
          <p:spPr>
            <a:xfrm>
              <a:off x="7293984" y="1799650"/>
              <a:ext cx="35724" cy="35648"/>
            </a:xfrm>
            <a:custGeom>
              <a:rect b="b" l="l" r="r" t="t"/>
              <a:pathLst>
                <a:path extrusionOk="0" h="474" w="475">
                  <a:moveTo>
                    <a:pt x="1" y="0"/>
                  </a:moveTo>
                  <a:lnTo>
                    <a:pt x="1" y="15"/>
                  </a:lnTo>
                  <a:lnTo>
                    <a:pt x="461" y="473"/>
                  </a:lnTo>
                  <a:lnTo>
                    <a:pt x="474" y="473"/>
                  </a:lnTo>
                  <a:lnTo>
                    <a:pt x="1" y="0"/>
                  </a:lnTo>
                  <a:close/>
                </a:path>
              </a:pathLst>
            </a:custGeom>
            <a:solidFill>
              <a:srgbClr val="FAC8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1"/>
            <p:cNvSpPr/>
            <p:nvPr/>
          </p:nvSpPr>
          <p:spPr>
            <a:xfrm>
              <a:off x="7293984" y="1800703"/>
              <a:ext cx="34671" cy="34595"/>
            </a:xfrm>
            <a:custGeom>
              <a:rect b="b" l="l" r="r" t="t"/>
              <a:pathLst>
                <a:path extrusionOk="0" h="460" w="461">
                  <a:moveTo>
                    <a:pt x="1" y="1"/>
                  </a:moveTo>
                  <a:lnTo>
                    <a:pt x="1" y="13"/>
                  </a:lnTo>
                  <a:lnTo>
                    <a:pt x="446" y="459"/>
                  </a:lnTo>
                  <a:lnTo>
                    <a:pt x="461" y="459"/>
                  </a:lnTo>
                  <a:lnTo>
                    <a:pt x="1" y="1"/>
                  </a:lnTo>
                  <a:close/>
                </a:path>
              </a:pathLst>
            </a:custGeom>
            <a:solidFill>
              <a:srgbClr val="FAC7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a:off x="7293984" y="1801681"/>
              <a:ext cx="33618" cy="33618"/>
            </a:xfrm>
            <a:custGeom>
              <a:rect b="b" l="l" r="r" t="t"/>
              <a:pathLst>
                <a:path extrusionOk="0" h="447" w="447">
                  <a:moveTo>
                    <a:pt x="1" y="0"/>
                  </a:moveTo>
                  <a:lnTo>
                    <a:pt x="1" y="15"/>
                  </a:lnTo>
                  <a:lnTo>
                    <a:pt x="433" y="446"/>
                  </a:lnTo>
                  <a:lnTo>
                    <a:pt x="446" y="446"/>
                  </a:lnTo>
                  <a:lnTo>
                    <a:pt x="1" y="0"/>
                  </a:lnTo>
                  <a:close/>
                </a:path>
              </a:pathLst>
            </a:custGeom>
            <a:solidFill>
              <a:srgbClr val="FAC7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1"/>
            <p:cNvSpPr/>
            <p:nvPr/>
          </p:nvSpPr>
          <p:spPr>
            <a:xfrm>
              <a:off x="7293984" y="1802734"/>
              <a:ext cx="32565" cy="32565"/>
            </a:xfrm>
            <a:custGeom>
              <a:rect b="b" l="l" r="r" t="t"/>
              <a:pathLst>
                <a:path extrusionOk="0" h="433" w="433">
                  <a:moveTo>
                    <a:pt x="1" y="1"/>
                  </a:moveTo>
                  <a:lnTo>
                    <a:pt x="1" y="15"/>
                  </a:lnTo>
                  <a:lnTo>
                    <a:pt x="419" y="432"/>
                  </a:lnTo>
                  <a:lnTo>
                    <a:pt x="433" y="432"/>
                  </a:lnTo>
                  <a:lnTo>
                    <a:pt x="1" y="1"/>
                  </a:lnTo>
                  <a:close/>
                </a:path>
              </a:pathLst>
            </a:custGeom>
            <a:solidFill>
              <a:srgbClr val="FAC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1"/>
            <p:cNvSpPr/>
            <p:nvPr/>
          </p:nvSpPr>
          <p:spPr>
            <a:xfrm>
              <a:off x="7293984" y="1803862"/>
              <a:ext cx="31587" cy="31437"/>
            </a:xfrm>
            <a:custGeom>
              <a:rect b="b" l="l" r="r" t="t"/>
              <a:pathLst>
                <a:path extrusionOk="0" h="418" w="420">
                  <a:moveTo>
                    <a:pt x="1" y="0"/>
                  </a:moveTo>
                  <a:lnTo>
                    <a:pt x="1" y="15"/>
                  </a:lnTo>
                  <a:lnTo>
                    <a:pt x="405" y="417"/>
                  </a:lnTo>
                  <a:lnTo>
                    <a:pt x="419" y="417"/>
                  </a:lnTo>
                  <a:lnTo>
                    <a:pt x="1" y="0"/>
                  </a:lnTo>
                  <a:close/>
                </a:path>
              </a:pathLst>
            </a:custGeom>
            <a:solidFill>
              <a:srgbClr val="FAC6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1"/>
            <p:cNvSpPr/>
            <p:nvPr/>
          </p:nvSpPr>
          <p:spPr>
            <a:xfrm>
              <a:off x="7293984" y="1804914"/>
              <a:ext cx="30459" cy="30384"/>
            </a:xfrm>
            <a:custGeom>
              <a:rect b="b" l="l" r="r" t="t"/>
              <a:pathLst>
                <a:path extrusionOk="0" h="404" w="405">
                  <a:moveTo>
                    <a:pt x="1" y="1"/>
                  </a:moveTo>
                  <a:lnTo>
                    <a:pt x="1" y="13"/>
                  </a:lnTo>
                  <a:lnTo>
                    <a:pt x="390" y="403"/>
                  </a:lnTo>
                  <a:lnTo>
                    <a:pt x="405" y="403"/>
                  </a:lnTo>
                  <a:lnTo>
                    <a:pt x="1" y="1"/>
                  </a:lnTo>
                  <a:close/>
                </a:path>
              </a:pathLst>
            </a:custGeom>
            <a:solidFill>
              <a:srgbClr val="FAC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1"/>
            <p:cNvSpPr/>
            <p:nvPr/>
          </p:nvSpPr>
          <p:spPr>
            <a:xfrm>
              <a:off x="7293984" y="1805892"/>
              <a:ext cx="29406" cy="29406"/>
            </a:xfrm>
            <a:custGeom>
              <a:rect b="b" l="l" r="r" t="t"/>
              <a:pathLst>
                <a:path extrusionOk="0" h="391" w="391">
                  <a:moveTo>
                    <a:pt x="1" y="0"/>
                  </a:moveTo>
                  <a:lnTo>
                    <a:pt x="1" y="15"/>
                  </a:lnTo>
                  <a:lnTo>
                    <a:pt x="376" y="390"/>
                  </a:lnTo>
                  <a:lnTo>
                    <a:pt x="390" y="390"/>
                  </a:lnTo>
                  <a:lnTo>
                    <a:pt x="1" y="0"/>
                  </a:lnTo>
                  <a:close/>
                </a:path>
              </a:pathLst>
            </a:custGeom>
            <a:solidFill>
              <a:srgbClr val="FAC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1"/>
            <p:cNvSpPr/>
            <p:nvPr/>
          </p:nvSpPr>
          <p:spPr>
            <a:xfrm>
              <a:off x="7293984" y="1806945"/>
              <a:ext cx="28278" cy="28353"/>
            </a:xfrm>
            <a:custGeom>
              <a:rect b="b" l="l" r="r" t="t"/>
              <a:pathLst>
                <a:path extrusionOk="0" h="377" w="376">
                  <a:moveTo>
                    <a:pt x="1" y="1"/>
                  </a:moveTo>
                  <a:lnTo>
                    <a:pt x="1" y="15"/>
                  </a:lnTo>
                  <a:lnTo>
                    <a:pt x="363" y="376"/>
                  </a:lnTo>
                  <a:lnTo>
                    <a:pt x="376" y="376"/>
                  </a:lnTo>
                  <a:lnTo>
                    <a:pt x="1" y="1"/>
                  </a:lnTo>
                  <a:close/>
                </a:path>
              </a:pathLst>
            </a:custGeom>
            <a:solidFill>
              <a:srgbClr val="FAC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1"/>
            <p:cNvSpPr/>
            <p:nvPr/>
          </p:nvSpPr>
          <p:spPr>
            <a:xfrm>
              <a:off x="7293984" y="1808073"/>
              <a:ext cx="27376" cy="27225"/>
            </a:xfrm>
            <a:custGeom>
              <a:rect b="b" l="l" r="r" t="t"/>
              <a:pathLst>
                <a:path extrusionOk="0" h="362" w="364">
                  <a:moveTo>
                    <a:pt x="1" y="0"/>
                  </a:moveTo>
                  <a:lnTo>
                    <a:pt x="1" y="14"/>
                  </a:lnTo>
                  <a:lnTo>
                    <a:pt x="349" y="361"/>
                  </a:lnTo>
                  <a:lnTo>
                    <a:pt x="363" y="361"/>
                  </a:lnTo>
                  <a:lnTo>
                    <a:pt x="1" y="0"/>
                  </a:lnTo>
                  <a:close/>
                </a:path>
              </a:pathLst>
            </a:custGeom>
            <a:solidFill>
              <a:srgbClr val="F9C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1"/>
            <p:cNvSpPr/>
            <p:nvPr/>
          </p:nvSpPr>
          <p:spPr>
            <a:xfrm>
              <a:off x="7293984" y="1809051"/>
              <a:ext cx="26247" cy="26247"/>
            </a:xfrm>
            <a:custGeom>
              <a:rect b="b" l="l" r="r" t="t"/>
              <a:pathLst>
                <a:path extrusionOk="0" h="349" w="349">
                  <a:moveTo>
                    <a:pt x="1" y="1"/>
                  </a:moveTo>
                  <a:lnTo>
                    <a:pt x="1" y="15"/>
                  </a:lnTo>
                  <a:lnTo>
                    <a:pt x="334" y="348"/>
                  </a:lnTo>
                  <a:lnTo>
                    <a:pt x="349" y="348"/>
                  </a:lnTo>
                  <a:lnTo>
                    <a:pt x="1" y="1"/>
                  </a:lnTo>
                  <a:close/>
                </a:path>
              </a:pathLst>
            </a:custGeom>
            <a:solidFill>
              <a:srgbClr val="F9C5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1"/>
            <p:cNvSpPr/>
            <p:nvPr/>
          </p:nvSpPr>
          <p:spPr>
            <a:xfrm>
              <a:off x="7293984" y="1810179"/>
              <a:ext cx="25195" cy="25119"/>
            </a:xfrm>
            <a:custGeom>
              <a:rect b="b" l="l" r="r" t="t"/>
              <a:pathLst>
                <a:path extrusionOk="0" h="334" w="335">
                  <a:moveTo>
                    <a:pt x="1" y="0"/>
                  </a:moveTo>
                  <a:lnTo>
                    <a:pt x="1" y="14"/>
                  </a:lnTo>
                  <a:lnTo>
                    <a:pt x="321" y="333"/>
                  </a:lnTo>
                  <a:lnTo>
                    <a:pt x="334" y="333"/>
                  </a:lnTo>
                  <a:lnTo>
                    <a:pt x="1" y="0"/>
                  </a:lnTo>
                  <a:close/>
                </a:path>
              </a:pathLst>
            </a:custGeom>
            <a:solidFill>
              <a:srgbClr val="F9C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1"/>
            <p:cNvSpPr/>
            <p:nvPr/>
          </p:nvSpPr>
          <p:spPr>
            <a:xfrm>
              <a:off x="7293984" y="1811157"/>
              <a:ext cx="24142" cy="24142"/>
            </a:xfrm>
            <a:custGeom>
              <a:rect b="b" l="l" r="r" t="t"/>
              <a:pathLst>
                <a:path extrusionOk="0" h="321" w="321">
                  <a:moveTo>
                    <a:pt x="1" y="1"/>
                  </a:moveTo>
                  <a:lnTo>
                    <a:pt x="1" y="14"/>
                  </a:lnTo>
                  <a:lnTo>
                    <a:pt x="307" y="320"/>
                  </a:lnTo>
                  <a:lnTo>
                    <a:pt x="321" y="320"/>
                  </a:lnTo>
                  <a:lnTo>
                    <a:pt x="1" y="1"/>
                  </a:lnTo>
                  <a:close/>
                </a:path>
              </a:pathLst>
            </a:custGeom>
            <a:solidFill>
              <a:srgbClr val="F9C4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1"/>
            <p:cNvSpPr/>
            <p:nvPr/>
          </p:nvSpPr>
          <p:spPr>
            <a:xfrm>
              <a:off x="7293984" y="1812209"/>
              <a:ext cx="23164" cy="23089"/>
            </a:xfrm>
            <a:custGeom>
              <a:rect b="b" l="l" r="r" t="t"/>
              <a:pathLst>
                <a:path extrusionOk="0" h="307" w="308">
                  <a:moveTo>
                    <a:pt x="1" y="0"/>
                  </a:moveTo>
                  <a:lnTo>
                    <a:pt x="1" y="15"/>
                  </a:lnTo>
                  <a:lnTo>
                    <a:pt x="293" y="306"/>
                  </a:lnTo>
                  <a:lnTo>
                    <a:pt x="307" y="306"/>
                  </a:lnTo>
                  <a:lnTo>
                    <a:pt x="1" y="0"/>
                  </a:lnTo>
                  <a:close/>
                </a:path>
              </a:pathLst>
            </a:custGeom>
            <a:solidFill>
              <a:srgbClr val="F9C4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1"/>
            <p:cNvSpPr/>
            <p:nvPr/>
          </p:nvSpPr>
          <p:spPr>
            <a:xfrm>
              <a:off x="7293984" y="1813262"/>
              <a:ext cx="22036" cy="22036"/>
            </a:xfrm>
            <a:custGeom>
              <a:rect b="b" l="l" r="r" t="t"/>
              <a:pathLst>
                <a:path extrusionOk="0" h="293" w="293">
                  <a:moveTo>
                    <a:pt x="1" y="1"/>
                  </a:moveTo>
                  <a:lnTo>
                    <a:pt x="1" y="15"/>
                  </a:lnTo>
                  <a:lnTo>
                    <a:pt x="279" y="292"/>
                  </a:lnTo>
                  <a:lnTo>
                    <a:pt x="293" y="292"/>
                  </a:lnTo>
                  <a:lnTo>
                    <a:pt x="1" y="1"/>
                  </a:lnTo>
                  <a:close/>
                </a:path>
              </a:pathLst>
            </a:custGeom>
            <a:solidFill>
              <a:srgbClr val="F9C4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1"/>
            <p:cNvSpPr/>
            <p:nvPr/>
          </p:nvSpPr>
          <p:spPr>
            <a:xfrm>
              <a:off x="7293984" y="1814390"/>
              <a:ext cx="21058" cy="20908"/>
            </a:xfrm>
            <a:custGeom>
              <a:rect b="b" l="l" r="r" t="t"/>
              <a:pathLst>
                <a:path extrusionOk="0" h="278" w="280">
                  <a:moveTo>
                    <a:pt x="1" y="0"/>
                  </a:moveTo>
                  <a:lnTo>
                    <a:pt x="1" y="15"/>
                  </a:lnTo>
                  <a:lnTo>
                    <a:pt x="264" y="277"/>
                  </a:lnTo>
                  <a:lnTo>
                    <a:pt x="279" y="277"/>
                  </a:lnTo>
                  <a:lnTo>
                    <a:pt x="1" y="0"/>
                  </a:lnTo>
                  <a:close/>
                </a:path>
              </a:pathLst>
            </a:custGeom>
            <a:solidFill>
              <a:srgbClr val="F9C3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1"/>
            <p:cNvSpPr/>
            <p:nvPr/>
          </p:nvSpPr>
          <p:spPr>
            <a:xfrm>
              <a:off x="7293984" y="1815443"/>
              <a:ext cx="19930" cy="19855"/>
            </a:xfrm>
            <a:custGeom>
              <a:rect b="b" l="l" r="r" t="t"/>
              <a:pathLst>
                <a:path extrusionOk="0" h="264" w="265">
                  <a:moveTo>
                    <a:pt x="1" y="1"/>
                  </a:moveTo>
                  <a:lnTo>
                    <a:pt x="1" y="13"/>
                  </a:lnTo>
                  <a:lnTo>
                    <a:pt x="250" y="263"/>
                  </a:lnTo>
                  <a:lnTo>
                    <a:pt x="264" y="263"/>
                  </a:lnTo>
                  <a:lnTo>
                    <a:pt x="1" y="1"/>
                  </a:lnTo>
                  <a:close/>
                </a:path>
              </a:pathLst>
            </a:custGeom>
            <a:solidFill>
              <a:srgbClr val="F9C3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1"/>
            <p:cNvSpPr/>
            <p:nvPr/>
          </p:nvSpPr>
          <p:spPr>
            <a:xfrm>
              <a:off x="7293984" y="1816421"/>
              <a:ext cx="18802" cy="18877"/>
            </a:xfrm>
            <a:custGeom>
              <a:rect b="b" l="l" r="r" t="t"/>
              <a:pathLst>
                <a:path extrusionOk="0" h="251" w="250">
                  <a:moveTo>
                    <a:pt x="1" y="0"/>
                  </a:moveTo>
                  <a:lnTo>
                    <a:pt x="1" y="15"/>
                  </a:lnTo>
                  <a:lnTo>
                    <a:pt x="238" y="250"/>
                  </a:lnTo>
                  <a:lnTo>
                    <a:pt x="250" y="250"/>
                  </a:lnTo>
                  <a:lnTo>
                    <a:pt x="1" y="0"/>
                  </a:lnTo>
                  <a:close/>
                </a:path>
              </a:pathLst>
            </a:custGeom>
            <a:solidFill>
              <a:srgbClr val="F9C3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1"/>
            <p:cNvSpPr/>
            <p:nvPr/>
          </p:nvSpPr>
          <p:spPr>
            <a:xfrm>
              <a:off x="7293984" y="1817474"/>
              <a:ext cx="17899" cy="17824"/>
            </a:xfrm>
            <a:custGeom>
              <a:rect b="b" l="l" r="r" t="t"/>
              <a:pathLst>
                <a:path extrusionOk="0" h="237" w="238">
                  <a:moveTo>
                    <a:pt x="1" y="1"/>
                  </a:moveTo>
                  <a:lnTo>
                    <a:pt x="1" y="15"/>
                  </a:lnTo>
                  <a:lnTo>
                    <a:pt x="223" y="236"/>
                  </a:lnTo>
                  <a:lnTo>
                    <a:pt x="238" y="236"/>
                  </a:lnTo>
                  <a:lnTo>
                    <a:pt x="1" y="1"/>
                  </a:lnTo>
                  <a:close/>
                </a:path>
              </a:pathLst>
            </a:custGeom>
            <a:solidFill>
              <a:srgbClr val="F9C2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1"/>
            <p:cNvSpPr/>
            <p:nvPr/>
          </p:nvSpPr>
          <p:spPr>
            <a:xfrm>
              <a:off x="7293984" y="1818602"/>
              <a:ext cx="16771" cy="16696"/>
            </a:xfrm>
            <a:custGeom>
              <a:rect b="b" l="l" r="r" t="t"/>
              <a:pathLst>
                <a:path extrusionOk="0" h="222" w="223">
                  <a:moveTo>
                    <a:pt x="1" y="0"/>
                  </a:moveTo>
                  <a:lnTo>
                    <a:pt x="1" y="14"/>
                  </a:lnTo>
                  <a:lnTo>
                    <a:pt x="208" y="221"/>
                  </a:lnTo>
                  <a:lnTo>
                    <a:pt x="223" y="221"/>
                  </a:lnTo>
                  <a:lnTo>
                    <a:pt x="1" y="0"/>
                  </a:lnTo>
                  <a:close/>
                </a:path>
              </a:pathLst>
            </a:custGeom>
            <a:solidFill>
              <a:srgbClr val="F9C2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1"/>
            <p:cNvSpPr/>
            <p:nvPr/>
          </p:nvSpPr>
          <p:spPr>
            <a:xfrm>
              <a:off x="7293984" y="1819580"/>
              <a:ext cx="15718" cy="15718"/>
            </a:xfrm>
            <a:custGeom>
              <a:rect b="b" l="l" r="r" t="t"/>
              <a:pathLst>
                <a:path extrusionOk="0" h="209" w="209">
                  <a:moveTo>
                    <a:pt x="1" y="1"/>
                  </a:moveTo>
                  <a:lnTo>
                    <a:pt x="1" y="15"/>
                  </a:lnTo>
                  <a:lnTo>
                    <a:pt x="194" y="208"/>
                  </a:lnTo>
                  <a:lnTo>
                    <a:pt x="208" y="208"/>
                  </a:lnTo>
                  <a:lnTo>
                    <a:pt x="1" y="1"/>
                  </a:lnTo>
                  <a:close/>
                </a:path>
              </a:pathLst>
            </a:custGeom>
            <a:solidFill>
              <a:srgbClr val="F9C2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1"/>
            <p:cNvSpPr/>
            <p:nvPr/>
          </p:nvSpPr>
          <p:spPr>
            <a:xfrm>
              <a:off x="7293984" y="1820708"/>
              <a:ext cx="14590" cy="14590"/>
            </a:xfrm>
            <a:custGeom>
              <a:rect b="b" l="l" r="r" t="t"/>
              <a:pathLst>
                <a:path extrusionOk="0" h="194" w="194">
                  <a:moveTo>
                    <a:pt x="1" y="0"/>
                  </a:moveTo>
                  <a:lnTo>
                    <a:pt x="1" y="14"/>
                  </a:lnTo>
                  <a:lnTo>
                    <a:pt x="180" y="193"/>
                  </a:lnTo>
                  <a:lnTo>
                    <a:pt x="194" y="193"/>
                  </a:lnTo>
                  <a:lnTo>
                    <a:pt x="1" y="0"/>
                  </a:lnTo>
                  <a:close/>
                </a:path>
              </a:pathLst>
            </a:custGeom>
            <a:solidFill>
              <a:srgbClr val="F9C2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1"/>
            <p:cNvSpPr/>
            <p:nvPr/>
          </p:nvSpPr>
          <p:spPr>
            <a:xfrm>
              <a:off x="7293984" y="1821685"/>
              <a:ext cx="13613" cy="13613"/>
            </a:xfrm>
            <a:custGeom>
              <a:rect b="b" l="l" r="r" t="t"/>
              <a:pathLst>
                <a:path extrusionOk="0" h="181" w="181">
                  <a:moveTo>
                    <a:pt x="1" y="1"/>
                  </a:moveTo>
                  <a:lnTo>
                    <a:pt x="1" y="14"/>
                  </a:lnTo>
                  <a:lnTo>
                    <a:pt x="167" y="180"/>
                  </a:lnTo>
                  <a:lnTo>
                    <a:pt x="180" y="180"/>
                  </a:lnTo>
                  <a:lnTo>
                    <a:pt x="1" y="1"/>
                  </a:lnTo>
                  <a:close/>
                </a:path>
              </a:pathLst>
            </a:custGeom>
            <a:solidFill>
              <a:srgbClr val="F9C1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1"/>
            <p:cNvSpPr/>
            <p:nvPr/>
          </p:nvSpPr>
          <p:spPr>
            <a:xfrm>
              <a:off x="7293984" y="1822738"/>
              <a:ext cx="12560" cy="12560"/>
            </a:xfrm>
            <a:custGeom>
              <a:rect b="b" l="l" r="r" t="t"/>
              <a:pathLst>
                <a:path extrusionOk="0" h="167" w="167">
                  <a:moveTo>
                    <a:pt x="1" y="0"/>
                  </a:moveTo>
                  <a:lnTo>
                    <a:pt x="1" y="15"/>
                  </a:lnTo>
                  <a:lnTo>
                    <a:pt x="152" y="166"/>
                  </a:lnTo>
                  <a:lnTo>
                    <a:pt x="167" y="166"/>
                  </a:lnTo>
                  <a:lnTo>
                    <a:pt x="1" y="0"/>
                  </a:lnTo>
                  <a:close/>
                </a:path>
              </a:pathLst>
            </a:custGeom>
            <a:solidFill>
              <a:srgbClr val="F9C1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1"/>
            <p:cNvSpPr/>
            <p:nvPr/>
          </p:nvSpPr>
          <p:spPr>
            <a:xfrm>
              <a:off x="7293984" y="1823791"/>
              <a:ext cx="11507" cy="11507"/>
            </a:xfrm>
            <a:custGeom>
              <a:rect b="b" l="l" r="r" t="t"/>
              <a:pathLst>
                <a:path extrusionOk="0" h="153" w="153">
                  <a:moveTo>
                    <a:pt x="1" y="1"/>
                  </a:moveTo>
                  <a:lnTo>
                    <a:pt x="1" y="15"/>
                  </a:lnTo>
                  <a:lnTo>
                    <a:pt x="139" y="152"/>
                  </a:lnTo>
                  <a:lnTo>
                    <a:pt x="152" y="152"/>
                  </a:lnTo>
                  <a:lnTo>
                    <a:pt x="1" y="1"/>
                  </a:lnTo>
                  <a:close/>
                </a:path>
              </a:pathLst>
            </a:custGeom>
            <a:solidFill>
              <a:srgbClr val="F9C1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1"/>
            <p:cNvSpPr/>
            <p:nvPr/>
          </p:nvSpPr>
          <p:spPr>
            <a:xfrm>
              <a:off x="7293984" y="1824919"/>
              <a:ext cx="10454" cy="10379"/>
            </a:xfrm>
            <a:custGeom>
              <a:rect b="b" l="l" r="r" t="t"/>
              <a:pathLst>
                <a:path extrusionOk="0" h="138" w="139">
                  <a:moveTo>
                    <a:pt x="1" y="0"/>
                  </a:moveTo>
                  <a:lnTo>
                    <a:pt x="1" y="15"/>
                  </a:lnTo>
                  <a:lnTo>
                    <a:pt x="124" y="137"/>
                  </a:lnTo>
                  <a:lnTo>
                    <a:pt x="139" y="137"/>
                  </a:lnTo>
                  <a:lnTo>
                    <a:pt x="1" y="0"/>
                  </a:lnTo>
                  <a:close/>
                </a:path>
              </a:pathLst>
            </a:custGeom>
            <a:solidFill>
              <a:srgbClr val="F9C1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1"/>
            <p:cNvSpPr/>
            <p:nvPr/>
          </p:nvSpPr>
          <p:spPr>
            <a:xfrm>
              <a:off x="7293984" y="1825972"/>
              <a:ext cx="9401" cy="9326"/>
            </a:xfrm>
            <a:custGeom>
              <a:rect b="b" l="l" r="r" t="t"/>
              <a:pathLst>
                <a:path extrusionOk="0" h="124" w="125">
                  <a:moveTo>
                    <a:pt x="1" y="1"/>
                  </a:moveTo>
                  <a:lnTo>
                    <a:pt x="1" y="13"/>
                  </a:lnTo>
                  <a:lnTo>
                    <a:pt x="110" y="123"/>
                  </a:lnTo>
                  <a:lnTo>
                    <a:pt x="124" y="123"/>
                  </a:lnTo>
                  <a:lnTo>
                    <a:pt x="1" y="1"/>
                  </a:lnTo>
                  <a:close/>
                </a:path>
              </a:pathLst>
            </a:custGeom>
            <a:solidFill>
              <a:srgbClr val="F9C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1"/>
            <p:cNvSpPr/>
            <p:nvPr/>
          </p:nvSpPr>
          <p:spPr>
            <a:xfrm>
              <a:off x="7293984" y="1826950"/>
              <a:ext cx="8273" cy="8348"/>
            </a:xfrm>
            <a:custGeom>
              <a:rect b="b" l="l" r="r" t="t"/>
              <a:pathLst>
                <a:path extrusionOk="0" h="111" w="110">
                  <a:moveTo>
                    <a:pt x="1" y="0"/>
                  </a:moveTo>
                  <a:lnTo>
                    <a:pt x="1" y="15"/>
                  </a:lnTo>
                  <a:lnTo>
                    <a:pt x="97" y="110"/>
                  </a:lnTo>
                  <a:lnTo>
                    <a:pt x="110" y="110"/>
                  </a:lnTo>
                  <a:lnTo>
                    <a:pt x="1" y="0"/>
                  </a:lnTo>
                  <a:close/>
                </a:path>
              </a:pathLst>
            </a:custGeom>
            <a:solidFill>
              <a:srgbClr val="F9C0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1"/>
            <p:cNvSpPr/>
            <p:nvPr/>
          </p:nvSpPr>
          <p:spPr>
            <a:xfrm>
              <a:off x="7293984" y="1828003"/>
              <a:ext cx="7370" cy="7295"/>
            </a:xfrm>
            <a:custGeom>
              <a:rect b="b" l="l" r="r" t="t"/>
              <a:pathLst>
                <a:path extrusionOk="0" h="97" w="98">
                  <a:moveTo>
                    <a:pt x="1" y="1"/>
                  </a:moveTo>
                  <a:lnTo>
                    <a:pt x="1" y="16"/>
                  </a:lnTo>
                  <a:lnTo>
                    <a:pt x="83" y="96"/>
                  </a:lnTo>
                  <a:lnTo>
                    <a:pt x="97" y="96"/>
                  </a:lnTo>
                  <a:lnTo>
                    <a:pt x="1" y="1"/>
                  </a:lnTo>
                  <a:close/>
                </a:path>
              </a:pathLst>
            </a:custGeom>
            <a:solidFill>
              <a:srgbClr val="F9C0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1"/>
            <p:cNvSpPr/>
            <p:nvPr/>
          </p:nvSpPr>
          <p:spPr>
            <a:xfrm>
              <a:off x="7293984" y="1829131"/>
              <a:ext cx="6242" cy="6167"/>
            </a:xfrm>
            <a:custGeom>
              <a:rect b="b" l="l" r="r" t="t"/>
              <a:pathLst>
                <a:path extrusionOk="0" h="82" w="83">
                  <a:moveTo>
                    <a:pt x="1" y="1"/>
                  </a:moveTo>
                  <a:lnTo>
                    <a:pt x="1" y="81"/>
                  </a:lnTo>
                  <a:lnTo>
                    <a:pt x="83" y="81"/>
                  </a:lnTo>
                  <a:lnTo>
                    <a:pt x="1" y="1"/>
                  </a:lnTo>
                  <a:close/>
                </a:path>
              </a:pathLst>
            </a:custGeom>
            <a:solidFill>
              <a:srgbClr val="F9C0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1"/>
            <p:cNvSpPr/>
            <p:nvPr/>
          </p:nvSpPr>
          <p:spPr>
            <a:xfrm>
              <a:off x="7289547" y="1760468"/>
              <a:ext cx="119204" cy="79269"/>
            </a:xfrm>
            <a:custGeom>
              <a:rect b="b" l="l" r="r" t="t"/>
              <a:pathLst>
                <a:path extrusionOk="0" h="1054" w="1585">
                  <a:moveTo>
                    <a:pt x="164" y="118"/>
                  </a:moveTo>
                  <a:lnTo>
                    <a:pt x="1466" y="193"/>
                  </a:lnTo>
                  <a:lnTo>
                    <a:pt x="1424" y="934"/>
                  </a:lnTo>
                  <a:lnTo>
                    <a:pt x="121" y="859"/>
                  </a:lnTo>
                  <a:lnTo>
                    <a:pt x="164" y="118"/>
                  </a:lnTo>
                  <a:close/>
                  <a:moveTo>
                    <a:pt x="108" y="0"/>
                  </a:moveTo>
                  <a:cubicBezTo>
                    <a:pt x="77" y="0"/>
                    <a:pt x="52" y="23"/>
                    <a:pt x="51" y="54"/>
                  </a:cubicBezTo>
                  <a:lnTo>
                    <a:pt x="2" y="910"/>
                  </a:lnTo>
                  <a:cubicBezTo>
                    <a:pt x="1" y="943"/>
                    <a:pt x="24" y="971"/>
                    <a:pt x="56" y="972"/>
                  </a:cubicBezTo>
                  <a:lnTo>
                    <a:pt x="1472" y="1054"/>
                  </a:lnTo>
                  <a:cubicBezTo>
                    <a:pt x="1473" y="1054"/>
                    <a:pt x="1474" y="1054"/>
                    <a:pt x="1474" y="1054"/>
                  </a:cubicBezTo>
                  <a:cubicBezTo>
                    <a:pt x="1507" y="1054"/>
                    <a:pt x="1533" y="1029"/>
                    <a:pt x="1534" y="999"/>
                  </a:cubicBezTo>
                  <a:lnTo>
                    <a:pt x="1583" y="142"/>
                  </a:lnTo>
                  <a:cubicBezTo>
                    <a:pt x="1584" y="110"/>
                    <a:pt x="1561" y="82"/>
                    <a:pt x="1528" y="81"/>
                  </a:cubicBezTo>
                  <a:lnTo>
                    <a:pt x="112" y="0"/>
                  </a:lnTo>
                  <a:cubicBezTo>
                    <a:pt x="110" y="0"/>
                    <a:pt x="109" y="0"/>
                    <a:pt x="10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1"/>
            <p:cNvSpPr/>
            <p:nvPr/>
          </p:nvSpPr>
          <p:spPr>
            <a:xfrm>
              <a:off x="7392353" y="1692030"/>
              <a:ext cx="85962" cy="184785"/>
            </a:xfrm>
            <a:custGeom>
              <a:rect b="b" l="l" r="r" t="t"/>
              <a:pathLst>
                <a:path extrusionOk="0" h="2457" w="1143">
                  <a:moveTo>
                    <a:pt x="339" y="1"/>
                  </a:moveTo>
                  <a:cubicBezTo>
                    <a:pt x="327" y="1"/>
                    <a:pt x="316" y="2"/>
                    <a:pt x="306" y="4"/>
                  </a:cubicBezTo>
                  <a:cubicBezTo>
                    <a:pt x="72" y="55"/>
                    <a:pt x="1" y="644"/>
                    <a:pt x="147" y="1321"/>
                  </a:cubicBezTo>
                  <a:cubicBezTo>
                    <a:pt x="287" y="1966"/>
                    <a:pt x="574" y="2457"/>
                    <a:pt x="804" y="2457"/>
                  </a:cubicBezTo>
                  <a:cubicBezTo>
                    <a:pt x="815" y="2457"/>
                    <a:pt x="826" y="2456"/>
                    <a:pt x="837" y="2453"/>
                  </a:cubicBezTo>
                  <a:cubicBezTo>
                    <a:pt x="1070" y="2403"/>
                    <a:pt x="1142" y="1812"/>
                    <a:pt x="996" y="1136"/>
                  </a:cubicBezTo>
                  <a:cubicBezTo>
                    <a:pt x="856" y="492"/>
                    <a:pt x="568" y="1"/>
                    <a:pt x="3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1"/>
            <p:cNvSpPr/>
            <p:nvPr/>
          </p:nvSpPr>
          <p:spPr>
            <a:xfrm>
              <a:off x="7391601" y="1687142"/>
              <a:ext cx="87466" cy="194487"/>
            </a:xfrm>
            <a:custGeom>
              <a:rect b="b" l="l" r="r" t="t"/>
              <a:pathLst>
                <a:path extrusionOk="0" h="2586" w="1163">
                  <a:moveTo>
                    <a:pt x="350" y="129"/>
                  </a:moveTo>
                  <a:cubicBezTo>
                    <a:pt x="523" y="129"/>
                    <a:pt x="805" y="575"/>
                    <a:pt x="943" y="1215"/>
                  </a:cubicBezTo>
                  <a:cubicBezTo>
                    <a:pt x="1012" y="1536"/>
                    <a:pt x="1034" y="1845"/>
                    <a:pt x="1006" y="2087"/>
                  </a:cubicBezTo>
                  <a:cubicBezTo>
                    <a:pt x="980" y="2299"/>
                    <a:pt x="914" y="2436"/>
                    <a:pt x="833" y="2455"/>
                  </a:cubicBezTo>
                  <a:cubicBezTo>
                    <a:pt x="827" y="2457"/>
                    <a:pt x="820" y="2457"/>
                    <a:pt x="813" y="2457"/>
                  </a:cubicBezTo>
                  <a:cubicBezTo>
                    <a:pt x="640" y="2457"/>
                    <a:pt x="358" y="2011"/>
                    <a:pt x="219" y="1372"/>
                  </a:cubicBezTo>
                  <a:cubicBezTo>
                    <a:pt x="151" y="1051"/>
                    <a:pt x="129" y="742"/>
                    <a:pt x="157" y="500"/>
                  </a:cubicBezTo>
                  <a:cubicBezTo>
                    <a:pt x="183" y="287"/>
                    <a:pt x="248" y="150"/>
                    <a:pt x="330" y="132"/>
                  </a:cubicBezTo>
                  <a:cubicBezTo>
                    <a:pt x="333" y="130"/>
                    <a:pt x="337" y="130"/>
                    <a:pt x="343" y="129"/>
                  </a:cubicBezTo>
                  <a:cubicBezTo>
                    <a:pt x="345" y="129"/>
                    <a:pt x="347" y="129"/>
                    <a:pt x="350" y="129"/>
                  </a:cubicBezTo>
                  <a:close/>
                  <a:moveTo>
                    <a:pt x="350" y="1"/>
                  </a:moveTo>
                  <a:cubicBezTo>
                    <a:pt x="334" y="1"/>
                    <a:pt x="318" y="3"/>
                    <a:pt x="302" y="6"/>
                  </a:cubicBezTo>
                  <a:cubicBezTo>
                    <a:pt x="159" y="37"/>
                    <a:pt x="63" y="203"/>
                    <a:pt x="30" y="484"/>
                  </a:cubicBezTo>
                  <a:cubicBezTo>
                    <a:pt x="0" y="740"/>
                    <a:pt x="22" y="1066"/>
                    <a:pt x="95" y="1399"/>
                  </a:cubicBezTo>
                  <a:cubicBezTo>
                    <a:pt x="224" y="1992"/>
                    <a:pt x="513" y="2585"/>
                    <a:pt x="812" y="2585"/>
                  </a:cubicBezTo>
                  <a:cubicBezTo>
                    <a:pt x="818" y="2585"/>
                    <a:pt x="823" y="2585"/>
                    <a:pt x="828" y="2585"/>
                  </a:cubicBezTo>
                  <a:cubicBezTo>
                    <a:pt x="840" y="2585"/>
                    <a:pt x="850" y="2584"/>
                    <a:pt x="860" y="2581"/>
                  </a:cubicBezTo>
                  <a:cubicBezTo>
                    <a:pt x="1005" y="2550"/>
                    <a:pt x="1099" y="2384"/>
                    <a:pt x="1132" y="2102"/>
                  </a:cubicBezTo>
                  <a:cubicBezTo>
                    <a:pt x="1162" y="1846"/>
                    <a:pt x="1141" y="1521"/>
                    <a:pt x="1068" y="1187"/>
                  </a:cubicBezTo>
                  <a:cubicBezTo>
                    <a:pt x="940" y="594"/>
                    <a:pt x="650" y="1"/>
                    <a:pt x="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1"/>
            <p:cNvSpPr/>
            <p:nvPr/>
          </p:nvSpPr>
          <p:spPr>
            <a:xfrm>
              <a:off x="7196066" y="1716472"/>
              <a:ext cx="313540" cy="224194"/>
            </a:xfrm>
            <a:custGeom>
              <a:rect b="b" l="l" r="r" t="t"/>
              <a:pathLst>
                <a:path extrusionOk="0" h="2981" w="4169">
                  <a:moveTo>
                    <a:pt x="2513" y="1"/>
                  </a:moveTo>
                  <a:cubicBezTo>
                    <a:pt x="2459" y="1"/>
                    <a:pt x="2406" y="2"/>
                    <a:pt x="2356" y="6"/>
                  </a:cubicBezTo>
                  <a:lnTo>
                    <a:pt x="378" y="150"/>
                  </a:lnTo>
                  <a:cubicBezTo>
                    <a:pt x="151" y="175"/>
                    <a:pt x="0" y="399"/>
                    <a:pt x="66" y="618"/>
                  </a:cubicBezTo>
                  <a:cubicBezTo>
                    <a:pt x="100" y="739"/>
                    <a:pt x="198" y="799"/>
                    <a:pt x="322" y="814"/>
                  </a:cubicBezTo>
                  <a:lnTo>
                    <a:pt x="850" y="918"/>
                  </a:lnTo>
                  <a:lnTo>
                    <a:pt x="375" y="2119"/>
                  </a:lnTo>
                  <a:cubicBezTo>
                    <a:pt x="294" y="2305"/>
                    <a:pt x="378" y="2521"/>
                    <a:pt x="561" y="2602"/>
                  </a:cubicBezTo>
                  <a:cubicBezTo>
                    <a:pt x="608" y="2622"/>
                    <a:pt x="658" y="2632"/>
                    <a:pt x="706" y="2632"/>
                  </a:cubicBezTo>
                  <a:cubicBezTo>
                    <a:pt x="842" y="2632"/>
                    <a:pt x="972" y="2555"/>
                    <a:pt x="1034" y="2425"/>
                  </a:cubicBezTo>
                  <a:lnTo>
                    <a:pt x="1034" y="2425"/>
                  </a:lnTo>
                  <a:lnTo>
                    <a:pt x="1005" y="2512"/>
                  </a:lnTo>
                  <a:cubicBezTo>
                    <a:pt x="946" y="2646"/>
                    <a:pt x="1059" y="2819"/>
                    <a:pt x="1193" y="2877"/>
                  </a:cubicBezTo>
                  <a:lnTo>
                    <a:pt x="1220" y="2889"/>
                  </a:lnTo>
                  <a:cubicBezTo>
                    <a:pt x="1255" y="2904"/>
                    <a:pt x="1291" y="2911"/>
                    <a:pt x="1328" y="2911"/>
                  </a:cubicBezTo>
                  <a:cubicBezTo>
                    <a:pt x="1413" y="2911"/>
                    <a:pt x="1495" y="2872"/>
                    <a:pt x="1547" y="2801"/>
                  </a:cubicBezTo>
                  <a:cubicBezTo>
                    <a:pt x="1656" y="2650"/>
                    <a:pt x="1821" y="2391"/>
                    <a:pt x="2014" y="1978"/>
                  </a:cubicBezTo>
                  <a:lnTo>
                    <a:pt x="2014" y="1978"/>
                  </a:lnTo>
                  <a:lnTo>
                    <a:pt x="1739" y="2653"/>
                  </a:lnTo>
                  <a:cubicBezTo>
                    <a:pt x="1691" y="2771"/>
                    <a:pt x="1745" y="2906"/>
                    <a:pt x="1862" y="2958"/>
                  </a:cubicBezTo>
                  <a:cubicBezTo>
                    <a:pt x="1896" y="2973"/>
                    <a:pt x="1931" y="2980"/>
                    <a:pt x="1966" y="2980"/>
                  </a:cubicBezTo>
                  <a:cubicBezTo>
                    <a:pt x="2050" y="2980"/>
                    <a:pt x="2131" y="2938"/>
                    <a:pt x="2179" y="2863"/>
                  </a:cubicBezTo>
                  <a:cubicBezTo>
                    <a:pt x="2260" y="2733"/>
                    <a:pt x="2377" y="2545"/>
                    <a:pt x="2496" y="2332"/>
                  </a:cubicBezTo>
                  <a:lnTo>
                    <a:pt x="2496" y="2332"/>
                  </a:lnTo>
                  <a:lnTo>
                    <a:pt x="2356" y="2635"/>
                  </a:lnTo>
                  <a:cubicBezTo>
                    <a:pt x="2279" y="2801"/>
                    <a:pt x="2414" y="2958"/>
                    <a:pt x="2572" y="2958"/>
                  </a:cubicBezTo>
                  <a:cubicBezTo>
                    <a:pt x="2606" y="2958"/>
                    <a:pt x="2642" y="2951"/>
                    <a:pt x="2677" y="2934"/>
                  </a:cubicBezTo>
                  <a:cubicBezTo>
                    <a:pt x="2735" y="2906"/>
                    <a:pt x="2783" y="2860"/>
                    <a:pt x="2827" y="2812"/>
                  </a:cubicBezTo>
                  <a:cubicBezTo>
                    <a:pt x="2933" y="2697"/>
                    <a:pt x="3024" y="2568"/>
                    <a:pt x="3104" y="2435"/>
                  </a:cubicBezTo>
                  <a:cubicBezTo>
                    <a:pt x="3167" y="2334"/>
                    <a:pt x="3265" y="2210"/>
                    <a:pt x="3300" y="2095"/>
                  </a:cubicBezTo>
                  <a:cubicBezTo>
                    <a:pt x="3363" y="1885"/>
                    <a:pt x="4168" y="1781"/>
                    <a:pt x="4168" y="1781"/>
                  </a:cubicBezTo>
                  <a:lnTo>
                    <a:pt x="3980" y="810"/>
                  </a:lnTo>
                  <a:cubicBezTo>
                    <a:pt x="4034" y="244"/>
                    <a:pt x="3137" y="1"/>
                    <a:pt x="2513"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1"/>
            <p:cNvSpPr/>
            <p:nvPr/>
          </p:nvSpPr>
          <p:spPr>
            <a:xfrm>
              <a:off x="7193584" y="1711659"/>
              <a:ext cx="321211" cy="233820"/>
            </a:xfrm>
            <a:custGeom>
              <a:rect b="b" l="l" r="r" t="t"/>
              <a:pathLst>
                <a:path extrusionOk="0" h="3109" w="4271">
                  <a:moveTo>
                    <a:pt x="2550" y="130"/>
                  </a:moveTo>
                  <a:cubicBezTo>
                    <a:pt x="3009" y="130"/>
                    <a:pt x="3566" y="265"/>
                    <a:pt x="3816" y="520"/>
                  </a:cubicBezTo>
                  <a:cubicBezTo>
                    <a:pt x="3918" y="621"/>
                    <a:pt x="3961" y="740"/>
                    <a:pt x="3950" y="869"/>
                  </a:cubicBezTo>
                  <a:cubicBezTo>
                    <a:pt x="3950" y="875"/>
                    <a:pt x="3950" y="881"/>
                    <a:pt x="3951" y="888"/>
                  </a:cubicBezTo>
                  <a:lnTo>
                    <a:pt x="4126" y="1792"/>
                  </a:lnTo>
                  <a:cubicBezTo>
                    <a:pt x="4008" y="1808"/>
                    <a:pt x="3826" y="1841"/>
                    <a:pt x="3659" y="1893"/>
                  </a:cubicBezTo>
                  <a:cubicBezTo>
                    <a:pt x="3473" y="1950"/>
                    <a:pt x="3306" y="2031"/>
                    <a:pt x="3272" y="2142"/>
                  </a:cubicBezTo>
                  <a:cubicBezTo>
                    <a:pt x="3251" y="2215"/>
                    <a:pt x="3194" y="2302"/>
                    <a:pt x="3143" y="2378"/>
                  </a:cubicBezTo>
                  <a:cubicBezTo>
                    <a:pt x="3122" y="2409"/>
                    <a:pt x="3101" y="2438"/>
                    <a:pt x="3085" y="2467"/>
                  </a:cubicBezTo>
                  <a:cubicBezTo>
                    <a:pt x="2991" y="2620"/>
                    <a:pt x="2906" y="2737"/>
                    <a:pt x="2815" y="2835"/>
                  </a:cubicBezTo>
                  <a:cubicBezTo>
                    <a:pt x="2778" y="2873"/>
                    <a:pt x="2733" y="2918"/>
                    <a:pt x="2683" y="2942"/>
                  </a:cubicBezTo>
                  <a:cubicBezTo>
                    <a:pt x="2656" y="2955"/>
                    <a:pt x="2630" y="2960"/>
                    <a:pt x="2606" y="2960"/>
                  </a:cubicBezTo>
                  <a:cubicBezTo>
                    <a:pt x="2554" y="2960"/>
                    <a:pt x="2509" y="2936"/>
                    <a:pt x="2481" y="2909"/>
                  </a:cubicBezTo>
                  <a:cubicBezTo>
                    <a:pt x="2430" y="2859"/>
                    <a:pt x="2418" y="2791"/>
                    <a:pt x="2447" y="2727"/>
                  </a:cubicBezTo>
                  <a:lnTo>
                    <a:pt x="2587" y="2425"/>
                  </a:lnTo>
                  <a:cubicBezTo>
                    <a:pt x="2602" y="2394"/>
                    <a:pt x="2591" y="2355"/>
                    <a:pt x="2559" y="2340"/>
                  </a:cubicBezTo>
                  <a:cubicBezTo>
                    <a:pt x="2551" y="2335"/>
                    <a:pt x="2541" y="2333"/>
                    <a:pt x="2532" y="2333"/>
                  </a:cubicBezTo>
                  <a:cubicBezTo>
                    <a:pt x="2509" y="2333"/>
                    <a:pt x="2487" y="2345"/>
                    <a:pt x="2475" y="2366"/>
                  </a:cubicBezTo>
                  <a:cubicBezTo>
                    <a:pt x="2351" y="2586"/>
                    <a:pt x="2234" y="2775"/>
                    <a:pt x="2159" y="2894"/>
                  </a:cubicBezTo>
                  <a:cubicBezTo>
                    <a:pt x="2123" y="2951"/>
                    <a:pt x="2063" y="2982"/>
                    <a:pt x="2001" y="2982"/>
                  </a:cubicBezTo>
                  <a:cubicBezTo>
                    <a:pt x="1975" y="2982"/>
                    <a:pt x="1948" y="2977"/>
                    <a:pt x="1922" y="2966"/>
                  </a:cubicBezTo>
                  <a:cubicBezTo>
                    <a:pt x="1837" y="2926"/>
                    <a:pt x="1798" y="2830"/>
                    <a:pt x="1833" y="2742"/>
                  </a:cubicBezTo>
                  <a:lnTo>
                    <a:pt x="2108" y="2068"/>
                  </a:lnTo>
                  <a:cubicBezTo>
                    <a:pt x="2120" y="2036"/>
                    <a:pt x="2107" y="1999"/>
                    <a:pt x="2074" y="1985"/>
                  </a:cubicBezTo>
                  <a:cubicBezTo>
                    <a:pt x="2066" y="1981"/>
                    <a:pt x="2057" y="1979"/>
                    <a:pt x="2048" y="1979"/>
                  </a:cubicBezTo>
                  <a:cubicBezTo>
                    <a:pt x="2024" y="1979"/>
                    <a:pt x="2001" y="1993"/>
                    <a:pt x="1991" y="2016"/>
                  </a:cubicBezTo>
                  <a:cubicBezTo>
                    <a:pt x="1798" y="2430"/>
                    <a:pt x="1633" y="2686"/>
                    <a:pt x="1531" y="2828"/>
                  </a:cubicBezTo>
                  <a:cubicBezTo>
                    <a:pt x="1491" y="2883"/>
                    <a:pt x="1430" y="2913"/>
                    <a:pt x="1366" y="2913"/>
                  </a:cubicBezTo>
                  <a:cubicBezTo>
                    <a:pt x="1338" y="2913"/>
                    <a:pt x="1309" y="2907"/>
                    <a:pt x="1282" y="2895"/>
                  </a:cubicBezTo>
                  <a:lnTo>
                    <a:pt x="1256" y="2884"/>
                  </a:lnTo>
                  <a:cubicBezTo>
                    <a:pt x="1201" y="2861"/>
                    <a:pt x="1150" y="2812"/>
                    <a:pt x="1119" y="2757"/>
                  </a:cubicBezTo>
                  <a:cubicBezTo>
                    <a:pt x="1101" y="2724"/>
                    <a:pt x="1074" y="2660"/>
                    <a:pt x="1100" y="2602"/>
                  </a:cubicBezTo>
                  <a:lnTo>
                    <a:pt x="1131" y="2511"/>
                  </a:lnTo>
                  <a:cubicBezTo>
                    <a:pt x="1142" y="2479"/>
                    <a:pt x="1126" y="2444"/>
                    <a:pt x="1095" y="2431"/>
                  </a:cubicBezTo>
                  <a:cubicBezTo>
                    <a:pt x="1087" y="2428"/>
                    <a:pt x="1078" y="2426"/>
                    <a:pt x="1070" y="2426"/>
                  </a:cubicBezTo>
                  <a:cubicBezTo>
                    <a:pt x="1046" y="2426"/>
                    <a:pt x="1024" y="2439"/>
                    <a:pt x="1013" y="2462"/>
                  </a:cubicBezTo>
                  <a:cubicBezTo>
                    <a:pt x="961" y="2570"/>
                    <a:pt x="856" y="2633"/>
                    <a:pt x="744" y="2633"/>
                  </a:cubicBezTo>
                  <a:cubicBezTo>
                    <a:pt x="704" y="2633"/>
                    <a:pt x="663" y="2625"/>
                    <a:pt x="624" y="2608"/>
                  </a:cubicBezTo>
                  <a:cubicBezTo>
                    <a:pt x="550" y="2575"/>
                    <a:pt x="494" y="2516"/>
                    <a:pt x="464" y="2442"/>
                  </a:cubicBezTo>
                  <a:cubicBezTo>
                    <a:pt x="436" y="2366"/>
                    <a:pt x="437" y="2285"/>
                    <a:pt x="469" y="2210"/>
                  </a:cubicBezTo>
                  <a:cubicBezTo>
                    <a:pt x="469" y="2209"/>
                    <a:pt x="470" y="2209"/>
                    <a:pt x="470" y="2208"/>
                  </a:cubicBezTo>
                  <a:lnTo>
                    <a:pt x="946" y="1006"/>
                  </a:lnTo>
                  <a:cubicBezTo>
                    <a:pt x="952" y="989"/>
                    <a:pt x="951" y="969"/>
                    <a:pt x="942" y="952"/>
                  </a:cubicBezTo>
                  <a:cubicBezTo>
                    <a:pt x="932" y="936"/>
                    <a:pt x="916" y="923"/>
                    <a:pt x="898" y="920"/>
                  </a:cubicBezTo>
                  <a:lnTo>
                    <a:pt x="370" y="815"/>
                  </a:lnTo>
                  <a:cubicBezTo>
                    <a:pt x="255" y="802"/>
                    <a:pt x="187" y="753"/>
                    <a:pt x="161" y="666"/>
                  </a:cubicBezTo>
                  <a:cubicBezTo>
                    <a:pt x="135" y="579"/>
                    <a:pt x="149" y="486"/>
                    <a:pt x="200" y="412"/>
                  </a:cubicBezTo>
                  <a:cubicBezTo>
                    <a:pt x="249" y="336"/>
                    <a:pt x="329" y="288"/>
                    <a:pt x="418" y="279"/>
                  </a:cubicBezTo>
                  <a:lnTo>
                    <a:pt x="2394" y="136"/>
                  </a:lnTo>
                  <a:cubicBezTo>
                    <a:pt x="2445" y="132"/>
                    <a:pt x="2497" y="130"/>
                    <a:pt x="2550" y="130"/>
                  </a:cubicBezTo>
                  <a:close/>
                  <a:moveTo>
                    <a:pt x="2550" y="0"/>
                  </a:moveTo>
                  <a:cubicBezTo>
                    <a:pt x="2493" y="0"/>
                    <a:pt x="2438" y="2"/>
                    <a:pt x="2385" y="6"/>
                  </a:cubicBezTo>
                  <a:lnTo>
                    <a:pt x="407" y="149"/>
                  </a:lnTo>
                  <a:cubicBezTo>
                    <a:pt x="277" y="164"/>
                    <a:pt x="163" y="232"/>
                    <a:pt x="92" y="339"/>
                  </a:cubicBezTo>
                  <a:cubicBezTo>
                    <a:pt x="21" y="445"/>
                    <a:pt x="0" y="577"/>
                    <a:pt x="37" y="699"/>
                  </a:cubicBezTo>
                  <a:cubicBezTo>
                    <a:pt x="76" y="837"/>
                    <a:pt x="187" y="921"/>
                    <a:pt x="348" y="940"/>
                  </a:cubicBezTo>
                  <a:lnTo>
                    <a:pt x="795" y="1029"/>
                  </a:lnTo>
                  <a:lnTo>
                    <a:pt x="349" y="2157"/>
                  </a:lnTo>
                  <a:cubicBezTo>
                    <a:pt x="303" y="2263"/>
                    <a:pt x="301" y="2379"/>
                    <a:pt x="343" y="2486"/>
                  </a:cubicBezTo>
                  <a:cubicBezTo>
                    <a:pt x="385" y="2593"/>
                    <a:pt x="465" y="2678"/>
                    <a:pt x="571" y="2723"/>
                  </a:cubicBezTo>
                  <a:cubicBezTo>
                    <a:pt x="627" y="2748"/>
                    <a:pt x="686" y="2760"/>
                    <a:pt x="743" y="2760"/>
                  </a:cubicBezTo>
                  <a:cubicBezTo>
                    <a:pt x="821" y="2760"/>
                    <a:pt x="897" y="2738"/>
                    <a:pt x="962" y="2699"/>
                  </a:cubicBezTo>
                  <a:cubicBezTo>
                    <a:pt x="983" y="2824"/>
                    <a:pt x="1083" y="2946"/>
                    <a:pt x="1202" y="2998"/>
                  </a:cubicBezTo>
                  <a:lnTo>
                    <a:pt x="1230" y="3010"/>
                  </a:lnTo>
                  <a:cubicBezTo>
                    <a:pt x="1274" y="3029"/>
                    <a:pt x="1320" y="3039"/>
                    <a:pt x="1365" y="3039"/>
                  </a:cubicBezTo>
                  <a:cubicBezTo>
                    <a:pt x="1469" y="3039"/>
                    <a:pt x="1569" y="2990"/>
                    <a:pt x="1633" y="2901"/>
                  </a:cubicBezTo>
                  <a:cubicBezTo>
                    <a:pt x="1650" y="2876"/>
                    <a:pt x="1671" y="2847"/>
                    <a:pt x="1692" y="2816"/>
                  </a:cubicBezTo>
                  <a:cubicBezTo>
                    <a:pt x="1695" y="2928"/>
                    <a:pt x="1760" y="3032"/>
                    <a:pt x="1869" y="3080"/>
                  </a:cubicBezTo>
                  <a:cubicBezTo>
                    <a:pt x="1912" y="3099"/>
                    <a:pt x="1956" y="3108"/>
                    <a:pt x="2000" y="3108"/>
                  </a:cubicBezTo>
                  <a:cubicBezTo>
                    <a:pt x="2106" y="3108"/>
                    <a:pt x="2206" y="3055"/>
                    <a:pt x="2266" y="2960"/>
                  </a:cubicBezTo>
                  <a:cubicBezTo>
                    <a:pt x="2281" y="2936"/>
                    <a:pt x="2299" y="2909"/>
                    <a:pt x="2317" y="2878"/>
                  </a:cubicBezTo>
                  <a:cubicBezTo>
                    <a:pt x="2331" y="2923"/>
                    <a:pt x="2356" y="2964"/>
                    <a:pt x="2390" y="2998"/>
                  </a:cubicBezTo>
                  <a:cubicBezTo>
                    <a:pt x="2448" y="3055"/>
                    <a:pt x="2522" y="3085"/>
                    <a:pt x="2599" y="3085"/>
                  </a:cubicBezTo>
                  <a:cubicBezTo>
                    <a:pt x="2631" y="3085"/>
                    <a:pt x="2664" y="3079"/>
                    <a:pt x="2696" y="3068"/>
                  </a:cubicBezTo>
                  <a:cubicBezTo>
                    <a:pt x="2711" y="3064"/>
                    <a:pt x="2727" y="3058"/>
                    <a:pt x="2741" y="3052"/>
                  </a:cubicBezTo>
                  <a:cubicBezTo>
                    <a:pt x="2811" y="3017"/>
                    <a:pt x="2867" y="2965"/>
                    <a:pt x="2911" y="2917"/>
                  </a:cubicBezTo>
                  <a:cubicBezTo>
                    <a:pt x="3008" y="2814"/>
                    <a:pt x="3098" y="2691"/>
                    <a:pt x="3197" y="2530"/>
                  </a:cubicBezTo>
                  <a:cubicBezTo>
                    <a:pt x="3212" y="2504"/>
                    <a:pt x="3231" y="2476"/>
                    <a:pt x="3251" y="2446"/>
                  </a:cubicBezTo>
                  <a:cubicBezTo>
                    <a:pt x="3306" y="2363"/>
                    <a:pt x="3369" y="2269"/>
                    <a:pt x="3396" y="2176"/>
                  </a:cubicBezTo>
                  <a:cubicBezTo>
                    <a:pt x="3427" y="2071"/>
                    <a:pt x="3843" y="1954"/>
                    <a:pt x="4212" y="1907"/>
                  </a:cubicBezTo>
                  <a:cubicBezTo>
                    <a:pt x="4230" y="1906"/>
                    <a:pt x="4246" y="1896"/>
                    <a:pt x="4256" y="1881"/>
                  </a:cubicBezTo>
                  <a:cubicBezTo>
                    <a:pt x="4267" y="1867"/>
                    <a:pt x="4271" y="1849"/>
                    <a:pt x="4267" y="1832"/>
                  </a:cubicBezTo>
                  <a:lnTo>
                    <a:pt x="4080" y="869"/>
                  </a:lnTo>
                  <a:cubicBezTo>
                    <a:pt x="4092" y="704"/>
                    <a:pt x="4034" y="556"/>
                    <a:pt x="3909" y="427"/>
                  </a:cubicBezTo>
                  <a:cubicBezTo>
                    <a:pt x="3625" y="138"/>
                    <a:pt x="3032" y="0"/>
                    <a:pt x="2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1"/>
            <p:cNvSpPr/>
            <p:nvPr/>
          </p:nvSpPr>
          <p:spPr>
            <a:xfrm>
              <a:off x="7271272" y="1824092"/>
              <a:ext cx="37754" cy="80021"/>
            </a:xfrm>
            <a:custGeom>
              <a:rect b="b" l="l" r="r" t="t"/>
              <a:pathLst>
                <a:path extrusionOk="0" h="1064" w="502">
                  <a:moveTo>
                    <a:pt x="501" y="0"/>
                  </a:moveTo>
                  <a:lnTo>
                    <a:pt x="1" y="1064"/>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1"/>
            <p:cNvSpPr/>
            <p:nvPr/>
          </p:nvSpPr>
          <p:spPr>
            <a:xfrm>
              <a:off x="7265631" y="1819279"/>
              <a:ext cx="48810" cy="89723"/>
            </a:xfrm>
            <a:custGeom>
              <a:rect b="b" l="l" r="r" t="t"/>
              <a:pathLst>
                <a:path extrusionOk="0" h="1193" w="649">
                  <a:moveTo>
                    <a:pt x="575" y="1"/>
                  </a:moveTo>
                  <a:cubicBezTo>
                    <a:pt x="551" y="1"/>
                    <a:pt x="528" y="14"/>
                    <a:pt x="517" y="38"/>
                  </a:cubicBezTo>
                  <a:lnTo>
                    <a:pt x="16" y="1102"/>
                  </a:lnTo>
                  <a:cubicBezTo>
                    <a:pt x="0" y="1134"/>
                    <a:pt x="15" y="1171"/>
                    <a:pt x="47" y="1187"/>
                  </a:cubicBezTo>
                  <a:cubicBezTo>
                    <a:pt x="56" y="1191"/>
                    <a:pt x="66" y="1192"/>
                    <a:pt x="75" y="1192"/>
                  </a:cubicBezTo>
                  <a:cubicBezTo>
                    <a:pt x="82" y="1192"/>
                    <a:pt x="88" y="1191"/>
                    <a:pt x="94" y="1190"/>
                  </a:cubicBezTo>
                  <a:cubicBezTo>
                    <a:pt x="111" y="1184"/>
                    <a:pt x="125" y="1172"/>
                    <a:pt x="133" y="1156"/>
                  </a:cubicBezTo>
                  <a:lnTo>
                    <a:pt x="633" y="92"/>
                  </a:lnTo>
                  <a:cubicBezTo>
                    <a:pt x="649" y="60"/>
                    <a:pt x="634" y="23"/>
                    <a:pt x="602" y="7"/>
                  </a:cubicBezTo>
                  <a:cubicBezTo>
                    <a:pt x="593" y="3"/>
                    <a:pt x="584" y="1"/>
                    <a:pt x="5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1"/>
            <p:cNvSpPr/>
            <p:nvPr/>
          </p:nvSpPr>
          <p:spPr>
            <a:xfrm>
              <a:off x="7326924" y="1846879"/>
              <a:ext cx="29331" cy="60617"/>
            </a:xfrm>
            <a:custGeom>
              <a:rect b="b" l="l" r="r" t="t"/>
              <a:pathLst>
                <a:path extrusionOk="0" h="806" w="390">
                  <a:moveTo>
                    <a:pt x="390" y="0"/>
                  </a:moveTo>
                  <a:lnTo>
                    <a:pt x="1" y="805"/>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1"/>
            <p:cNvSpPr/>
            <p:nvPr/>
          </p:nvSpPr>
          <p:spPr>
            <a:xfrm>
              <a:off x="7321434" y="1842066"/>
              <a:ext cx="40462" cy="70244"/>
            </a:xfrm>
            <a:custGeom>
              <a:rect b="b" l="l" r="r" t="t"/>
              <a:pathLst>
                <a:path extrusionOk="0" h="934" w="538">
                  <a:moveTo>
                    <a:pt x="464" y="1"/>
                  </a:moveTo>
                  <a:cubicBezTo>
                    <a:pt x="440" y="1"/>
                    <a:pt x="417" y="14"/>
                    <a:pt x="407" y="37"/>
                  </a:cubicBezTo>
                  <a:lnTo>
                    <a:pt x="16" y="841"/>
                  </a:lnTo>
                  <a:cubicBezTo>
                    <a:pt x="0" y="874"/>
                    <a:pt x="14" y="911"/>
                    <a:pt x="46" y="926"/>
                  </a:cubicBezTo>
                  <a:cubicBezTo>
                    <a:pt x="55" y="931"/>
                    <a:pt x="64" y="933"/>
                    <a:pt x="73" y="933"/>
                  </a:cubicBezTo>
                  <a:cubicBezTo>
                    <a:pt x="80" y="933"/>
                    <a:pt x="86" y="932"/>
                    <a:pt x="93" y="931"/>
                  </a:cubicBezTo>
                  <a:cubicBezTo>
                    <a:pt x="109" y="925"/>
                    <a:pt x="124" y="914"/>
                    <a:pt x="132" y="897"/>
                  </a:cubicBezTo>
                  <a:lnTo>
                    <a:pt x="522" y="93"/>
                  </a:lnTo>
                  <a:cubicBezTo>
                    <a:pt x="538" y="60"/>
                    <a:pt x="524" y="23"/>
                    <a:pt x="492" y="7"/>
                  </a:cubicBezTo>
                  <a:cubicBezTo>
                    <a:pt x="483" y="3"/>
                    <a:pt x="473" y="1"/>
                    <a:pt x="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1"/>
            <p:cNvSpPr/>
            <p:nvPr/>
          </p:nvSpPr>
          <p:spPr>
            <a:xfrm>
              <a:off x="7371521" y="1869140"/>
              <a:ext cx="24367" cy="46328"/>
            </a:xfrm>
            <a:custGeom>
              <a:rect b="b" l="l" r="r" t="t"/>
              <a:pathLst>
                <a:path extrusionOk="0" h="616" w="324">
                  <a:moveTo>
                    <a:pt x="323" y="1"/>
                  </a:moveTo>
                  <a:lnTo>
                    <a:pt x="0" y="615"/>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1"/>
            <p:cNvSpPr/>
            <p:nvPr/>
          </p:nvSpPr>
          <p:spPr>
            <a:xfrm>
              <a:off x="7365880" y="1864327"/>
              <a:ext cx="35423" cy="55879"/>
            </a:xfrm>
            <a:custGeom>
              <a:rect b="b" l="l" r="r" t="t"/>
              <a:pathLst>
                <a:path extrusionOk="0" h="743" w="471">
                  <a:moveTo>
                    <a:pt x="397" y="1"/>
                  </a:moveTo>
                  <a:cubicBezTo>
                    <a:pt x="374" y="1"/>
                    <a:pt x="352" y="14"/>
                    <a:pt x="340" y="35"/>
                  </a:cubicBezTo>
                  <a:lnTo>
                    <a:pt x="18" y="649"/>
                  </a:lnTo>
                  <a:cubicBezTo>
                    <a:pt x="1" y="680"/>
                    <a:pt x="14" y="719"/>
                    <a:pt x="45" y="735"/>
                  </a:cubicBezTo>
                  <a:cubicBezTo>
                    <a:pt x="55" y="740"/>
                    <a:pt x="65" y="743"/>
                    <a:pt x="75" y="743"/>
                  </a:cubicBezTo>
                  <a:cubicBezTo>
                    <a:pt x="81" y="743"/>
                    <a:pt x="88" y="742"/>
                    <a:pt x="94" y="739"/>
                  </a:cubicBezTo>
                  <a:cubicBezTo>
                    <a:pt x="110" y="734"/>
                    <a:pt x="124" y="724"/>
                    <a:pt x="132" y="708"/>
                  </a:cubicBezTo>
                  <a:lnTo>
                    <a:pt x="454" y="95"/>
                  </a:lnTo>
                  <a:cubicBezTo>
                    <a:pt x="471" y="64"/>
                    <a:pt x="457" y="24"/>
                    <a:pt x="426" y="8"/>
                  </a:cubicBezTo>
                  <a:cubicBezTo>
                    <a:pt x="417" y="3"/>
                    <a:pt x="407"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1"/>
            <p:cNvSpPr/>
            <p:nvPr/>
          </p:nvSpPr>
          <p:spPr>
            <a:xfrm>
              <a:off x="7254050" y="1765131"/>
              <a:ext cx="16170" cy="35272"/>
            </a:xfrm>
            <a:custGeom>
              <a:rect b="b" l="l" r="r" t="t"/>
              <a:pathLst>
                <a:path extrusionOk="0" h="469" w="215">
                  <a:moveTo>
                    <a:pt x="214" y="1"/>
                  </a:moveTo>
                  <a:lnTo>
                    <a:pt x="1" y="469"/>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1"/>
            <p:cNvSpPr/>
            <p:nvPr/>
          </p:nvSpPr>
          <p:spPr>
            <a:xfrm>
              <a:off x="7248635" y="1760242"/>
              <a:ext cx="26999" cy="44974"/>
            </a:xfrm>
            <a:custGeom>
              <a:rect b="b" l="l" r="r" t="t"/>
              <a:pathLst>
                <a:path extrusionOk="0" h="598" w="359">
                  <a:moveTo>
                    <a:pt x="287" y="1"/>
                  </a:moveTo>
                  <a:cubicBezTo>
                    <a:pt x="263" y="1"/>
                    <a:pt x="240" y="14"/>
                    <a:pt x="229" y="37"/>
                  </a:cubicBezTo>
                  <a:lnTo>
                    <a:pt x="15" y="507"/>
                  </a:lnTo>
                  <a:cubicBezTo>
                    <a:pt x="1" y="539"/>
                    <a:pt x="15" y="576"/>
                    <a:pt x="47" y="591"/>
                  </a:cubicBezTo>
                  <a:cubicBezTo>
                    <a:pt x="55" y="595"/>
                    <a:pt x="65" y="598"/>
                    <a:pt x="75" y="598"/>
                  </a:cubicBezTo>
                  <a:cubicBezTo>
                    <a:pt x="80" y="598"/>
                    <a:pt x="86" y="597"/>
                    <a:pt x="91" y="595"/>
                  </a:cubicBezTo>
                  <a:cubicBezTo>
                    <a:pt x="109" y="590"/>
                    <a:pt x="122" y="577"/>
                    <a:pt x="131" y="560"/>
                  </a:cubicBezTo>
                  <a:lnTo>
                    <a:pt x="344" y="91"/>
                  </a:lnTo>
                  <a:cubicBezTo>
                    <a:pt x="359" y="58"/>
                    <a:pt x="344" y="21"/>
                    <a:pt x="313" y="6"/>
                  </a:cubicBezTo>
                  <a:cubicBezTo>
                    <a:pt x="305" y="3"/>
                    <a:pt x="296"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1"/>
            <p:cNvSpPr/>
            <p:nvPr/>
          </p:nvSpPr>
          <p:spPr>
            <a:xfrm>
              <a:off x="7419126" y="1387371"/>
              <a:ext cx="417176" cy="489150"/>
            </a:xfrm>
            <a:custGeom>
              <a:rect b="b" l="l" r="r" t="t"/>
              <a:pathLst>
                <a:path extrusionOk="0" h="6504" w="5547">
                  <a:moveTo>
                    <a:pt x="4253" y="1"/>
                  </a:moveTo>
                  <a:lnTo>
                    <a:pt x="1428" y="427"/>
                  </a:lnTo>
                  <a:lnTo>
                    <a:pt x="2103" y="3617"/>
                  </a:lnTo>
                  <a:cubicBezTo>
                    <a:pt x="2105" y="3628"/>
                    <a:pt x="531" y="3936"/>
                    <a:pt x="14" y="4036"/>
                  </a:cubicBezTo>
                  <a:cubicBezTo>
                    <a:pt x="0" y="4039"/>
                    <a:pt x="9" y="4065"/>
                    <a:pt x="33" y="4105"/>
                  </a:cubicBezTo>
                  <a:cubicBezTo>
                    <a:pt x="402" y="4713"/>
                    <a:pt x="600" y="5409"/>
                    <a:pt x="580" y="6115"/>
                  </a:cubicBezTo>
                  <a:cubicBezTo>
                    <a:pt x="576" y="6246"/>
                    <a:pt x="553" y="6378"/>
                    <a:pt x="515" y="6503"/>
                  </a:cubicBezTo>
                  <a:lnTo>
                    <a:pt x="3285" y="6469"/>
                  </a:lnTo>
                  <a:cubicBezTo>
                    <a:pt x="4054" y="6453"/>
                    <a:pt x="4776" y="6054"/>
                    <a:pt x="5169" y="5392"/>
                  </a:cubicBezTo>
                  <a:cubicBezTo>
                    <a:pt x="5436" y="4937"/>
                    <a:pt x="5546" y="4386"/>
                    <a:pt x="5436" y="3826"/>
                  </a:cubicBezTo>
                  <a:lnTo>
                    <a:pt x="42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1"/>
            <p:cNvSpPr/>
            <p:nvPr/>
          </p:nvSpPr>
          <p:spPr>
            <a:xfrm>
              <a:off x="7414238" y="1382483"/>
              <a:ext cx="426803" cy="499002"/>
            </a:xfrm>
            <a:custGeom>
              <a:rect b="b" l="l" r="r" t="t"/>
              <a:pathLst>
                <a:path extrusionOk="0" h="6635" w="5675">
                  <a:moveTo>
                    <a:pt x="4319" y="0"/>
                  </a:moveTo>
                  <a:cubicBezTo>
                    <a:pt x="4313" y="0"/>
                    <a:pt x="4307" y="1"/>
                    <a:pt x="4301" y="3"/>
                  </a:cubicBezTo>
                  <a:cubicBezTo>
                    <a:pt x="4266" y="14"/>
                    <a:pt x="4248" y="50"/>
                    <a:pt x="4258" y="83"/>
                  </a:cubicBezTo>
                  <a:lnTo>
                    <a:pt x="5441" y="3909"/>
                  </a:lnTo>
                  <a:cubicBezTo>
                    <a:pt x="5542" y="4425"/>
                    <a:pt x="5448" y="4966"/>
                    <a:pt x="5178" y="5424"/>
                  </a:cubicBezTo>
                  <a:cubicBezTo>
                    <a:pt x="4805" y="6052"/>
                    <a:pt x="4105" y="6454"/>
                    <a:pt x="3347" y="6471"/>
                  </a:cubicBezTo>
                  <a:lnTo>
                    <a:pt x="663" y="6503"/>
                  </a:lnTo>
                  <a:cubicBezTo>
                    <a:pt x="690" y="6396"/>
                    <a:pt x="705" y="6288"/>
                    <a:pt x="708" y="6183"/>
                  </a:cubicBezTo>
                  <a:cubicBezTo>
                    <a:pt x="729" y="5484"/>
                    <a:pt x="540" y="4782"/>
                    <a:pt x="161" y="4151"/>
                  </a:cubicBezTo>
                  <a:cubicBezTo>
                    <a:pt x="2197" y="3755"/>
                    <a:pt x="2200" y="3751"/>
                    <a:pt x="2221" y="3719"/>
                  </a:cubicBezTo>
                  <a:cubicBezTo>
                    <a:pt x="2230" y="3704"/>
                    <a:pt x="2233" y="3687"/>
                    <a:pt x="2230" y="3670"/>
                  </a:cubicBezTo>
                  <a:lnTo>
                    <a:pt x="1556" y="481"/>
                  </a:lnTo>
                  <a:cubicBezTo>
                    <a:pt x="1548" y="450"/>
                    <a:pt x="1523" y="430"/>
                    <a:pt x="1493" y="430"/>
                  </a:cubicBezTo>
                  <a:cubicBezTo>
                    <a:pt x="1489" y="430"/>
                    <a:pt x="1485" y="430"/>
                    <a:pt x="1480" y="431"/>
                  </a:cubicBezTo>
                  <a:cubicBezTo>
                    <a:pt x="1445" y="439"/>
                    <a:pt x="1423" y="472"/>
                    <a:pt x="1431" y="507"/>
                  </a:cubicBezTo>
                  <a:lnTo>
                    <a:pt x="2092" y="3637"/>
                  </a:lnTo>
                  <a:cubicBezTo>
                    <a:pt x="1890" y="3680"/>
                    <a:pt x="1146" y="3830"/>
                    <a:pt x="68" y="4040"/>
                  </a:cubicBezTo>
                  <a:cubicBezTo>
                    <a:pt x="47" y="4043"/>
                    <a:pt x="24" y="4062"/>
                    <a:pt x="16" y="4082"/>
                  </a:cubicBezTo>
                  <a:cubicBezTo>
                    <a:pt x="0" y="4118"/>
                    <a:pt x="15" y="4156"/>
                    <a:pt x="45" y="4204"/>
                  </a:cubicBezTo>
                  <a:cubicBezTo>
                    <a:pt x="416" y="4817"/>
                    <a:pt x="602" y="5501"/>
                    <a:pt x="582" y="6180"/>
                  </a:cubicBezTo>
                  <a:cubicBezTo>
                    <a:pt x="579" y="6303"/>
                    <a:pt x="558" y="6427"/>
                    <a:pt x="520" y="6552"/>
                  </a:cubicBezTo>
                  <a:cubicBezTo>
                    <a:pt x="514" y="6570"/>
                    <a:pt x="518" y="6591"/>
                    <a:pt x="530" y="6609"/>
                  </a:cubicBezTo>
                  <a:cubicBezTo>
                    <a:pt x="543" y="6625"/>
                    <a:pt x="562" y="6635"/>
                    <a:pt x="582" y="6635"/>
                  </a:cubicBezTo>
                  <a:lnTo>
                    <a:pt x="3352" y="6601"/>
                  </a:lnTo>
                  <a:cubicBezTo>
                    <a:pt x="3388" y="6596"/>
                    <a:pt x="3428" y="6595"/>
                    <a:pt x="3465" y="6593"/>
                  </a:cubicBezTo>
                  <a:cubicBezTo>
                    <a:pt x="4223" y="6539"/>
                    <a:pt x="4913" y="6123"/>
                    <a:pt x="5289" y="5489"/>
                  </a:cubicBezTo>
                  <a:cubicBezTo>
                    <a:pt x="5576" y="5003"/>
                    <a:pt x="5675" y="4432"/>
                    <a:pt x="5566" y="3877"/>
                  </a:cubicBezTo>
                  <a:lnTo>
                    <a:pt x="4381" y="46"/>
                  </a:lnTo>
                  <a:cubicBezTo>
                    <a:pt x="4372" y="18"/>
                    <a:pt x="4347" y="0"/>
                    <a:pt x="4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1"/>
            <p:cNvSpPr/>
            <p:nvPr/>
          </p:nvSpPr>
          <p:spPr>
            <a:xfrm>
              <a:off x="7519225" y="1789347"/>
              <a:ext cx="22337" cy="89873"/>
            </a:xfrm>
            <a:custGeom>
              <a:rect b="b" l="l" r="r" t="t"/>
              <a:pathLst>
                <a:path extrusionOk="0" h="1195" w="297">
                  <a:moveTo>
                    <a:pt x="82" y="1"/>
                  </a:moveTo>
                  <a:cubicBezTo>
                    <a:pt x="77" y="1"/>
                    <a:pt x="73" y="1"/>
                    <a:pt x="68" y="2"/>
                  </a:cubicBezTo>
                  <a:cubicBezTo>
                    <a:pt x="34" y="11"/>
                    <a:pt x="11" y="44"/>
                    <a:pt x="20" y="78"/>
                  </a:cubicBezTo>
                  <a:cubicBezTo>
                    <a:pt x="162" y="771"/>
                    <a:pt x="17" y="1101"/>
                    <a:pt x="15" y="1105"/>
                  </a:cubicBezTo>
                  <a:cubicBezTo>
                    <a:pt x="1" y="1138"/>
                    <a:pt x="14" y="1175"/>
                    <a:pt x="47" y="1190"/>
                  </a:cubicBezTo>
                  <a:cubicBezTo>
                    <a:pt x="56" y="1194"/>
                    <a:pt x="67" y="1195"/>
                    <a:pt x="78" y="1195"/>
                  </a:cubicBezTo>
                  <a:cubicBezTo>
                    <a:pt x="100" y="1194"/>
                    <a:pt x="120" y="1180"/>
                    <a:pt x="131" y="1158"/>
                  </a:cubicBezTo>
                  <a:cubicBezTo>
                    <a:pt x="138" y="1144"/>
                    <a:pt x="297" y="791"/>
                    <a:pt x="144" y="52"/>
                  </a:cubicBezTo>
                  <a:cubicBezTo>
                    <a:pt x="139" y="21"/>
                    <a:pt x="111"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1"/>
            <p:cNvSpPr/>
            <p:nvPr/>
          </p:nvSpPr>
          <p:spPr>
            <a:xfrm>
              <a:off x="7564950" y="1629910"/>
              <a:ext cx="77464" cy="31963"/>
            </a:xfrm>
            <a:custGeom>
              <a:rect b="b" l="l" r="r" t="t"/>
              <a:pathLst>
                <a:path extrusionOk="0" h="425" w="1030">
                  <a:moveTo>
                    <a:pt x="72" y="0"/>
                  </a:moveTo>
                  <a:lnTo>
                    <a:pt x="164" y="392"/>
                  </a:lnTo>
                  <a:lnTo>
                    <a:pt x="0" y="424"/>
                  </a:lnTo>
                  <a:lnTo>
                    <a:pt x="164" y="403"/>
                  </a:lnTo>
                  <a:lnTo>
                    <a:pt x="1030" y="281"/>
                  </a:lnTo>
                  <a:lnTo>
                    <a:pt x="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1"/>
            <p:cNvSpPr/>
            <p:nvPr/>
          </p:nvSpPr>
          <p:spPr>
            <a:xfrm>
              <a:off x="6529669" y="1273810"/>
              <a:ext cx="152972" cy="74380"/>
            </a:xfrm>
            <a:custGeom>
              <a:rect b="b" l="l" r="r" t="t"/>
              <a:pathLst>
                <a:path extrusionOk="0" h="989" w="2034">
                  <a:moveTo>
                    <a:pt x="396" y="0"/>
                  </a:moveTo>
                  <a:cubicBezTo>
                    <a:pt x="213" y="0"/>
                    <a:pt x="0" y="69"/>
                    <a:pt x="25" y="393"/>
                  </a:cubicBezTo>
                  <a:cubicBezTo>
                    <a:pt x="59" y="836"/>
                    <a:pt x="467" y="905"/>
                    <a:pt x="1182" y="972"/>
                  </a:cubicBezTo>
                  <a:cubicBezTo>
                    <a:pt x="1300" y="983"/>
                    <a:pt x="1404" y="989"/>
                    <a:pt x="1493" y="989"/>
                  </a:cubicBezTo>
                  <a:cubicBezTo>
                    <a:pt x="1943" y="989"/>
                    <a:pt x="2033" y="847"/>
                    <a:pt x="1863" y="563"/>
                  </a:cubicBezTo>
                  <a:cubicBezTo>
                    <a:pt x="1659" y="222"/>
                    <a:pt x="570" y="18"/>
                    <a:pt x="570" y="18"/>
                  </a:cubicBezTo>
                  <a:cubicBezTo>
                    <a:pt x="524" y="9"/>
                    <a:pt x="462" y="0"/>
                    <a:pt x="396"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1"/>
            <p:cNvSpPr/>
            <p:nvPr/>
          </p:nvSpPr>
          <p:spPr>
            <a:xfrm>
              <a:off x="6526661" y="1269824"/>
              <a:ext cx="155153" cy="82503"/>
            </a:xfrm>
            <a:custGeom>
              <a:rect b="b" l="l" r="r" t="t"/>
              <a:pathLst>
                <a:path extrusionOk="0" h="1097" w="2063">
                  <a:moveTo>
                    <a:pt x="434" y="108"/>
                  </a:moveTo>
                  <a:cubicBezTo>
                    <a:pt x="501" y="108"/>
                    <a:pt x="562" y="117"/>
                    <a:pt x="599" y="124"/>
                  </a:cubicBezTo>
                  <a:cubicBezTo>
                    <a:pt x="896" y="180"/>
                    <a:pt x="1700" y="383"/>
                    <a:pt x="1858" y="645"/>
                  </a:cubicBezTo>
                  <a:cubicBezTo>
                    <a:pt x="1928" y="760"/>
                    <a:pt x="1947" y="844"/>
                    <a:pt x="1916" y="894"/>
                  </a:cubicBezTo>
                  <a:cubicBezTo>
                    <a:pt x="1886" y="941"/>
                    <a:pt x="1792" y="990"/>
                    <a:pt x="1532" y="990"/>
                  </a:cubicBezTo>
                  <a:cubicBezTo>
                    <a:pt x="1449" y="990"/>
                    <a:pt x="1348" y="985"/>
                    <a:pt x="1227" y="973"/>
                  </a:cubicBezTo>
                  <a:cubicBezTo>
                    <a:pt x="479" y="901"/>
                    <a:pt x="148" y="830"/>
                    <a:pt x="118" y="444"/>
                  </a:cubicBezTo>
                  <a:cubicBezTo>
                    <a:pt x="109" y="321"/>
                    <a:pt x="135" y="233"/>
                    <a:pt x="195" y="179"/>
                  </a:cubicBezTo>
                  <a:cubicBezTo>
                    <a:pt x="258" y="123"/>
                    <a:pt x="350" y="108"/>
                    <a:pt x="434" y="108"/>
                  </a:cubicBezTo>
                  <a:close/>
                  <a:moveTo>
                    <a:pt x="437" y="0"/>
                  </a:moveTo>
                  <a:cubicBezTo>
                    <a:pt x="330" y="0"/>
                    <a:pt x="212" y="22"/>
                    <a:pt x="126" y="98"/>
                  </a:cubicBezTo>
                  <a:cubicBezTo>
                    <a:pt x="38" y="176"/>
                    <a:pt x="0" y="294"/>
                    <a:pt x="12" y="451"/>
                  </a:cubicBezTo>
                  <a:cubicBezTo>
                    <a:pt x="49" y="934"/>
                    <a:pt x="493" y="1010"/>
                    <a:pt x="1218" y="1079"/>
                  </a:cubicBezTo>
                  <a:cubicBezTo>
                    <a:pt x="1337" y="1091"/>
                    <a:pt x="1443" y="1097"/>
                    <a:pt x="1534" y="1097"/>
                  </a:cubicBezTo>
                  <a:cubicBezTo>
                    <a:pt x="1796" y="1097"/>
                    <a:pt x="1944" y="1048"/>
                    <a:pt x="2006" y="951"/>
                  </a:cubicBezTo>
                  <a:cubicBezTo>
                    <a:pt x="2062" y="862"/>
                    <a:pt x="2043" y="745"/>
                    <a:pt x="1949" y="589"/>
                  </a:cubicBezTo>
                  <a:cubicBezTo>
                    <a:pt x="1736" y="233"/>
                    <a:pt x="671" y="29"/>
                    <a:pt x="620" y="19"/>
                  </a:cubicBezTo>
                  <a:cubicBezTo>
                    <a:pt x="571" y="10"/>
                    <a:pt x="506"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1"/>
            <p:cNvSpPr/>
            <p:nvPr/>
          </p:nvSpPr>
          <p:spPr>
            <a:xfrm>
              <a:off x="6498309" y="1323446"/>
              <a:ext cx="185763" cy="78065"/>
            </a:xfrm>
            <a:custGeom>
              <a:rect b="b" l="l" r="r" t="t"/>
              <a:pathLst>
                <a:path extrusionOk="0" h="1038" w="2470">
                  <a:moveTo>
                    <a:pt x="446" y="1"/>
                  </a:moveTo>
                  <a:cubicBezTo>
                    <a:pt x="446" y="1"/>
                    <a:pt x="1" y="379"/>
                    <a:pt x="201" y="713"/>
                  </a:cubicBezTo>
                  <a:cubicBezTo>
                    <a:pt x="333" y="933"/>
                    <a:pt x="973" y="1037"/>
                    <a:pt x="1493" y="1037"/>
                  </a:cubicBezTo>
                  <a:cubicBezTo>
                    <a:pt x="1759" y="1037"/>
                    <a:pt x="1994" y="1010"/>
                    <a:pt x="2114" y="957"/>
                  </a:cubicBezTo>
                  <a:cubicBezTo>
                    <a:pt x="2470" y="802"/>
                    <a:pt x="1847" y="401"/>
                    <a:pt x="1847" y="401"/>
                  </a:cubicBezTo>
                  <a:cubicBezTo>
                    <a:pt x="1847" y="401"/>
                    <a:pt x="735" y="334"/>
                    <a:pt x="446"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1"/>
            <p:cNvSpPr/>
            <p:nvPr/>
          </p:nvSpPr>
          <p:spPr>
            <a:xfrm>
              <a:off x="6493345" y="1317881"/>
              <a:ext cx="177565" cy="87617"/>
            </a:xfrm>
            <a:custGeom>
              <a:rect b="b" l="l" r="r" t="t"/>
              <a:pathLst>
                <a:path extrusionOk="0" h="1165" w="2361">
                  <a:moveTo>
                    <a:pt x="511" y="148"/>
                  </a:moveTo>
                  <a:cubicBezTo>
                    <a:pt x="839" y="445"/>
                    <a:pt x="1763" y="518"/>
                    <a:pt x="1896" y="527"/>
                  </a:cubicBezTo>
                  <a:cubicBezTo>
                    <a:pt x="2046" y="626"/>
                    <a:pt x="2245" y="802"/>
                    <a:pt x="2237" y="904"/>
                  </a:cubicBezTo>
                  <a:cubicBezTo>
                    <a:pt x="2236" y="914"/>
                    <a:pt x="2234" y="948"/>
                    <a:pt x="2159" y="982"/>
                  </a:cubicBezTo>
                  <a:cubicBezTo>
                    <a:pt x="2045" y="1032"/>
                    <a:pt x="1825" y="1056"/>
                    <a:pt x="1575" y="1056"/>
                  </a:cubicBezTo>
                  <a:cubicBezTo>
                    <a:pt x="1066" y="1056"/>
                    <a:pt x="431" y="954"/>
                    <a:pt x="314" y="759"/>
                  </a:cubicBezTo>
                  <a:cubicBezTo>
                    <a:pt x="170" y="521"/>
                    <a:pt x="414" y="243"/>
                    <a:pt x="511" y="148"/>
                  </a:cubicBezTo>
                  <a:close/>
                  <a:moveTo>
                    <a:pt x="517" y="1"/>
                  </a:moveTo>
                  <a:lnTo>
                    <a:pt x="477" y="34"/>
                  </a:lnTo>
                  <a:cubicBezTo>
                    <a:pt x="457" y="50"/>
                    <a:pt x="0" y="445"/>
                    <a:pt x="221" y="814"/>
                  </a:cubicBezTo>
                  <a:cubicBezTo>
                    <a:pt x="367" y="1056"/>
                    <a:pt x="1019" y="1164"/>
                    <a:pt x="1554" y="1164"/>
                  </a:cubicBezTo>
                  <a:cubicBezTo>
                    <a:pt x="1831" y="1164"/>
                    <a:pt x="2076" y="1135"/>
                    <a:pt x="2202" y="1082"/>
                  </a:cubicBezTo>
                  <a:cubicBezTo>
                    <a:pt x="2312" y="1035"/>
                    <a:pt x="2339" y="966"/>
                    <a:pt x="2344" y="915"/>
                  </a:cubicBezTo>
                  <a:cubicBezTo>
                    <a:pt x="2360" y="708"/>
                    <a:pt x="1986" y="460"/>
                    <a:pt x="1943" y="433"/>
                  </a:cubicBezTo>
                  <a:lnTo>
                    <a:pt x="1931" y="424"/>
                  </a:lnTo>
                  <a:lnTo>
                    <a:pt x="1917" y="423"/>
                  </a:lnTo>
                  <a:cubicBezTo>
                    <a:pt x="1907" y="422"/>
                    <a:pt x="823" y="354"/>
                    <a:pt x="552" y="40"/>
                  </a:cubicBezTo>
                  <a:lnTo>
                    <a:pt x="5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1"/>
            <p:cNvSpPr/>
            <p:nvPr/>
          </p:nvSpPr>
          <p:spPr>
            <a:xfrm>
              <a:off x="6503347" y="1390379"/>
              <a:ext cx="160643" cy="60918"/>
            </a:xfrm>
            <a:custGeom>
              <a:rect b="b" l="l" r="r" t="t"/>
              <a:pathLst>
                <a:path extrusionOk="0" h="810" w="2136">
                  <a:moveTo>
                    <a:pt x="245" y="0"/>
                  </a:moveTo>
                  <a:cubicBezTo>
                    <a:pt x="245" y="0"/>
                    <a:pt x="0" y="379"/>
                    <a:pt x="179" y="646"/>
                  </a:cubicBezTo>
                  <a:cubicBezTo>
                    <a:pt x="256" y="761"/>
                    <a:pt x="567" y="810"/>
                    <a:pt x="910" y="810"/>
                  </a:cubicBezTo>
                  <a:cubicBezTo>
                    <a:pt x="1357" y="810"/>
                    <a:pt x="1858" y="727"/>
                    <a:pt x="1958" y="601"/>
                  </a:cubicBezTo>
                  <a:cubicBezTo>
                    <a:pt x="2136" y="378"/>
                    <a:pt x="1759" y="200"/>
                    <a:pt x="1759" y="200"/>
                  </a:cubicBezTo>
                  <a:cubicBezTo>
                    <a:pt x="1759" y="200"/>
                    <a:pt x="468" y="112"/>
                    <a:pt x="245"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1"/>
            <p:cNvSpPr/>
            <p:nvPr/>
          </p:nvSpPr>
          <p:spPr>
            <a:xfrm>
              <a:off x="6498760" y="1385190"/>
              <a:ext cx="160342" cy="70244"/>
            </a:xfrm>
            <a:custGeom>
              <a:rect b="b" l="l" r="r" t="t"/>
              <a:pathLst>
                <a:path extrusionOk="0" h="934" w="2132">
                  <a:moveTo>
                    <a:pt x="330" y="135"/>
                  </a:moveTo>
                  <a:cubicBezTo>
                    <a:pt x="634" y="238"/>
                    <a:pt x="1680" y="313"/>
                    <a:pt x="1805" y="321"/>
                  </a:cubicBezTo>
                  <a:cubicBezTo>
                    <a:pt x="1863" y="349"/>
                    <a:pt x="1990" y="431"/>
                    <a:pt x="2011" y="522"/>
                  </a:cubicBezTo>
                  <a:cubicBezTo>
                    <a:pt x="2019" y="560"/>
                    <a:pt x="2009" y="596"/>
                    <a:pt x="1978" y="635"/>
                  </a:cubicBezTo>
                  <a:cubicBezTo>
                    <a:pt x="1895" y="740"/>
                    <a:pt x="1422" y="824"/>
                    <a:pt x="972" y="824"/>
                  </a:cubicBezTo>
                  <a:cubicBezTo>
                    <a:pt x="924" y="824"/>
                    <a:pt x="877" y="823"/>
                    <a:pt x="830" y="821"/>
                  </a:cubicBezTo>
                  <a:cubicBezTo>
                    <a:pt x="486" y="808"/>
                    <a:pt x="322" y="742"/>
                    <a:pt x="284" y="684"/>
                  </a:cubicBezTo>
                  <a:cubicBezTo>
                    <a:pt x="159" y="497"/>
                    <a:pt x="278" y="233"/>
                    <a:pt x="330" y="135"/>
                  </a:cubicBezTo>
                  <a:close/>
                  <a:moveTo>
                    <a:pt x="288" y="1"/>
                  </a:moveTo>
                  <a:lnTo>
                    <a:pt x="262" y="41"/>
                  </a:lnTo>
                  <a:cubicBezTo>
                    <a:pt x="251" y="58"/>
                    <a:pt x="1" y="452"/>
                    <a:pt x="196" y="746"/>
                  </a:cubicBezTo>
                  <a:cubicBezTo>
                    <a:pt x="285" y="881"/>
                    <a:pt x="589" y="920"/>
                    <a:pt x="826" y="930"/>
                  </a:cubicBezTo>
                  <a:cubicBezTo>
                    <a:pt x="871" y="932"/>
                    <a:pt x="918" y="934"/>
                    <a:pt x="968" y="934"/>
                  </a:cubicBezTo>
                  <a:cubicBezTo>
                    <a:pt x="1386" y="934"/>
                    <a:pt x="1935" y="862"/>
                    <a:pt x="2063" y="702"/>
                  </a:cubicBezTo>
                  <a:cubicBezTo>
                    <a:pt x="2113" y="639"/>
                    <a:pt x="2131" y="569"/>
                    <a:pt x="2116" y="499"/>
                  </a:cubicBezTo>
                  <a:cubicBezTo>
                    <a:pt x="2079" y="336"/>
                    <a:pt x="1867" y="233"/>
                    <a:pt x="1843" y="222"/>
                  </a:cubicBezTo>
                  <a:lnTo>
                    <a:pt x="1824" y="216"/>
                  </a:lnTo>
                  <a:cubicBezTo>
                    <a:pt x="1467" y="191"/>
                    <a:pt x="506" y="108"/>
                    <a:pt x="331" y="21"/>
                  </a:cubicBezTo>
                  <a:lnTo>
                    <a:pt x="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1"/>
            <p:cNvSpPr/>
            <p:nvPr/>
          </p:nvSpPr>
          <p:spPr>
            <a:xfrm>
              <a:off x="6515079" y="1450694"/>
              <a:ext cx="128981" cy="50690"/>
            </a:xfrm>
            <a:custGeom>
              <a:rect b="b" l="l" r="r" t="t"/>
              <a:pathLst>
                <a:path extrusionOk="0" h="674" w="1715">
                  <a:moveTo>
                    <a:pt x="156" y="0"/>
                  </a:moveTo>
                  <a:cubicBezTo>
                    <a:pt x="156" y="0"/>
                    <a:pt x="1" y="289"/>
                    <a:pt x="246" y="512"/>
                  </a:cubicBezTo>
                  <a:cubicBezTo>
                    <a:pt x="369" y="624"/>
                    <a:pt x="580" y="674"/>
                    <a:pt x="799" y="674"/>
                  </a:cubicBezTo>
                  <a:cubicBezTo>
                    <a:pt x="1019" y="674"/>
                    <a:pt x="1247" y="624"/>
                    <a:pt x="1403" y="535"/>
                  </a:cubicBezTo>
                  <a:cubicBezTo>
                    <a:pt x="1714" y="356"/>
                    <a:pt x="1359" y="68"/>
                    <a:pt x="1359" y="68"/>
                  </a:cubicBezTo>
                  <a:cubicBezTo>
                    <a:pt x="1359" y="68"/>
                    <a:pt x="422" y="67"/>
                    <a:pt x="156"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1"/>
            <p:cNvSpPr/>
            <p:nvPr/>
          </p:nvSpPr>
          <p:spPr>
            <a:xfrm>
              <a:off x="6514403" y="1445881"/>
              <a:ext cx="120858" cy="59414"/>
            </a:xfrm>
            <a:custGeom>
              <a:rect b="b" l="l" r="r" t="t"/>
              <a:pathLst>
                <a:path extrusionOk="0" h="790" w="1607">
                  <a:moveTo>
                    <a:pt x="197" y="125"/>
                  </a:moveTo>
                  <a:lnTo>
                    <a:pt x="197" y="125"/>
                  </a:lnTo>
                  <a:cubicBezTo>
                    <a:pt x="487" y="178"/>
                    <a:pt x="1214" y="184"/>
                    <a:pt x="1346" y="184"/>
                  </a:cubicBezTo>
                  <a:cubicBezTo>
                    <a:pt x="1398" y="230"/>
                    <a:pt x="1493" y="335"/>
                    <a:pt x="1484" y="426"/>
                  </a:cubicBezTo>
                  <a:cubicBezTo>
                    <a:pt x="1481" y="474"/>
                    <a:pt x="1448" y="516"/>
                    <a:pt x="1385" y="552"/>
                  </a:cubicBezTo>
                  <a:cubicBezTo>
                    <a:pt x="1237" y="636"/>
                    <a:pt x="1016" y="685"/>
                    <a:pt x="805" y="685"/>
                  </a:cubicBezTo>
                  <a:cubicBezTo>
                    <a:pt x="599" y="685"/>
                    <a:pt x="403" y="639"/>
                    <a:pt x="290" y="536"/>
                  </a:cubicBezTo>
                  <a:cubicBezTo>
                    <a:pt x="125" y="386"/>
                    <a:pt x="169" y="201"/>
                    <a:pt x="197" y="125"/>
                  </a:cubicBezTo>
                  <a:close/>
                  <a:moveTo>
                    <a:pt x="138" y="1"/>
                  </a:moveTo>
                  <a:lnTo>
                    <a:pt x="119" y="37"/>
                  </a:lnTo>
                  <a:cubicBezTo>
                    <a:pt x="58" y="149"/>
                    <a:pt x="0" y="416"/>
                    <a:pt x="218" y="614"/>
                  </a:cubicBezTo>
                  <a:cubicBezTo>
                    <a:pt x="351" y="735"/>
                    <a:pt x="576" y="790"/>
                    <a:pt x="809" y="790"/>
                  </a:cubicBezTo>
                  <a:cubicBezTo>
                    <a:pt x="1037" y="790"/>
                    <a:pt x="1275" y="738"/>
                    <a:pt x="1437" y="642"/>
                  </a:cubicBezTo>
                  <a:cubicBezTo>
                    <a:pt x="1533" y="588"/>
                    <a:pt x="1585" y="517"/>
                    <a:pt x="1591" y="433"/>
                  </a:cubicBezTo>
                  <a:cubicBezTo>
                    <a:pt x="1607" y="256"/>
                    <a:pt x="1409" y="94"/>
                    <a:pt x="1400" y="87"/>
                  </a:cubicBezTo>
                  <a:lnTo>
                    <a:pt x="1386" y="76"/>
                  </a:lnTo>
                  <a:lnTo>
                    <a:pt x="1367" y="76"/>
                  </a:lnTo>
                  <a:cubicBezTo>
                    <a:pt x="1358" y="76"/>
                    <a:pt x="436" y="76"/>
                    <a:pt x="179" y="11"/>
                  </a:cubicBezTo>
                  <a:lnTo>
                    <a:pt x="1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1"/>
            <p:cNvSpPr/>
            <p:nvPr/>
          </p:nvSpPr>
          <p:spPr>
            <a:xfrm>
              <a:off x="6340753" y="1996314"/>
              <a:ext cx="1038540" cy="1491891"/>
            </a:xfrm>
            <a:custGeom>
              <a:rect b="b" l="l" r="r" t="t"/>
              <a:pathLst>
                <a:path extrusionOk="0" h="19837" w="13809">
                  <a:moveTo>
                    <a:pt x="75" y="0"/>
                  </a:moveTo>
                  <a:cubicBezTo>
                    <a:pt x="35" y="0"/>
                    <a:pt x="0" y="35"/>
                    <a:pt x="0" y="74"/>
                  </a:cubicBezTo>
                  <a:lnTo>
                    <a:pt x="0" y="19763"/>
                  </a:lnTo>
                  <a:cubicBezTo>
                    <a:pt x="0" y="19803"/>
                    <a:pt x="35" y="19837"/>
                    <a:pt x="75" y="19837"/>
                  </a:cubicBezTo>
                  <a:lnTo>
                    <a:pt x="13734" y="19837"/>
                  </a:lnTo>
                  <a:cubicBezTo>
                    <a:pt x="13776" y="19837"/>
                    <a:pt x="13808" y="19805"/>
                    <a:pt x="13808" y="19763"/>
                  </a:cubicBezTo>
                  <a:lnTo>
                    <a:pt x="13808" y="74"/>
                  </a:lnTo>
                  <a:cubicBezTo>
                    <a:pt x="13808" y="34"/>
                    <a:pt x="13775" y="0"/>
                    <a:pt x="13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1"/>
            <p:cNvSpPr/>
            <p:nvPr/>
          </p:nvSpPr>
          <p:spPr>
            <a:xfrm>
              <a:off x="6334661" y="1990147"/>
              <a:ext cx="1050799" cy="1504225"/>
            </a:xfrm>
            <a:custGeom>
              <a:rect b="b" l="l" r="r" t="t"/>
              <a:pathLst>
                <a:path extrusionOk="0" h="20001" w="13972">
                  <a:moveTo>
                    <a:pt x="13280" y="164"/>
                  </a:moveTo>
                  <a:cubicBezTo>
                    <a:pt x="13571" y="164"/>
                    <a:pt x="13808" y="400"/>
                    <a:pt x="13808" y="693"/>
                  </a:cubicBezTo>
                  <a:lnTo>
                    <a:pt x="13808" y="19309"/>
                  </a:lnTo>
                  <a:cubicBezTo>
                    <a:pt x="13808" y="19599"/>
                    <a:pt x="13572" y="19837"/>
                    <a:pt x="13280" y="19837"/>
                  </a:cubicBezTo>
                  <a:lnTo>
                    <a:pt x="692" y="19837"/>
                  </a:lnTo>
                  <a:cubicBezTo>
                    <a:pt x="401" y="19837"/>
                    <a:pt x="163" y="19601"/>
                    <a:pt x="163" y="19309"/>
                  </a:cubicBezTo>
                  <a:lnTo>
                    <a:pt x="163" y="693"/>
                  </a:lnTo>
                  <a:cubicBezTo>
                    <a:pt x="163" y="402"/>
                    <a:pt x="399" y="164"/>
                    <a:pt x="692" y="164"/>
                  </a:cubicBezTo>
                  <a:close/>
                  <a:moveTo>
                    <a:pt x="692" y="0"/>
                  </a:moveTo>
                  <a:cubicBezTo>
                    <a:pt x="310" y="0"/>
                    <a:pt x="0" y="311"/>
                    <a:pt x="0" y="693"/>
                  </a:cubicBezTo>
                  <a:lnTo>
                    <a:pt x="0" y="19309"/>
                  </a:lnTo>
                  <a:cubicBezTo>
                    <a:pt x="0" y="19691"/>
                    <a:pt x="310" y="20001"/>
                    <a:pt x="692" y="20001"/>
                  </a:cubicBezTo>
                  <a:lnTo>
                    <a:pt x="13280" y="20001"/>
                  </a:lnTo>
                  <a:cubicBezTo>
                    <a:pt x="13661" y="20001"/>
                    <a:pt x="13971" y="19691"/>
                    <a:pt x="13971" y="19309"/>
                  </a:cubicBezTo>
                  <a:lnTo>
                    <a:pt x="13971" y="693"/>
                  </a:lnTo>
                  <a:cubicBezTo>
                    <a:pt x="13971" y="311"/>
                    <a:pt x="13661" y="0"/>
                    <a:pt x="13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1"/>
            <p:cNvSpPr/>
            <p:nvPr/>
          </p:nvSpPr>
          <p:spPr>
            <a:xfrm>
              <a:off x="6465745" y="2130105"/>
              <a:ext cx="346481" cy="346331"/>
            </a:xfrm>
            <a:custGeom>
              <a:rect b="b" l="l" r="r" t="t"/>
              <a:pathLst>
                <a:path extrusionOk="0" h="4605" w="4607">
                  <a:moveTo>
                    <a:pt x="58" y="0"/>
                  </a:moveTo>
                  <a:cubicBezTo>
                    <a:pt x="27" y="0"/>
                    <a:pt x="1" y="26"/>
                    <a:pt x="1" y="57"/>
                  </a:cubicBezTo>
                  <a:lnTo>
                    <a:pt x="1" y="4548"/>
                  </a:lnTo>
                  <a:cubicBezTo>
                    <a:pt x="1" y="4579"/>
                    <a:pt x="27" y="4605"/>
                    <a:pt x="58" y="4605"/>
                  </a:cubicBezTo>
                  <a:lnTo>
                    <a:pt x="4550" y="4605"/>
                  </a:lnTo>
                  <a:cubicBezTo>
                    <a:pt x="4581" y="4605"/>
                    <a:pt x="4607" y="4579"/>
                    <a:pt x="4606" y="4548"/>
                  </a:cubicBezTo>
                  <a:lnTo>
                    <a:pt x="4606" y="57"/>
                  </a:lnTo>
                  <a:cubicBezTo>
                    <a:pt x="4606" y="26"/>
                    <a:pt x="4580" y="0"/>
                    <a:pt x="4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1"/>
            <p:cNvSpPr/>
            <p:nvPr/>
          </p:nvSpPr>
          <p:spPr>
            <a:xfrm>
              <a:off x="7141091" y="2073926"/>
              <a:ext cx="40687" cy="40612"/>
            </a:xfrm>
            <a:custGeom>
              <a:rect b="b" l="l" r="r" t="t"/>
              <a:pathLst>
                <a:path extrusionOk="0" h="540" w="541">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1" y="417"/>
                    <a:pt x="541" y="270"/>
                  </a:cubicBezTo>
                  <a:cubicBezTo>
                    <a:pt x="541" y="120"/>
                    <a:pt x="420" y="0"/>
                    <a:pt x="2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1"/>
            <p:cNvSpPr/>
            <p:nvPr/>
          </p:nvSpPr>
          <p:spPr>
            <a:xfrm>
              <a:off x="7200202" y="2073926"/>
              <a:ext cx="40687" cy="40612"/>
            </a:xfrm>
            <a:custGeom>
              <a:rect b="b" l="l" r="r" t="t"/>
              <a:pathLst>
                <a:path extrusionOk="0" h="540" w="541">
                  <a:moveTo>
                    <a:pt x="270" y="162"/>
                  </a:moveTo>
                  <a:cubicBezTo>
                    <a:pt x="329" y="162"/>
                    <a:pt x="377" y="210"/>
                    <a:pt x="377" y="270"/>
                  </a:cubicBezTo>
                  <a:cubicBezTo>
                    <a:pt x="377" y="329"/>
                    <a:pt x="329" y="378"/>
                    <a:pt x="270" y="378"/>
                  </a:cubicBezTo>
                  <a:cubicBezTo>
                    <a:pt x="210" y="378"/>
                    <a:pt x="162" y="329"/>
                    <a:pt x="162" y="270"/>
                  </a:cubicBezTo>
                  <a:cubicBezTo>
                    <a:pt x="162" y="210"/>
                    <a:pt x="210" y="162"/>
                    <a:pt x="270" y="162"/>
                  </a:cubicBezTo>
                  <a:close/>
                  <a:moveTo>
                    <a:pt x="270" y="0"/>
                  </a:moveTo>
                  <a:cubicBezTo>
                    <a:pt x="121" y="0"/>
                    <a:pt x="0" y="120"/>
                    <a:pt x="0" y="270"/>
                  </a:cubicBezTo>
                  <a:cubicBezTo>
                    <a:pt x="0" y="419"/>
                    <a:pt x="121" y="540"/>
                    <a:pt x="270" y="540"/>
                  </a:cubicBezTo>
                  <a:cubicBezTo>
                    <a:pt x="419" y="540"/>
                    <a:pt x="540" y="417"/>
                    <a:pt x="540" y="270"/>
                  </a:cubicBezTo>
                  <a:cubicBezTo>
                    <a:pt x="540" y="120"/>
                    <a:pt x="419" y="0"/>
                    <a:pt x="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1"/>
            <p:cNvSpPr/>
            <p:nvPr/>
          </p:nvSpPr>
          <p:spPr>
            <a:xfrm>
              <a:off x="7254651" y="2073926"/>
              <a:ext cx="40687" cy="40612"/>
            </a:xfrm>
            <a:custGeom>
              <a:rect b="b" l="l" r="r" t="t"/>
              <a:pathLst>
                <a:path extrusionOk="0" h="540" w="541">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0" y="417"/>
                    <a:pt x="540" y="270"/>
                  </a:cubicBezTo>
                  <a:cubicBezTo>
                    <a:pt x="540" y="120"/>
                    <a:pt x="420" y="0"/>
                    <a:pt x="2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1"/>
            <p:cNvSpPr/>
            <p:nvPr/>
          </p:nvSpPr>
          <p:spPr>
            <a:xfrm>
              <a:off x="6916376" y="2221856"/>
              <a:ext cx="319105" cy="12409"/>
            </a:xfrm>
            <a:custGeom>
              <a:rect b="b" l="l" r="r" t="t"/>
              <a:pathLst>
                <a:path extrusionOk="0" h="165" w="4243">
                  <a:moveTo>
                    <a:pt x="82" y="1"/>
                  </a:moveTo>
                  <a:cubicBezTo>
                    <a:pt x="36" y="1"/>
                    <a:pt x="0" y="37"/>
                    <a:pt x="0" y="83"/>
                  </a:cubicBezTo>
                  <a:cubicBezTo>
                    <a:pt x="0" y="128"/>
                    <a:pt x="36" y="165"/>
                    <a:pt x="82" y="165"/>
                  </a:cubicBezTo>
                  <a:lnTo>
                    <a:pt x="4161" y="165"/>
                  </a:lnTo>
                  <a:cubicBezTo>
                    <a:pt x="4206" y="165"/>
                    <a:pt x="4243" y="128"/>
                    <a:pt x="4243" y="83"/>
                  </a:cubicBezTo>
                  <a:cubicBezTo>
                    <a:pt x="4243" y="37"/>
                    <a:pt x="4206"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1"/>
            <p:cNvSpPr/>
            <p:nvPr/>
          </p:nvSpPr>
          <p:spPr>
            <a:xfrm>
              <a:off x="6916376" y="2302928"/>
              <a:ext cx="319105" cy="12334"/>
            </a:xfrm>
            <a:custGeom>
              <a:rect b="b" l="l" r="r" t="t"/>
              <a:pathLst>
                <a:path extrusionOk="0" h="164" w="4243">
                  <a:moveTo>
                    <a:pt x="82" y="1"/>
                  </a:moveTo>
                  <a:cubicBezTo>
                    <a:pt x="36" y="1"/>
                    <a:pt x="0" y="37"/>
                    <a:pt x="0" y="83"/>
                  </a:cubicBezTo>
                  <a:cubicBezTo>
                    <a:pt x="0" y="128"/>
                    <a:pt x="36" y="164"/>
                    <a:pt x="82" y="164"/>
                  </a:cubicBezTo>
                  <a:lnTo>
                    <a:pt x="4161" y="164"/>
                  </a:lnTo>
                  <a:cubicBezTo>
                    <a:pt x="4206" y="164"/>
                    <a:pt x="4243" y="128"/>
                    <a:pt x="4243" y="83"/>
                  </a:cubicBezTo>
                  <a:cubicBezTo>
                    <a:pt x="4243" y="37"/>
                    <a:pt x="4206"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1"/>
            <p:cNvSpPr/>
            <p:nvPr/>
          </p:nvSpPr>
          <p:spPr>
            <a:xfrm>
              <a:off x="6916376" y="2383925"/>
              <a:ext cx="319105" cy="12409"/>
            </a:xfrm>
            <a:custGeom>
              <a:rect b="b" l="l" r="r" t="t"/>
              <a:pathLst>
                <a:path extrusionOk="0" h="165" w="4243">
                  <a:moveTo>
                    <a:pt x="82" y="0"/>
                  </a:moveTo>
                  <a:cubicBezTo>
                    <a:pt x="36" y="0"/>
                    <a:pt x="0" y="36"/>
                    <a:pt x="0" y="82"/>
                  </a:cubicBezTo>
                  <a:cubicBezTo>
                    <a:pt x="0" y="128"/>
                    <a:pt x="36" y="164"/>
                    <a:pt x="82" y="164"/>
                  </a:cubicBezTo>
                  <a:lnTo>
                    <a:pt x="4161" y="164"/>
                  </a:lnTo>
                  <a:cubicBezTo>
                    <a:pt x="4206" y="164"/>
                    <a:pt x="4243" y="128"/>
                    <a:pt x="4243" y="82"/>
                  </a:cubicBezTo>
                  <a:cubicBezTo>
                    <a:pt x="4243" y="36"/>
                    <a:pt x="4206" y="0"/>
                    <a:pt x="41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1"/>
            <p:cNvSpPr/>
            <p:nvPr/>
          </p:nvSpPr>
          <p:spPr>
            <a:xfrm>
              <a:off x="6882760" y="2569157"/>
              <a:ext cx="346481" cy="346481"/>
            </a:xfrm>
            <a:custGeom>
              <a:rect b="b" l="l" r="r" t="t"/>
              <a:pathLst>
                <a:path extrusionOk="0" h="4607" w="4607">
                  <a:moveTo>
                    <a:pt x="58" y="1"/>
                  </a:moveTo>
                  <a:cubicBezTo>
                    <a:pt x="27" y="1"/>
                    <a:pt x="1" y="27"/>
                    <a:pt x="1" y="58"/>
                  </a:cubicBezTo>
                  <a:lnTo>
                    <a:pt x="1" y="4549"/>
                  </a:lnTo>
                  <a:cubicBezTo>
                    <a:pt x="1" y="4581"/>
                    <a:pt x="27" y="4607"/>
                    <a:pt x="58" y="4607"/>
                  </a:cubicBezTo>
                  <a:lnTo>
                    <a:pt x="4549" y="4607"/>
                  </a:lnTo>
                  <a:cubicBezTo>
                    <a:pt x="4581" y="4607"/>
                    <a:pt x="4606" y="4581"/>
                    <a:pt x="4606" y="4549"/>
                  </a:cubicBezTo>
                  <a:lnTo>
                    <a:pt x="4606" y="58"/>
                  </a:lnTo>
                  <a:cubicBezTo>
                    <a:pt x="4606" y="27"/>
                    <a:pt x="4581" y="1"/>
                    <a:pt x="4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1"/>
            <p:cNvSpPr/>
            <p:nvPr/>
          </p:nvSpPr>
          <p:spPr>
            <a:xfrm>
              <a:off x="6471385" y="2811471"/>
              <a:ext cx="307298" cy="12334"/>
            </a:xfrm>
            <a:custGeom>
              <a:rect b="b" l="l" r="r" t="t"/>
              <a:pathLst>
                <a:path extrusionOk="0" h="164" w="4086">
                  <a:moveTo>
                    <a:pt x="83" y="0"/>
                  </a:moveTo>
                  <a:cubicBezTo>
                    <a:pt x="37" y="0"/>
                    <a:pt x="1" y="36"/>
                    <a:pt x="1" y="81"/>
                  </a:cubicBezTo>
                  <a:cubicBezTo>
                    <a:pt x="1" y="127"/>
                    <a:pt x="37" y="163"/>
                    <a:pt x="83" y="163"/>
                  </a:cubicBezTo>
                  <a:lnTo>
                    <a:pt x="4004" y="163"/>
                  </a:lnTo>
                  <a:cubicBezTo>
                    <a:pt x="4048" y="163"/>
                    <a:pt x="4084" y="127"/>
                    <a:pt x="4085" y="81"/>
                  </a:cubicBezTo>
                  <a:cubicBezTo>
                    <a:pt x="4085" y="36"/>
                    <a:pt x="4049" y="0"/>
                    <a:pt x="40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1"/>
            <p:cNvSpPr/>
            <p:nvPr/>
          </p:nvSpPr>
          <p:spPr>
            <a:xfrm>
              <a:off x="6471385" y="2730399"/>
              <a:ext cx="307298" cy="12409"/>
            </a:xfrm>
            <a:custGeom>
              <a:rect b="b" l="l" r="r" t="t"/>
              <a:pathLst>
                <a:path extrusionOk="0" h="165" w="4086">
                  <a:moveTo>
                    <a:pt x="83" y="1"/>
                  </a:moveTo>
                  <a:cubicBezTo>
                    <a:pt x="37" y="1"/>
                    <a:pt x="1" y="37"/>
                    <a:pt x="1" y="83"/>
                  </a:cubicBezTo>
                  <a:cubicBezTo>
                    <a:pt x="1" y="129"/>
                    <a:pt x="37" y="165"/>
                    <a:pt x="83" y="165"/>
                  </a:cubicBezTo>
                  <a:lnTo>
                    <a:pt x="4004" y="165"/>
                  </a:lnTo>
                  <a:cubicBezTo>
                    <a:pt x="4048" y="165"/>
                    <a:pt x="4084" y="129"/>
                    <a:pt x="4085" y="83"/>
                  </a:cubicBezTo>
                  <a:cubicBezTo>
                    <a:pt x="4085" y="37"/>
                    <a:pt x="4049" y="1"/>
                    <a:pt x="4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1"/>
            <p:cNvSpPr/>
            <p:nvPr/>
          </p:nvSpPr>
          <p:spPr>
            <a:xfrm>
              <a:off x="6471385" y="2649327"/>
              <a:ext cx="307298" cy="12409"/>
            </a:xfrm>
            <a:custGeom>
              <a:rect b="b" l="l" r="r" t="t"/>
              <a:pathLst>
                <a:path extrusionOk="0" h="165" w="4086">
                  <a:moveTo>
                    <a:pt x="83" y="1"/>
                  </a:moveTo>
                  <a:cubicBezTo>
                    <a:pt x="37" y="1"/>
                    <a:pt x="1" y="38"/>
                    <a:pt x="1" y="83"/>
                  </a:cubicBezTo>
                  <a:cubicBezTo>
                    <a:pt x="1" y="128"/>
                    <a:pt x="37" y="165"/>
                    <a:pt x="83" y="165"/>
                  </a:cubicBezTo>
                  <a:lnTo>
                    <a:pt x="4004" y="165"/>
                  </a:lnTo>
                  <a:cubicBezTo>
                    <a:pt x="4048" y="165"/>
                    <a:pt x="4084" y="128"/>
                    <a:pt x="4085" y="83"/>
                  </a:cubicBezTo>
                  <a:cubicBezTo>
                    <a:pt x="4085" y="38"/>
                    <a:pt x="4049" y="1"/>
                    <a:pt x="4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1"/>
            <p:cNvSpPr/>
            <p:nvPr/>
          </p:nvSpPr>
          <p:spPr>
            <a:xfrm>
              <a:off x="6817782" y="3032501"/>
              <a:ext cx="345052" cy="12409"/>
            </a:xfrm>
            <a:custGeom>
              <a:rect b="b" l="l" r="r" t="t"/>
              <a:pathLst>
                <a:path extrusionOk="0" h="165" w="4588">
                  <a:moveTo>
                    <a:pt x="81" y="0"/>
                  </a:moveTo>
                  <a:cubicBezTo>
                    <a:pt x="37" y="0"/>
                    <a:pt x="0" y="37"/>
                    <a:pt x="0" y="82"/>
                  </a:cubicBezTo>
                  <a:cubicBezTo>
                    <a:pt x="0" y="128"/>
                    <a:pt x="37" y="164"/>
                    <a:pt x="81" y="164"/>
                  </a:cubicBezTo>
                  <a:lnTo>
                    <a:pt x="4505" y="164"/>
                  </a:lnTo>
                  <a:cubicBezTo>
                    <a:pt x="4549" y="164"/>
                    <a:pt x="4585" y="128"/>
                    <a:pt x="4587" y="82"/>
                  </a:cubicBezTo>
                  <a:cubicBezTo>
                    <a:pt x="4587" y="37"/>
                    <a:pt x="4551" y="0"/>
                    <a:pt x="45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1"/>
            <p:cNvSpPr/>
            <p:nvPr/>
          </p:nvSpPr>
          <p:spPr>
            <a:xfrm>
              <a:off x="6498233" y="3032501"/>
              <a:ext cx="265332" cy="12409"/>
            </a:xfrm>
            <a:custGeom>
              <a:rect b="b" l="l" r="r" t="t"/>
              <a:pathLst>
                <a:path extrusionOk="0" h="165" w="3528">
                  <a:moveTo>
                    <a:pt x="83" y="0"/>
                  </a:moveTo>
                  <a:cubicBezTo>
                    <a:pt x="37" y="0"/>
                    <a:pt x="1" y="37"/>
                    <a:pt x="1" y="82"/>
                  </a:cubicBezTo>
                  <a:cubicBezTo>
                    <a:pt x="1" y="128"/>
                    <a:pt x="37" y="164"/>
                    <a:pt x="83" y="164"/>
                  </a:cubicBezTo>
                  <a:lnTo>
                    <a:pt x="3446" y="164"/>
                  </a:lnTo>
                  <a:cubicBezTo>
                    <a:pt x="3492" y="164"/>
                    <a:pt x="3527" y="128"/>
                    <a:pt x="3527" y="82"/>
                  </a:cubicBezTo>
                  <a:cubicBezTo>
                    <a:pt x="3527" y="37"/>
                    <a:pt x="3492" y="0"/>
                    <a:pt x="34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1"/>
            <p:cNvSpPr/>
            <p:nvPr/>
          </p:nvSpPr>
          <p:spPr>
            <a:xfrm>
              <a:off x="6498233" y="3124478"/>
              <a:ext cx="522241" cy="12409"/>
            </a:xfrm>
            <a:custGeom>
              <a:rect b="b" l="l" r="r" t="t"/>
              <a:pathLst>
                <a:path extrusionOk="0" h="165" w="6944">
                  <a:moveTo>
                    <a:pt x="83" y="1"/>
                  </a:moveTo>
                  <a:cubicBezTo>
                    <a:pt x="37" y="1"/>
                    <a:pt x="1" y="37"/>
                    <a:pt x="1" y="83"/>
                  </a:cubicBezTo>
                  <a:cubicBezTo>
                    <a:pt x="1" y="128"/>
                    <a:pt x="37" y="165"/>
                    <a:pt x="83" y="165"/>
                  </a:cubicBezTo>
                  <a:lnTo>
                    <a:pt x="6861" y="165"/>
                  </a:lnTo>
                  <a:cubicBezTo>
                    <a:pt x="6906" y="165"/>
                    <a:pt x="6942" y="128"/>
                    <a:pt x="6943" y="83"/>
                  </a:cubicBezTo>
                  <a:cubicBezTo>
                    <a:pt x="6943" y="37"/>
                    <a:pt x="6907" y="1"/>
                    <a:pt x="68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1"/>
            <p:cNvSpPr/>
            <p:nvPr/>
          </p:nvSpPr>
          <p:spPr>
            <a:xfrm>
              <a:off x="6661806" y="2196587"/>
              <a:ext cx="96416" cy="101530"/>
            </a:xfrm>
            <a:custGeom>
              <a:rect b="b" l="l" r="r" t="t"/>
              <a:pathLst>
                <a:path extrusionOk="0" h="1350" w="1282">
                  <a:moveTo>
                    <a:pt x="320" y="189"/>
                  </a:moveTo>
                  <a:cubicBezTo>
                    <a:pt x="763" y="296"/>
                    <a:pt x="1066" y="709"/>
                    <a:pt x="1037" y="1163"/>
                  </a:cubicBezTo>
                  <a:lnTo>
                    <a:pt x="187" y="1033"/>
                  </a:lnTo>
                  <a:lnTo>
                    <a:pt x="320" y="189"/>
                  </a:lnTo>
                  <a:close/>
                  <a:moveTo>
                    <a:pt x="187" y="0"/>
                  </a:moveTo>
                  <a:lnTo>
                    <a:pt x="1" y="1171"/>
                  </a:lnTo>
                  <a:lnTo>
                    <a:pt x="1177" y="1350"/>
                  </a:lnTo>
                  <a:lnTo>
                    <a:pt x="1189" y="1271"/>
                  </a:lnTo>
                  <a:cubicBezTo>
                    <a:pt x="1281" y="670"/>
                    <a:pt x="867" y="105"/>
                    <a:pt x="266" y="14"/>
                  </a:cubicBezTo>
                  <a:lnTo>
                    <a:pt x="1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1"/>
            <p:cNvSpPr/>
            <p:nvPr/>
          </p:nvSpPr>
          <p:spPr>
            <a:xfrm>
              <a:off x="6506882" y="2183652"/>
              <a:ext cx="248335" cy="241040"/>
            </a:xfrm>
            <a:custGeom>
              <a:rect b="b" l="l" r="r" t="t"/>
              <a:pathLst>
                <a:path extrusionOk="0" h="3205" w="3302">
                  <a:moveTo>
                    <a:pt x="1717" y="0"/>
                  </a:moveTo>
                  <a:cubicBezTo>
                    <a:pt x="939" y="0"/>
                    <a:pt x="256" y="568"/>
                    <a:pt x="135" y="1360"/>
                  </a:cubicBezTo>
                  <a:cubicBezTo>
                    <a:pt x="1" y="2235"/>
                    <a:pt x="601" y="3052"/>
                    <a:pt x="1475" y="3186"/>
                  </a:cubicBezTo>
                  <a:cubicBezTo>
                    <a:pt x="1558" y="3199"/>
                    <a:pt x="1639" y="3205"/>
                    <a:pt x="1720" y="3205"/>
                  </a:cubicBezTo>
                  <a:cubicBezTo>
                    <a:pt x="2498" y="3205"/>
                    <a:pt x="3182" y="2638"/>
                    <a:pt x="3302" y="1845"/>
                  </a:cubicBezTo>
                  <a:lnTo>
                    <a:pt x="1709" y="1603"/>
                  </a:lnTo>
                  <a:lnTo>
                    <a:pt x="1961" y="19"/>
                  </a:lnTo>
                  <a:cubicBezTo>
                    <a:pt x="1879" y="6"/>
                    <a:pt x="1797" y="0"/>
                    <a:pt x="1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1"/>
            <p:cNvSpPr/>
            <p:nvPr/>
          </p:nvSpPr>
          <p:spPr>
            <a:xfrm>
              <a:off x="6505754" y="2177410"/>
              <a:ext cx="256382" cy="253374"/>
            </a:xfrm>
            <a:custGeom>
              <a:rect b="b" l="l" r="r" t="t"/>
              <a:pathLst>
                <a:path extrusionOk="0" h="3369" w="3409">
                  <a:moveTo>
                    <a:pt x="1731" y="164"/>
                  </a:moveTo>
                  <a:cubicBezTo>
                    <a:pt x="1781" y="164"/>
                    <a:pt x="1832" y="166"/>
                    <a:pt x="1886" y="172"/>
                  </a:cubicBezTo>
                  <a:lnTo>
                    <a:pt x="1635" y="1754"/>
                  </a:lnTo>
                  <a:lnTo>
                    <a:pt x="3225" y="1997"/>
                  </a:lnTo>
                  <a:cubicBezTo>
                    <a:pt x="3077" y="2707"/>
                    <a:pt x="2447" y="3208"/>
                    <a:pt x="1736" y="3208"/>
                  </a:cubicBezTo>
                  <a:cubicBezTo>
                    <a:pt x="1659" y="3208"/>
                    <a:pt x="1582" y="3202"/>
                    <a:pt x="1505" y="3190"/>
                  </a:cubicBezTo>
                  <a:cubicBezTo>
                    <a:pt x="1102" y="3129"/>
                    <a:pt x="748" y="2913"/>
                    <a:pt x="509" y="2586"/>
                  </a:cubicBezTo>
                  <a:cubicBezTo>
                    <a:pt x="267" y="2258"/>
                    <a:pt x="170" y="1858"/>
                    <a:pt x="232" y="1455"/>
                  </a:cubicBezTo>
                  <a:cubicBezTo>
                    <a:pt x="292" y="1053"/>
                    <a:pt x="508" y="700"/>
                    <a:pt x="835" y="460"/>
                  </a:cubicBezTo>
                  <a:cubicBezTo>
                    <a:pt x="1098" y="265"/>
                    <a:pt x="1410" y="164"/>
                    <a:pt x="1731" y="164"/>
                  </a:cubicBezTo>
                  <a:close/>
                  <a:moveTo>
                    <a:pt x="1730" y="0"/>
                  </a:moveTo>
                  <a:cubicBezTo>
                    <a:pt x="1374" y="0"/>
                    <a:pt x="1029" y="113"/>
                    <a:pt x="736" y="327"/>
                  </a:cubicBezTo>
                  <a:cubicBezTo>
                    <a:pt x="373" y="594"/>
                    <a:pt x="135" y="985"/>
                    <a:pt x="68" y="1429"/>
                  </a:cubicBezTo>
                  <a:cubicBezTo>
                    <a:pt x="0" y="1874"/>
                    <a:pt x="109" y="2319"/>
                    <a:pt x="375" y="2682"/>
                  </a:cubicBezTo>
                  <a:cubicBezTo>
                    <a:pt x="643" y="3045"/>
                    <a:pt x="1033" y="3281"/>
                    <a:pt x="1478" y="3349"/>
                  </a:cubicBezTo>
                  <a:cubicBezTo>
                    <a:pt x="1565" y="3363"/>
                    <a:pt x="1650" y="3369"/>
                    <a:pt x="1734" y="3369"/>
                  </a:cubicBezTo>
                  <a:cubicBezTo>
                    <a:pt x="2551" y="3369"/>
                    <a:pt x="3270" y="2772"/>
                    <a:pt x="3395" y="1940"/>
                  </a:cubicBezTo>
                  <a:lnTo>
                    <a:pt x="3408" y="1859"/>
                  </a:lnTo>
                  <a:lnTo>
                    <a:pt x="1816" y="1617"/>
                  </a:lnTo>
                  <a:lnTo>
                    <a:pt x="2069" y="32"/>
                  </a:lnTo>
                  <a:lnTo>
                    <a:pt x="1988" y="20"/>
                  </a:lnTo>
                  <a:cubicBezTo>
                    <a:pt x="1902" y="7"/>
                    <a:pt x="181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1"/>
            <p:cNvSpPr/>
            <p:nvPr/>
          </p:nvSpPr>
          <p:spPr>
            <a:xfrm>
              <a:off x="6904870" y="2612326"/>
              <a:ext cx="291504" cy="255329"/>
            </a:xfrm>
            <a:custGeom>
              <a:rect b="b" l="l" r="r" t="t"/>
              <a:pathLst>
                <a:path extrusionOk="0" h="3395" w="3876">
                  <a:moveTo>
                    <a:pt x="1939" y="1"/>
                  </a:moveTo>
                  <a:cubicBezTo>
                    <a:pt x="1360" y="1"/>
                    <a:pt x="795" y="298"/>
                    <a:pt x="479" y="832"/>
                  </a:cubicBezTo>
                  <a:cubicBezTo>
                    <a:pt x="0" y="1637"/>
                    <a:pt x="266" y="2679"/>
                    <a:pt x="1071" y="3157"/>
                  </a:cubicBezTo>
                  <a:cubicBezTo>
                    <a:pt x="1343" y="3318"/>
                    <a:pt x="1642" y="3395"/>
                    <a:pt x="1936" y="3395"/>
                  </a:cubicBezTo>
                  <a:cubicBezTo>
                    <a:pt x="2516" y="3395"/>
                    <a:pt x="3080" y="3098"/>
                    <a:pt x="3396" y="2564"/>
                  </a:cubicBezTo>
                  <a:cubicBezTo>
                    <a:pt x="3876" y="1758"/>
                    <a:pt x="3609" y="717"/>
                    <a:pt x="2804" y="239"/>
                  </a:cubicBezTo>
                  <a:cubicBezTo>
                    <a:pt x="2532" y="78"/>
                    <a:pt x="2234" y="1"/>
                    <a:pt x="1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1"/>
            <p:cNvSpPr/>
            <p:nvPr/>
          </p:nvSpPr>
          <p:spPr>
            <a:xfrm>
              <a:off x="6897951" y="2606234"/>
              <a:ext cx="290903" cy="267663"/>
            </a:xfrm>
            <a:custGeom>
              <a:rect b="b" l="l" r="r" t="t"/>
              <a:pathLst>
                <a:path extrusionOk="0" h="3559" w="3868">
                  <a:moveTo>
                    <a:pt x="2032" y="163"/>
                  </a:moveTo>
                  <a:cubicBezTo>
                    <a:pt x="2319" y="163"/>
                    <a:pt x="2601" y="239"/>
                    <a:pt x="2853" y="390"/>
                  </a:cubicBezTo>
                  <a:cubicBezTo>
                    <a:pt x="3223" y="610"/>
                    <a:pt x="3487" y="962"/>
                    <a:pt x="3594" y="1380"/>
                  </a:cubicBezTo>
                  <a:cubicBezTo>
                    <a:pt x="3700" y="1797"/>
                    <a:pt x="3638" y="2232"/>
                    <a:pt x="3418" y="2603"/>
                  </a:cubicBezTo>
                  <a:cubicBezTo>
                    <a:pt x="3197" y="2974"/>
                    <a:pt x="2845" y="3238"/>
                    <a:pt x="2428" y="3344"/>
                  </a:cubicBezTo>
                  <a:cubicBezTo>
                    <a:pt x="2294" y="3378"/>
                    <a:pt x="2159" y="3395"/>
                    <a:pt x="2025" y="3395"/>
                  </a:cubicBezTo>
                  <a:cubicBezTo>
                    <a:pt x="1739" y="3395"/>
                    <a:pt x="1457" y="3318"/>
                    <a:pt x="1204" y="3167"/>
                  </a:cubicBezTo>
                  <a:cubicBezTo>
                    <a:pt x="439" y="2714"/>
                    <a:pt x="185" y="1719"/>
                    <a:pt x="639" y="955"/>
                  </a:cubicBezTo>
                  <a:cubicBezTo>
                    <a:pt x="860" y="583"/>
                    <a:pt x="1212" y="319"/>
                    <a:pt x="1629" y="214"/>
                  </a:cubicBezTo>
                  <a:cubicBezTo>
                    <a:pt x="1763" y="180"/>
                    <a:pt x="1898" y="163"/>
                    <a:pt x="2032" y="163"/>
                  </a:cubicBezTo>
                  <a:close/>
                  <a:moveTo>
                    <a:pt x="2033" y="1"/>
                  </a:moveTo>
                  <a:cubicBezTo>
                    <a:pt x="1886" y="1"/>
                    <a:pt x="1737" y="19"/>
                    <a:pt x="1590" y="57"/>
                  </a:cubicBezTo>
                  <a:cubicBezTo>
                    <a:pt x="1130" y="173"/>
                    <a:pt x="743" y="463"/>
                    <a:pt x="500" y="872"/>
                  </a:cubicBezTo>
                  <a:cubicBezTo>
                    <a:pt x="0" y="1713"/>
                    <a:pt x="279" y="2807"/>
                    <a:pt x="1122" y="3307"/>
                  </a:cubicBezTo>
                  <a:cubicBezTo>
                    <a:pt x="1400" y="3473"/>
                    <a:pt x="1711" y="3558"/>
                    <a:pt x="2027" y="3558"/>
                  </a:cubicBezTo>
                  <a:cubicBezTo>
                    <a:pt x="2173" y="3558"/>
                    <a:pt x="2323" y="3539"/>
                    <a:pt x="2467" y="3502"/>
                  </a:cubicBezTo>
                  <a:cubicBezTo>
                    <a:pt x="2928" y="3385"/>
                    <a:pt x="3315" y="3097"/>
                    <a:pt x="3557" y="2688"/>
                  </a:cubicBezTo>
                  <a:cubicBezTo>
                    <a:pt x="3799" y="2280"/>
                    <a:pt x="3868" y="1801"/>
                    <a:pt x="3752" y="1341"/>
                  </a:cubicBezTo>
                  <a:cubicBezTo>
                    <a:pt x="3634" y="880"/>
                    <a:pt x="3346" y="494"/>
                    <a:pt x="2937" y="251"/>
                  </a:cubicBezTo>
                  <a:cubicBezTo>
                    <a:pt x="2660" y="85"/>
                    <a:pt x="2349" y="1"/>
                    <a:pt x="2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1"/>
            <p:cNvSpPr/>
            <p:nvPr/>
          </p:nvSpPr>
          <p:spPr>
            <a:xfrm>
              <a:off x="6955258" y="2651282"/>
              <a:ext cx="190651" cy="177339"/>
            </a:xfrm>
            <a:custGeom>
              <a:rect b="b" l="l" r="r" t="t"/>
              <a:pathLst>
                <a:path extrusionOk="0" h="2358" w="2535">
                  <a:moveTo>
                    <a:pt x="1269" y="1"/>
                  </a:moveTo>
                  <a:cubicBezTo>
                    <a:pt x="1206" y="1"/>
                    <a:pt x="1143" y="6"/>
                    <a:pt x="1079" y="16"/>
                  </a:cubicBezTo>
                  <a:cubicBezTo>
                    <a:pt x="437" y="121"/>
                    <a:pt x="1" y="726"/>
                    <a:pt x="105" y="1367"/>
                  </a:cubicBezTo>
                  <a:cubicBezTo>
                    <a:pt x="199" y="1946"/>
                    <a:pt x="699" y="2357"/>
                    <a:pt x="1267" y="2357"/>
                  </a:cubicBezTo>
                  <a:cubicBezTo>
                    <a:pt x="1330" y="2357"/>
                    <a:pt x="1393" y="2352"/>
                    <a:pt x="1457" y="2342"/>
                  </a:cubicBezTo>
                  <a:cubicBezTo>
                    <a:pt x="2098" y="2238"/>
                    <a:pt x="2534" y="1633"/>
                    <a:pt x="2430" y="991"/>
                  </a:cubicBezTo>
                  <a:cubicBezTo>
                    <a:pt x="2337" y="412"/>
                    <a:pt x="1837" y="1"/>
                    <a:pt x="12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1"/>
            <p:cNvSpPr/>
            <p:nvPr/>
          </p:nvSpPr>
          <p:spPr>
            <a:xfrm>
              <a:off x="6955784" y="2645191"/>
              <a:ext cx="189523" cy="189523"/>
            </a:xfrm>
            <a:custGeom>
              <a:rect b="b" l="l" r="r" t="t"/>
              <a:pathLst>
                <a:path extrusionOk="0" h="2520" w="2520">
                  <a:moveTo>
                    <a:pt x="1260" y="164"/>
                  </a:moveTo>
                  <a:cubicBezTo>
                    <a:pt x="1865" y="164"/>
                    <a:pt x="2356" y="656"/>
                    <a:pt x="2356" y="1261"/>
                  </a:cubicBezTo>
                  <a:cubicBezTo>
                    <a:pt x="2356" y="1865"/>
                    <a:pt x="1865" y="2356"/>
                    <a:pt x="1260" y="2356"/>
                  </a:cubicBezTo>
                  <a:cubicBezTo>
                    <a:pt x="656" y="2356"/>
                    <a:pt x="164" y="1865"/>
                    <a:pt x="164" y="1261"/>
                  </a:cubicBezTo>
                  <a:cubicBezTo>
                    <a:pt x="164" y="656"/>
                    <a:pt x="656" y="164"/>
                    <a:pt x="1260" y="164"/>
                  </a:cubicBezTo>
                  <a:close/>
                  <a:moveTo>
                    <a:pt x="1260" y="1"/>
                  </a:moveTo>
                  <a:cubicBezTo>
                    <a:pt x="565" y="1"/>
                    <a:pt x="0" y="566"/>
                    <a:pt x="0" y="1261"/>
                  </a:cubicBezTo>
                  <a:cubicBezTo>
                    <a:pt x="0" y="1955"/>
                    <a:pt x="566" y="2519"/>
                    <a:pt x="1260" y="2519"/>
                  </a:cubicBezTo>
                  <a:cubicBezTo>
                    <a:pt x="1954" y="2519"/>
                    <a:pt x="2520" y="1955"/>
                    <a:pt x="2520" y="1261"/>
                  </a:cubicBezTo>
                  <a:cubicBezTo>
                    <a:pt x="2520" y="565"/>
                    <a:pt x="1954"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1"/>
            <p:cNvSpPr/>
            <p:nvPr/>
          </p:nvSpPr>
          <p:spPr>
            <a:xfrm>
              <a:off x="6978797" y="2677153"/>
              <a:ext cx="143496" cy="125672"/>
            </a:xfrm>
            <a:custGeom>
              <a:rect b="b" l="l" r="r" t="t"/>
              <a:pathLst>
                <a:path extrusionOk="0" h="1671" w="1908">
                  <a:moveTo>
                    <a:pt x="955" y="1"/>
                  </a:moveTo>
                  <a:cubicBezTo>
                    <a:pt x="670" y="1"/>
                    <a:pt x="392" y="147"/>
                    <a:pt x="237" y="410"/>
                  </a:cubicBezTo>
                  <a:cubicBezTo>
                    <a:pt x="0" y="806"/>
                    <a:pt x="132" y="1319"/>
                    <a:pt x="528" y="1554"/>
                  </a:cubicBezTo>
                  <a:cubicBezTo>
                    <a:pt x="663" y="1633"/>
                    <a:pt x="809" y="1670"/>
                    <a:pt x="955" y="1670"/>
                  </a:cubicBezTo>
                  <a:cubicBezTo>
                    <a:pt x="1240" y="1670"/>
                    <a:pt x="1517" y="1525"/>
                    <a:pt x="1673" y="1262"/>
                  </a:cubicBezTo>
                  <a:cubicBezTo>
                    <a:pt x="1908" y="865"/>
                    <a:pt x="1778" y="353"/>
                    <a:pt x="1381" y="117"/>
                  </a:cubicBezTo>
                  <a:cubicBezTo>
                    <a:pt x="1247" y="38"/>
                    <a:pt x="1100" y="1"/>
                    <a:pt x="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1"/>
            <p:cNvSpPr/>
            <p:nvPr/>
          </p:nvSpPr>
          <p:spPr>
            <a:xfrm>
              <a:off x="6971878" y="2671061"/>
              <a:ext cx="157485" cy="137855"/>
            </a:xfrm>
            <a:custGeom>
              <a:rect b="b" l="l" r="r" t="t"/>
              <a:pathLst>
                <a:path extrusionOk="0" h="1833" w="2094">
                  <a:moveTo>
                    <a:pt x="1047" y="163"/>
                  </a:moveTo>
                  <a:cubicBezTo>
                    <a:pt x="1178" y="163"/>
                    <a:pt x="1310" y="197"/>
                    <a:pt x="1431" y="269"/>
                  </a:cubicBezTo>
                  <a:cubicBezTo>
                    <a:pt x="1788" y="481"/>
                    <a:pt x="1906" y="945"/>
                    <a:pt x="1695" y="1302"/>
                  </a:cubicBezTo>
                  <a:cubicBezTo>
                    <a:pt x="1592" y="1474"/>
                    <a:pt x="1428" y="1597"/>
                    <a:pt x="1233" y="1646"/>
                  </a:cubicBezTo>
                  <a:cubicBezTo>
                    <a:pt x="1171" y="1662"/>
                    <a:pt x="1108" y="1670"/>
                    <a:pt x="1045" y="1670"/>
                  </a:cubicBezTo>
                  <a:cubicBezTo>
                    <a:pt x="912" y="1670"/>
                    <a:pt x="781" y="1634"/>
                    <a:pt x="662" y="1565"/>
                  </a:cubicBezTo>
                  <a:cubicBezTo>
                    <a:pt x="305" y="1353"/>
                    <a:pt x="188" y="889"/>
                    <a:pt x="398" y="533"/>
                  </a:cubicBezTo>
                  <a:cubicBezTo>
                    <a:pt x="539" y="295"/>
                    <a:pt x="790" y="163"/>
                    <a:pt x="1047" y="163"/>
                  </a:cubicBezTo>
                  <a:close/>
                  <a:moveTo>
                    <a:pt x="1048" y="1"/>
                  </a:moveTo>
                  <a:cubicBezTo>
                    <a:pt x="735" y="1"/>
                    <a:pt x="430" y="161"/>
                    <a:pt x="258" y="450"/>
                  </a:cubicBezTo>
                  <a:cubicBezTo>
                    <a:pt x="1" y="883"/>
                    <a:pt x="144" y="1447"/>
                    <a:pt x="579" y="1705"/>
                  </a:cubicBezTo>
                  <a:cubicBezTo>
                    <a:pt x="722" y="1789"/>
                    <a:pt x="883" y="1833"/>
                    <a:pt x="1045" y="1833"/>
                  </a:cubicBezTo>
                  <a:cubicBezTo>
                    <a:pt x="1120" y="1833"/>
                    <a:pt x="1196" y="1825"/>
                    <a:pt x="1273" y="1805"/>
                  </a:cubicBezTo>
                  <a:cubicBezTo>
                    <a:pt x="1511" y="1744"/>
                    <a:pt x="1710" y="1594"/>
                    <a:pt x="1835" y="1385"/>
                  </a:cubicBezTo>
                  <a:cubicBezTo>
                    <a:pt x="2093" y="950"/>
                    <a:pt x="1949" y="387"/>
                    <a:pt x="1514" y="129"/>
                  </a:cubicBezTo>
                  <a:cubicBezTo>
                    <a:pt x="1368" y="42"/>
                    <a:pt x="1207" y="1"/>
                    <a:pt x="1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1"/>
            <p:cNvSpPr/>
            <p:nvPr/>
          </p:nvSpPr>
          <p:spPr>
            <a:xfrm>
              <a:off x="7019483" y="2708890"/>
              <a:ext cx="62197" cy="62121"/>
            </a:xfrm>
            <a:custGeom>
              <a:rect b="b" l="l" r="r" t="t"/>
              <a:pathLst>
                <a:path extrusionOk="0" h="826" w="827">
                  <a:moveTo>
                    <a:pt x="413" y="1"/>
                  </a:moveTo>
                  <a:cubicBezTo>
                    <a:pt x="186" y="1"/>
                    <a:pt x="1" y="186"/>
                    <a:pt x="1" y="414"/>
                  </a:cubicBezTo>
                  <a:cubicBezTo>
                    <a:pt x="1" y="641"/>
                    <a:pt x="186" y="826"/>
                    <a:pt x="413" y="826"/>
                  </a:cubicBezTo>
                  <a:cubicBezTo>
                    <a:pt x="640" y="826"/>
                    <a:pt x="826" y="640"/>
                    <a:pt x="826" y="414"/>
                  </a:cubicBezTo>
                  <a:cubicBezTo>
                    <a:pt x="826" y="186"/>
                    <a:pt x="640" y="1"/>
                    <a:pt x="4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1"/>
            <p:cNvSpPr/>
            <p:nvPr/>
          </p:nvSpPr>
          <p:spPr>
            <a:xfrm>
              <a:off x="7013392" y="2702723"/>
              <a:ext cx="74305" cy="74455"/>
            </a:xfrm>
            <a:custGeom>
              <a:rect b="b" l="l" r="r" t="t"/>
              <a:pathLst>
                <a:path extrusionOk="0" h="990" w="988">
                  <a:moveTo>
                    <a:pt x="494" y="164"/>
                  </a:moveTo>
                  <a:cubicBezTo>
                    <a:pt x="677" y="164"/>
                    <a:pt x="825" y="314"/>
                    <a:pt x="825" y="496"/>
                  </a:cubicBezTo>
                  <a:cubicBezTo>
                    <a:pt x="825" y="678"/>
                    <a:pt x="677" y="826"/>
                    <a:pt x="494" y="826"/>
                  </a:cubicBezTo>
                  <a:cubicBezTo>
                    <a:pt x="311" y="826"/>
                    <a:pt x="163" y="678"/>
                    <a:pt x="163" y="496"/>
                  </a:cubicBezTo>
                  <a:cubicBezTo>
                    <a:pt x="163" y="312"/>
                    <a:pt x="311" y="164"/>
                    <a:pt x="494" y="164"/>
                  </a:cubicBezTo>
                  <a:close/>
                  <a:moveTo>
                    <a:pt x="494" y="1"/>
                  </a:moveTo>
                  <a:cubicBezTo>
                    <a:pt x="222" y="1"/>
                    <a:pt x="0" y="223"/>
                    <a:pt x="0" y="496"/>
                  </a:cubicBezTo>
                  <a:cubicBezTo>
                    <a:pt x="0" y="767"/>
                    <a:pt x="222" y="990"/>
                    <a:pt x="494" y="990"/>
                  </a:cubicBezTo>
                  <a:cubicBezTo>
                    <a:pt x="767" y="990"/>
                    <a:pt x="988" y="767"/>
                    <a:pt x="988" y="496"/>
                  </a:cubicBezTo>
                  <a:cubicBezTo>
                    <a:pt x="988" y="223"/>
                    <a:pt x="767" y="1"/>
                    <a:pt x="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1"/>
            <p:cNvSpPr/>
            <p:nvPr/>
          </p:nvSpPr>
          <p:spPr>
            <a:xfrm>
              <a:off x="6961575" y="2639324"/>
              <a:ext cx="91227" cy="103937"/>
            </a:xfrm>
            <a:custGeom>
              <a:rect b="b" l="l" r="r" t="t"/>
              <a:pathLst>
                <a:path extrusionOk="0" h="1382" w="1213">
                  <a:moveTo>
                    <a:pt x="48" y="0"/>
                  </a:moveTo>
                  <a:cubicBezTo>
                    <a:pt x="38" y="0"/>
                    <a:pt x="28" y="4"/>
                    <a:pt x="21" y="11"/>
                  </a:cubicBezTo>
                  <a:cubicBezTo>
                    <a:pt x="3" y="27"/>
                    <a:pt x="1" y="53"/>
                    <a:pt x="17" y="69"/>
                  </a:cubicBezTo>
                  <a:lnTo>
                    <a:pt x="1134" y="1367"/>
                  </a:lnTo>
                  <a:cubicBezTo>
                    <a:pt x="1141" y="1377"/>
                    <a:pt x="1153" y="1381"/>
                    <a:pt x="1165" y="1381"/>
                  </a:cubicBezTo>
                  <a:cubicBezTo>
                    <a:pt x="1174" y="1381"/>
                    <a:pt x="1184" y="1377"/>
                    <a:pt x="1192" y="1371"/>
                  </a:cubicBezTo>
                  <a:cubicBezTo>
                    <a:pt x="1209" y="1355"/>
                    <a:pt x="1212" y="1329"/>
                    <a:pt x="1196" y="1313"/>
                  </a:cubicBezTo>
                  <a:lnTo>
                    <a:pt x="79" y="15"/>
                  </a:lnTo>
                  <a:cubicBezTo>
                    <a:pt x="70" y="5"/>
                    <a:pt x="59" y="0"/>
                    <a:pt x="4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1"/>
            <p:cNvSpPr/>
            <p:nvPr/>
          </p:nvSpPr>
          <p:spPr>
            <a:xfrm>
              <a:off x="6958868" y="2636316"/>
              <a:ext cx="96792" cy="110029"/>
            </a:xfrm>
            <a:custGeom>
              <a:rect b="b" l="l" r="r" t="t"/>
              <a:pathLst>
                <a:path extrusionOk="0" h="1463" w="1287">
                  <a:moveTo>
                    <a:pt x="86" y="81"/>
                  </a:moveTo>
                  <a:lnTo>
                    <a:pt x="1202" y="1381"/>
                  </a:lnTo>
                  <a:lnTo>
                    <a:pt x="1201" y="1381"/>
                  </a:lnTo>
                  <a:lnTo>
                    <a:pt x="86" y="81"/>
                  </a:lnTo>
                  <a:close/>
                  <a:moveTo>
                    <a:pt x="83" y="0"/>
                  </a:moveTo>
                  <a:cubicBezTo>
                    <a:pt x="62" y="0"/>
                    <a:pt x="45" y="7"/>
                    <a:pt x="31" y="20"/>
                  </a:cubicBezTo>
                  <a:cubicBezTo>
                    <a:pt x="14" y="36"/>
                    <a:pt x="4" y="55"/>
                    <a:pt x="3" y="77"/>
                  </a:cubicBezTo>
                  <a:cubicBezTo>
                    <a:pt x="1" y="99"/>
                    <a:pt x="8" y="120"/>
                    <a:pt x="21" y="136"/>
                  </a:cubicBezTo>
                  <a:lnTo>
                    <a:pt x="1139" y="1434"/>
                  </a:lnTo>
                  <a:cubicBezTo>
                    <a:pt x="1155" y="1452"/>
                    <a:pt x="1176" y="1463"/>
                    <a:pt x="1201" y="1463"/>
                  </a:cubicBezTo>
                  <a:cubicBezTo>
                    <a:pt x="1220" y="1463"/>
                    <a:pt x="1239" y="1454"/>
                    <a:pt x="1255" y="1442"/>
                  </a:cubicBezTo>
                  <a:cubicBezTo>
                    <a:pt x="1272" y="1427"/>
                    <a:pt x="1282" y="1408"/>
                    <a:pt x="1284" y="1386"/>
                  </a:cubicBezTo>
                  <a:cubicBezTo>
                    <a:pt x="1286" y="1364"/>
                    <a:pt x="1279" y="1343"/>
                    <a:pt x="1265" y="1327"/>
                  </a:cubicBezTo>
                  <a:lnTo>
                    <a:pt x="148" y="29"/>
                  </a:lnTo>
                  <a:cubicBezTo>
                    <a:pt x="132" y="12"/>
                    <a:pt x="113" y="1"/>
                    <a:pt x="91" y="0"/>
                  </a:cubicBezTo>
                  <a:cubicBezTo>
                    <a:pt x="88" y="0"/>
                    <a:pt x="85" y="0"/>
                    <a:pt x="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1"/>
            <p:cNvSpPr/>
            <p:nvPr/>
          </p:nvSpPr>
          <p:spPr>
            <a:xfrm>
              <a:off x="6937660" y="2615635"/>
              <a:ext cx="34595" cy="33994"/>
            </a:xfrm>
            <a:custGeom>
              <a:rect b="b" l="l" r="r" t="t"/>
              <a:pathLst>
                <a:path extrusionOk="0" h="452" w="460">
                  <a:moveTo>
                    <a:pt x="337" y="0"/>
                  </a:moveTo>
                  <a:cubicBezTo>
                    <a:pt x="334" y="0"/>
                    <a:pt x="331" y="1"/>
                    <a:pt x="328" y="1"/>
                  </a:cubicBezTo>
                  <a:cubicBezTo>
                    <a:pt x="306" y="7"/>
                    <a:pt x="291" y="29"/>
                    <a:pt x="296" y="51"/>
                  </a:cubicBezTo>
                  <a:lnTo>
                    <a:pt x="348" y="305"/>
                  </a:lnTo>
                  <a:cubicBezTo>
                    <a:pt x="350" y="315"/>
                    <a:pt x="342" y="321"/>
                    <a:pt x="334" y="321"/>
                  </a:cubicBezTo>
                  <a:cubicBezTo>
                    <a:pt x="333" y="321"/>
                    <a:pt x="331" y="321"/>
                    <a:pt x="330" y="321"/>
                  </a:cubicBezTo>
                  <a:lnTo>
                    <a:pt x="62" y="221"/>
                  </a:lnTo>
                  <a:cubicBezTo>
                    <a:pt x="56" y="219"/>
                    <a:pt x="51" y="219"/>
                    <a:pt x="46" y="219"/>
                  </a:cubicBezTo>
                  <a:cubicBezTo>
                    <a:pt x="29" y="219"/>
                    <a:pt x="14" y="229"/>
                    <a:pt x="8" y="245"/>
                  </a:cubicBezTo>
                  <a:cubicBezTo>
                    <a:pt x="0" y="268"/>
                    <a:pt x="11" y="291"/>
                    <a:pt x="33" y="299"/>
                  </a:cubicBezTo>
                  <a:lnTo>
                    <a:pt x="441" y="451"/>
                  </a:lnTo>
                  <a:cubicBezTo>
                    <a:pt x="443" y="451"/>
                    <a:pt x="445" y="452"/>
                    <a:pt x="446" y="452"/>
                  </a:cubicBezTo>
                  <a:cubicBezTo>
                    <a:pt x="454" y="452"/>
                    <a:pt x="460" y="444"/>
                    <a:pt x="458" y="435"/>
                  </a:cubicBezTo>
                  <a:lnTo>
                    <a:pt x="377" y="35"/>
                  </a:lnTo>
                  <a:cubicBezTo>
                    <a:pt x="373" y="15"/>
                    <a:pt x="355" y="0"/>
                    <a:pt x="337"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1"/>
            <p:cNvSpPr/>
            <p:nvPr/>
          </p:nvSpPr>
          <p:spPr>
            <a:xfrm>
              <a:off x="6934576" y="2612476"/>
              <a:ext cx="40762" cy="40236"/>
            </a:xfrm>
            <a:custGeom>
              <a:rect b="b" l="l" r="r" t="t"/>
              <a:pathLst>
                <a:path extrusionOk="0" h="535" w="542">
                  <a:moveTo>
                    <a:pt x="379" y="84"/>
                  </a:moveTo>
                  <a:lnTo>
                    <a:pt x="449" y="437"/>
                  </a:lnTo>
                  <a:lnTo>
                    <a:pt x="449" y="437"/>
                  </a:lnTo>
                  <a:lnTo>
                    <a:pt x="86" y="301"/>
                  </a:lnTo>
                  <a:lnTo>
                    <a:pt x="86" y="301"/>
                  </a:lnTo>
                  <a:lnTo>
                    <a:pt x="358" y="401"/>
                  </a:lnTo>
                  <a:cubicBezTo>
                    <a:pt x="364" y="404"/>
                    <a:pt x="370" y="405"/>
                    <a:pt x="376" y="405"/>
                  </a:cubicBezTo>
                  <a:cubicBezTo>
                    <a:pt x="388" y="405"/>
                    <a:pt x="401" y="400"/>
                    <a:pt x="411" y="391"/>
                  </a:cubicBezTo>
                  <a:cubicBezTo>
                    <a:pt x="425" y="379"/>
                    <a:pt x="432" y="359"/>
                    <a:pt x="427" y="339"/>
                  </a:cubicBezTo>
                  <a:lnTo>
                    <a:pt x="379" y="84"/>
                  </a:lnTo>
                  <a:close/>
                  <a:moveTo>
                    <a:pt x="377" y="1"/>
                  </a:moveTo>
                  <a:cubicBezTo>
                    <a:pt x="372" y="1"/>
                    <a:pt x="367" y="1"/>
                    <a:pt x="362" y="2"/>
                  </a:cubicBezTo>
                  <a:cubicBezTo>
                    <a:pt x="339" y="6"/>
                    <a:pt x="321" y="20"/>
                    <a:pt x="308" y="37"/>
                  </a:cubicBezTo>
                  <a:cubicBezTo>
                    <a:pt x="297" y="56"/>
                    <a:pt x="292" y="78"/>
                    <a:pt x="297" y="99"/>
                  </a:cubicBezTo>
                  <a:lnTo>
                    <a:pt x="338" y="306"/>
                  </a:lnTo>
                  <a:lnTo>
                    <a:pt x="115" y="224"/>
                  </a:lnTo>
                  <a:cubicBezTo>
                    <a:pt x="106" y="221"/>
                    <a:pt x="96" y="219"/>
                    <a:pt x="87" y="219"/>
                  </a:cubicBezTo>
                  <a:cubicBezTo>
                    <a:pt x="75" y="219"/>
                    <a:pt x="63" y="222"/>
                    <a:pt x="52" y="227"/>
                  </a:cubicBezTo>
                  <a:cubicBezTo>
                    <a:pt x="32" y="235"/>
                    <a:pt x="16" y="253"/>
                    <a:pt x="9" y="274"/>
                  </a:cubicBezTo>
                  <a:cubicBezTo>
                    <a:pt x="1" y="295"/>
                    <a:pt x="2" y="317"/>
                    <a:pt x="11" y="337"/>
                  </a:cubicBezTo>
                  <a:cubicBezTo>
                    <a:pt x="22" y="358"/>
                    <a:pt x="37" y="372"/>
                    <a:pt x="58" y="380"/>
                  </a:cubicBezTo>
                  <a:lnTo>
                    <a:pt x="468" y="531"/>
                  </a:lnTo>
                  <a:cubicBezTo>
                    <a:pt x="474" y="533"/>
                    <a:pt x="479" y="534"/>
                    <a:pt x="487" y="534"/>
                  </a:cubicBezTo>
                  <a:cubicBezTo>
                    <a:pt x="499" y="534"/>
                    <a:pt x="513" y="529"/>
                    <a:pt x="520" y="520"/>
                  </a:cubicBezTo>
                  <a:cubicBezTo>
                    <a:pt x="535" y="507"/>
                    <a:pt x="542" y="488"/>
                    <a:pt x="538" y="468"/>
                  </a:cubicBezTo>
                  <a:lnTo>
                    <a:pt x="458" y="67"/>
                  </a:lnTo>
                  <a:cubicBezTo>
                    <a:pt x="453" y="45"/>
                    <a:pt x="441" y="26"/>
                    <a:pt x="422" y="14"/>
                  </a:cubicBezTo>
                  <a:cubicBezTo>
                    <a:pt x="409" y="5"/>
                    <a:pt x="393" y="1"/>
                    <a:pt x="3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1"/>
            <p:cNvSpPr/>
            <p:nvPr/>
          </p:nvSpPr>
          <p:spPr>
            <a:xfrm>
              <a:off x="6946684" y="2626088"/>
              <a:ext cx="34746" cy="33994"/>
            </a:xfrm>
            <a:custGeom>
              <a:rect b="b" l="l" r="r" t="t"/>
              <a:pathLst>
                <a:path extrusionOk="0" h="452" w="462">
                  <a:moveTo>
                    <a:pt x="338" y="0"/>
                  </a:moveTo>
                  <a:cubicBezTo>
                    <a:pt x="335" y="0"/>
                    <a:pt x="332" y="1"/>
                    <a:pt x="329" y="1"/>
                  </a:cubicBezTo>
                  <a:cubicBezTo>
                    <a:pt x="307" y="7"/>
                    <a:pt x="291" y="28"/>
                    <a:pt x="297" y="51"/>
                  </a:cubicBezTo>
                  <a:lnTo>
                    <a:pt x="348" y="306"/>
                  </a:lnTo>
                  <a:cubicBezTo>
                    <a:pt x="351" y="315"/>
                    <a:pt x="343" y="321"/>
                    <a:pt x="335" y="321"/>
                  </a:cubicBezTo>
                  <a:cubicBezTo>
                    <a:pt x="334" y="321"/>
                    <a:pt x="333" y="321"/>
                    <a:pt x="332" y="321"/>
                  </a:cubicBezTo>
                  <a:lnTo>
                    <a:pt x="62" y="220"/>
                  </a:lnTo>
                  <a:cubicBezTo>
                    <a:pt x="57" y="219"/>
                    <a:pt x="53" y="218"/>
                    <a:pt x="48" y="218"/>
                  </a:cubicBezTo>
                  <a:cubicBezTo>
                    <a:pt x="31" y="218"/>
                    <a:pt x="15" y="228"/>
                    <a:pt x="9" y="245"/>
                  </a:cubicBezTo>
                  <a:cubicBezTo>
                    <a:pt x="1" y="267"/>
                    <a:pt x="11" y="291"/>
                    <a:pt x="33" y="298"/>
                  </a:cubicBezTo>
                  <a:lnTo>
                    <a:pt x="442" y="451"/>
                  </a:lnTo>
                  <a:cubicBezTo>
                    <a:pt x="443" y="451"/>
                    <a:pt x="444" y="451"/>
                    <a:pt x="446" y="451"/>
                  </a:cubicBezTo>
                  <a:cubicBezTo>
                    <a:pt x="454" y="451"/>
                    <a:pt x="461" y="443"/>
                    <a:pt x="458" y="435"/>
                  </a:cubicBezTo>
                  <a:lnTo>
                    <a:pt x="378" y="34"/>
                  </a:lnTo>
                  <a:cubicBezTo>
                    <a:pt x="374" y="15"/>
                    <a:pt x="357" y="0"/>
                    <a:pt x="33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1"/>
            <p:cNvSpPr/>
            <p:nvPr/>
          </p:nvSpPr>
          <p:spPr>
            <a:xfrm>
              <a:off x="6943676" y="2622930"/>
              <a:ext cx="40913" cy="40236"/>
            </a:xfrm>
            <a:custGeom>
              <a:rect b="b" l="l" r="r" t="t"/>
              <a:pathLst>
                <a:path extrusionOk="0" h="535" w="544">
                  <a:moveTo>
                    <a:pt x="378" y="84"/>
                  </a:moveTo>
                  <a:lnTo>
                    <a:pt x="450" y="437"/>
                  </a:lnTo>
                  <a:lnTo>
                    <a:pt x="86" y="301"/>
                  </a:lnTo>
                  <a:lnTo>
                    <a:pt x="86" y="301"/>
                  </a:lnTo>
                  <a:lnTo>
                    <a:pt x="356" y="400"/>
                  </a:lnTo>
                  <a:cubicBezTo>
                    <a:pt x="362" y="403"/>
                    <a:pt x="369" y="404"/>
                    <a:pt x="375" y="404"/>
                  </a:cubicBezTo>
                  <a:cubicBezTo>
                    <a:pt x="388" y="404"/>
                    <a:pt x="400" y="400"/>
                    <a:pt x="409" y="391"/>
                  </a:cubicBezTo>
                  <a:cubicBezTo>
                    <a:pt x="425" y="379"/>
                    <a:pt x="431" y="359"/>
                    <a:pt x="428" y="339"/>
                  </a:cubicBezTo>
                  <a:lnTo>
                    <a:pt x="378" y="84"/>
                  </a:lnTo>
                  <a:close/>
                  <a:moveTo>
                    <a:pt x="377" y="0"/>
                  </a:moveTo>
                  <a:cubicBezTo>
                    <a:pt x="372" y="0"/>
                    <a:pt x="367" y="1"/>
                    <a:pt x="361" y="2"/>
                  </a:cubicBezTo>
                  <a:cubicBezTo>
                    <a:pt x="340" y="6"/>
                    <a:pt x="320" y="19"/>
                    <a:pt x="308" y="37"/>
                  </a:cubicBezTo>
                  <a:cubicBezTo>
                    <a:pt x="296" y="55"/>
                    <a:pt x="293" y="78"/>
                    <a:pt x="296" y="99"/>
                  </a:cubicBezTo>
                  <a:lnTo>
                    <a:pt x="338" y="306"/>
                  </a:lnTo>
                  <a:lnTo>
                    <a:pt x="338" y="306"/>
                  </a:lnTo>
                  <a:lnTo>
                    <a:pt x="114" y="224"/>
                  </a:lnTo>
                  <a:cubicBezTo>
                    <a:pt x="105" y="220"/>
                    <a:pt x="96" y="219"/>
                    <a:pt x="86" y="219"/>
                  </a:cubicBezTo>
                  <a:cubicBezTo>
                    <a:pt x="74" y="219"/>
                    <a:pt x="63" y="221"/>
                    <a:pt x="51" y="226"/>
                  </a:cubicBezTo>
                  <a:cubicBezTo>
                    <a:pt x="31" y="235"/>
                    <a:pt x="16" y="252"/>
                    <a:pt x="9" y="273"/>
                  </a:cubicBezTo>
                  <a:cubicBezTo>
                    <a:pt x="0" y="294"/>
                    <a:pt x="2" y="317"/>
                    <a:pt x="11" y="337"/>
                  </a:cubicBezTo>
                  <a:cubicBezTo>
                    <a:pt x="21" y="358"/>
                    <a:pt x="37" y="371"/>
                    <a:pt x="57" y="380"/>
                  </a:cubicBezTo>
                  <a:lnTo>
                    <a:pt x="467" y="531"/>
                  </a:lnTo>
                  <a:cubicBezTo>
                    <a:pt x="475" y="532"/>
                    <a:pt x="480" y="534"/>
                    <a:pt x="486" y="534"/>
                  </a:cubicBezTo>
                  <a:cubicBezTo>
                    <a:pt x="498" y="534"/>
                    <a:pt x="512" y="529"/>
                    <a:pt x="522" y="520"/>
                  </a:cubicBezTo>
                  <a:cubicBezTo>
                    <a:pt x="537" y="506"/>
                    <a:pt x="543" y="488"/>
                    <a:pt x="539" y="468"/>
                  </a:cubicBezTo>
                  <a:lnTo>
                    <a:pt x="459" y="67"/>
                  </a:lnTo>
                  <a:cubicBezTo>
                    <a:pt x="455" y="44"/>
                    <a:pt x="441" y="26"/>
                    <a:pt x="424" y="13"/>
                  </a:cubicBezTo>
                  <a:cubicBezTo>
                    <a:pt x="409" y="5"/>
                    <a:pt x="393"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1"/>
            <p:cNvSpPr/>
            <p:nvPr/>
          </p:nvSpPr>
          <p:spPr>
            <a:xfrm>
              <a:off x="7441913" y="3131096"/>
              <a:ext cx="506673" cy="356484"/>
            </a:xfrm>
            <a:custGeom>
              <a:rect b="b" l="l" r="r" t="t"/>
              <a:pathLst>
                <a:path extrusionOk="0" h="4740" w="6737">
                  <a:moveTo>
                    <a:pt x="73" y="1"/>
                  </a:moveTo>
                  <a:cubicBezTo>
                    <a:pt x="33" y="1"/>
                    <a:pt x="0" y="33"/>
                    <a:pt x="0" y="74"/>
                  </a:cubicBezTo>
                  <a:lnTo>
                    <a:pt x="0" y="4667"/>
                  </a:lnTo>
                  <a:cubicBezTo>
                    <a:pt x="0" y="4707"/>
                    <a:pt x="33" y="4740"/>
                    <a:pt x="73" y="4740"/>
                  </a:cubicBezTo>
                  <a:lnTo>
                    <a:pt x="6664" y="4740"/>
                  </a:lnTo>
                  <a:cubicBezTo>
                    <a:pt x="6705" y="4740"/>
                    <a:pt x="6737" y="4707"/>
                    <a:pt x="6737" y="4667"/>
                  </a:cubicBezTo>
                  <a:lnTo>
                    <a:pt x="6737" y="74"/>
                  </a:lnTo>
                  <a:cubicBezTo>
                    <a:pt x="6737" y="33"/>
                    <a:pt x="6704" y="1"/>
                    <a:pt x="66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1"/>
            <p:cNvSpPr/>
            <p:nvPr/>
          </p:nvSpPr>
          <p:spPr>
            <a:xfrm>
              <a:off x="7434994" y="3124403"/>
              <a:ext cx="520210" cy="370021"/>
            </a:xfrm>
            <a:custGeom>
              <a:rect b="b" l="l" r="r" t="t"/>
              <a:pathLst>
                <a:path extrusionOk="0" h="4920" w="6917">
                  <a:moveTo>
                    <a:pt x="6226" y="177"/>
                  </a:moveTo>
                  <a:cubicBezTo>
                    <a:pt x="6509" y="177"/>
                    <a:pt x="6740" y="408"/>
                    <a:pt x="6740" y="692"/>
                  </a:cubicBezTo>
                  <a:lnTo>
                    <a:pt x="6740" y="4226"/>
                  </a:lnTo>
                  <a:cubicBezTo>
                    <a:pt x="6740" y="4509"/>
                    <a:pt x="6510" y="4739"/>
                    <a:pt x="6226" y="4739"/>
                  </a:cubicBezTo>
                  <a:lnTo>
                    <a:pt x="694" y="4739"/>
                  </a:lnTo>
                  <a:cubicBezTo>
                    <a:pt x="410" y="4739"/>
                    <a:pt x="180" y="4510"/>
                    <a:pt x="180" y="4226"/>
                  </a:cubicBezTo>
                  <a:lnTo>
                    <a:pt x="180" y="692"/>
                  </a:lnTo>
                  <a:cubicBezTo>
                    <a:pt x="180" y="408"/>
                    <a:pt x="410" y="177"/>
                    <a:pt x="694" y="177"/>
                  </a:cubicBezTo>
                  <a:close/>
                  <a:moveTo>
                    <a:pt x="693" y="1"/>
                  </a:moveTo>
                  <a:cubicBezTo>
                    <a:pt x="310" y="1"/>
                    <a:pt x="0" y="312"/>
                    <a:pt x="0" y="693"/>
                  </a:cubicBezTo>
                  <a:lnTo>
                    <a:pt x="0" y="4227"/>
                  </a:lnTo>
                  <a:cubicBezTo>
                    <a:pt x="0" y="4610"/>
                    <a:pt x="311" y="4920"/>
                    <a:pt x="693" y="4920"/>
                  </a:cubicBezTo>
                  <a:lnTo>
                    <a:pt x="6225" y="4920"/>
                  </a:lnTo>
                  <a:cubicBezTo>
                    <a:pt x="6607" y="4920"/>
                    <a:pt x="6917" y="4609"/>
                    <a:pt x="6917" y="4227"/>
                  </a:cubicBezTo>
                  <a:lnTo>
                    <a:pt x="6917" y="693"/>
                  </a:lnTo>
                  <a:cubicBezTo>
                    <a:pt x="6917" y="312"/>
                    <a:pt x="6607" y="1"/>
                    <a:pt x="6225"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1"/>
            <p:cNvSpPr/>
            <p:nvPr/>
          </p:nvSpPr>
          <p:spPr>
            <a:xfrm>
              <a:off x="7441462" y="1996314"/>
              <a:ext cx="498701" cy="498701"/>
            </a:xfrm>
            <a:custGeom>
              <a:rect b="b" l="l" r="r" t="t"/>
              <a:pathLst>
                <a:path extrusionOk="0" h="6631" w="6631">
                  <a:moveTo>
                    <a:pt x="80" y="0"/>
                  </a:moveTo>
                  <a:cubicBezTo>
                    <a:pt x="37" y="0"/>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0"/>
                    <a:pt x="6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1"/>
            <p:cNvSpPr/>
            <p:nvPr/>
          </p:nvSpPr>
          <p:spPr>
            <a:xfrm>
              <a:off x="7435295" y="1990147"/>
              <a:ext cx="510960" cy="511035"/>
            </a:xfrm>
            <a:custGeom>
              <a:rect b="b" l="l" r="r" t="t"/>
              <a:pathLst>
                <a:path extrusionOk="0" h="6795" w="6794">
                  <a:moveTo>
                    <a:pt x="6051" y="164"/>
                  </a:moveTo>
                  <a:cubicBezTo>
                    <a:pt x="6369" y="164"/>
                    <a:pt x="6631" y="424"/>
                    <a:pt x="6631" y="745"/>
                  </a:cubicBezTo>
                  <a:lnTo>
                    <a:pt x="6631" y="6051"/>
                  </a:lnTo>
                  <a:cubicBezTo>
                    <a:pt x="6631" y="6370"/>
                    <a:pt x="6371" y="6631"/>
                    <a:pt x="6051" y="6631"/>
                  </a:cubicBezTo>
                  <a:lnTo>
                    <a:pt x="743" y="6631"/>
                  </a:lnTo>
                  <a:cubicBezTo>
                    <a:pt x="424" y="6631"/>
                    <a:pt x="162" y="6371"/>
                    <a:pt x="162" y="6051"/>
                  </a:cubicBezTo>
                  <a:lnTo>
                    <a:pt x="162" y="745"/>
                  </a:lnTo>
                  <a:cubicBezTo>
                    <a:pt x="162" y="425"/>
                    <a:pt x="424" y="164"/>
                    <a:pt x="743" y="164"/>
                  </a:cubicBezTo>
                  <a:close/>
                  <a:moveTo>
                    <a:pt x="743" y="0"/>
                  </a:moveTo>
                  <a:cubicBezTo>
                    <a:pt x="333" y="0"/>
                    <a:pt x="0" y="335"/>
                    <a:pt x="0" y="745"/>
                  </a:cubicBezTo>
                  <a:lnTo>
                    <a:pt x="0" y="6051"/>
                  </a:lnTo>
                  <a:cubicBezTo>
                    <a:pt x="0" y="6461"/>
                    <a:pt x="333" y="6795"/>
                    <a:pt x="743" y="6795"/>
                  </a:cubicBezTo>
                  <a:lnTo>
                    <a:pt x="6051" y="6795"/>
                  </a:lnTo>
                  <a:cubicBezTo>
                    <a:pt x="6461" y="6795"/>
                    <a:pt x="6794" y="6461"/>
                    <a:pt x="6794" y="6051"/>
                  </a:cubicBezTo>
                  <a:lnTo>
                    <a:pt x="6794" y="745"/>
                  </a:lnTo>
                  <a:cubicBezTo>
                    <a:pt x="6794" y="335"/>
                    <a:pt x="6461" y="0"/>
                    <a:pt x="6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1"/>
            <p:cNvSpPr/>
            <p:nvPr/>
          </p:nvSpPr>
          <p:spPr>
            <a:xfrm>
              <a:off x="7568785" y="2151915"/>
              <a:ext cx="252622" cy="187568"/>
            </a:xfrm>
            <a:custGeom>
              <a:rect b="b" l="l" r="r" t="t"/>
              <a:pathLst>
                <a:path extrusionOk="0" h="2494" w="3359">
                  <a:moveTo>
                    <a:pt x="41" y="1"/>
                  </a:moveTo>
                  <a:cubicBezTo>
                    <a:pt x="20" y="1"/>
                    <a:pt x="1" y="18"/>
                    <a:pt x="1" y="41"/>
                  </a:cubicBezTo>
                  <a:lnTo>
                    <a:pt x="1" y="2454"/>
                  </a:lnTo>
                  <a:cubicBezTo>
                    <a:pt x="1" y="2476"/>
                    <a:pt x="20" y="2494"/>
                    <a:pt x="41" y="2494"/>
                  </a:cubicBezTo>
                  <a:lnTo>
                    <a:pt x="3319" y="2494"/>
                  </a:lnTo>
                  <a:cubicBezTo>
                    <a:pt x="3341" y="2494"/>
                    <a:pt x="3358" y="2476"/>
                    <a:pt x="3358" y="2454"/>
                  </a:cubicBezTo>
                  <a:lnTo>
                    <a:pt x="3358" y="41"/>
                  </a:lnTo>
                  <a:cubicBezTo>
                    <a:pt x="3358" y="18"/>
                    <a:pt x="3341" y="1"/>
                    <a:pt x="33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1"/>
            <p:cNvSpPr/>
            <p:nvPr/>
          </p:nvSpPr>
          <p:spPr>
            <a:xfrm>
              <a:off x="7562618" y="2145823"/>
              <a:ext cx="264956" cy="199826"/>
            </a:xfrm>
            <a:custGeom>
              <a:rect b="b" l="l" r="r" t="t"/>
              <a:pathLst>
                <a:path extrusionOk="0" h="2657" w="3523">
                  <a:moveTo>
                    <a:pt x="3107" y="162"/>
                  </a:moveTo>
                  <a:cubicBezTo>
                    <a:pt x="3247" y="162"/>
                    <a:pt x="3360" y="276"/>
                    <a:pt x="3360" y="415"/>
                  </a:cubicBezTo>
                  <a:lnTo>
                    <a:pt x="3360" y="2240"/>
                  </a:lnTo>
                  <a:cubicBezTo>
                    <a:pt x="3360" y="2381"/>
                    <a:pt x="3246" y="2493"/>
                    <a:pt x="3107" y="2493"/>
                  </a:cubicBezTo>
                  <a:lnTo>
                    <a:pt x="417" y="2493"/>
                  </a:lnTo>
                  <a:cubicBezTo>
                    <a:pt x="277" y="2493"/>
                    <a:pt x="164" y="2378"/>
                    <a:pt x="164" y="2240"/>
                  </a:cubicBezTo>
                  <a:lnTo>
                    <a:pt x="164" y="415"/>
                  </a:lnTo>
                  <a:cubicBezTo>
                    <a:pt x="164" y="275"/>
                    <a:pt x="278" y="162"/>
                    <a:pt x="417" y="162"/>
                  </a:cubicBezTo>
                  <a:close/>
                  <a:moveTo>
                    <a:pt x="416" y="1"/>
                  </a:moveTo>
                  <a:cubicBezTo>
                    <a:pt x="188" y="1"/>
                    <a:pt x="1" y="187"/>
                    <a:pt x="1" y="416"/>
                  </a:cubicBezTo>
                  <a:lnTo>
                    <a:pt x="1" y="2241"/>
                  </a:lnTo>
                  <a:cubicBezTo>
                    <a:pt x="1" y="2470"/>
                    <a:pt x="187" y="2657"/>
                    <a:pt x="416" y="2657"/>
                  </a:cubicBezTo>
                  <a:lnTo>
                    <a:pt x="3107" y="2657"/>
                  </a:lnTo>
                  <a:cubicBezTo>
                    <a:pt x="3335" y="2657"/>
                    <a:pt x="3522" y="2470"/>
                    <a:pt x="3522" y="2241"/>
                  </a:cubicBezTo>
                  <a:lnTo>
                    <a:pt x="3522" y="416"/>
                  </a:lnTo>
                  <a:cubicBezTo>
                    <a:pt x="3522" y="188"/>
                    <a:pt x="3336" y="1"/>
                    <a:pt x="3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1"/>
            <p:cNvSpPr/>
            <p:nvPr/>
          </p:nvSpPr>
          <p:spPr>
            <a:xfrm>
              <a:off x="7568785" y="2176958"/>
              <a:ext cx="252772" cy="69341"/>
            </a:xfrm>
            <a:custGeom>
              <a:rect b="b" l="l" r="r" t="t"/>
              <a:pathLst>
                <a:path extrusionOk="0" h="922" w="3361">
                  <a:moveTo>
                    <a:pt x="1" y="1"/>
                  </a:moveTo>
                  <a:lnTo>
                    <a:pt x="1357" y="821"/>
                  </a:lnTo>
                  <a:cubicBezTo>
                    <a:pt x="1468" y="888"/>
                    <a:pt x="1592" y="922"/>
                    <a:pt x="1716" y="922"/>
                  </a:cubicBezTo>
                  <a:cubicBezTo>
                    <a:pt x="1847" y="922"/>
                    <a:pt x="1977" y="885"/>
                    <a:pt x="2091" y="811"/>
                  </a:cubicBezTo>
                  <a:lnTo>
                    <a:pt x="33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1"/>
            <p:cNvSpPr/>
            <p:nvPr/>
          </p:nvSpPr>
          <p:spPr>
            <a:xfrm>
              <a:off x="7565626" y="2171844"/>
              <a:ext cx="259165" cy="80547"/>
            </a:xfrm>
            <a:custGeom>
              <a:rect b="b" l="l" r="r" t="t"/>
              <a:pathLst>
                <a:path extrusionOk="0" h="1071" w="3446">
                  <a:moveTo>
                    <a:pt x="84" y="0"/>
                  </a:moveTo>
                  <a:lnTo>
                    <a:pt x="0" y="140"/>
                  </a:lnTo>
                  <a:lnTo>
                    <a:pt x="1356" y="959"/>
                  </a:lnTo>
                  <a:cubicBezTo>
                    <a:pt x="1479" y="1033"/>
                    <a:pt x="1618" y="1070"/>
                    <a:pt x="1758" y="1070"/>
                  </a:cubicBezTo>
                  <a:cubicBezTo>
                    <a:pt x="1904" y="1070"/>
                    <a:pt x="2050" y="1030"/>
                    <a:pt x="2178" y="950"/>
                  </a:cubicBezTo>
                  <a:lnTo>
                    <a:pt x="3446" y="140"/>
                  </a:lnTo>
                  <a:lnTo>
                    <a:pt x="3358" y="1"/>
                  </a:lnTo>
                  <a:lnTo>
                    <a:pt x="2089" y="812"/>
                  </a:lnTo>
                  <a:cubicBezTo>
                    <a:pt x="1989" y="876"/>
                    <a:pt x="1873" y="908"/>
                    <a:pt x="1757" y="908"/>
                  </a:cubicBezTo>
                  <a:cubicBezTo>
                    <a:pt x="1647" y="908"/>
                    <a:pt x="1537" y="879"/>
                    <a:pt x="1441" y="820"/>
                  </a:cubicBezTo>
                  <a:lnTo>
                    <a:pt x="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1"/>
            <p:cNvSpPr/>
            <p:nvPr/>
          </p:nvSpPr>
          <p:spPr>
            <a:xfrm>
              <a:off x="7441462" y="2577656"/>
              <a:ext cx="498701" cy="498776"/>
            </a:xfrm>
            <a:custGeom>
              <a:rect b="b" l="l" r="r" t="t"/>
              <a:pathLst>
                <a:path extrusionOk="0" h="6632" w="6631">
                  <a:moveTo>
                    <a:pt x="80" y="1"/>
                  </a:moveTo>
                  <a:cubicBezTo>
                    <a:pt x="37" y="1"/>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1"/>
                    <a:pt x="6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1"/>
            <p:cNvSpPr/>
            <p:nvPr/>
          </p:nvSpPr>
          <p:spPr>
            <a:xfrm>
              <a:off x="7435295" y="2571413"/>
              <a:ext cx="510960" cy="511035"/>
            </a:xfrm>
            <a:custGeom>
              <a:rect b="b" l="l" r="r" t="t"/>
              <a:pathLst>
                <a:path extrusionOk="0" h="6795" w="6794">
                  <a:moveTo>
                    <a:pt x="6051" y="164"/>
                  </a:moveTo>
                  <a:cubicBezTo>
                    <a:pt x="6369" y="164"/>
                    <a:pt x="6631" y="423"/>
                    <a:pt x="6631" y="744"/>
                  </a:cubicBezTo>
                  <a:lnTo>
                    <a:pt x="6631" y="6051"/>
                  </a:lnTo>
                  <a:cubicBezTo>
                    <a:pt x="6631" y="6370"/>
                    <a:pt x="6371" y="6630"/>
                    <a:pt x="6051" y="6630"/>
                  </a:cubicBezTo>
                  <a:lnTo>
                    <a:pt x="743" y="6630"/>
                  </a:lnTo>
                  <a:cubicBezTo>
                    <a:pt x="424" y="6630"/>
                    <a:pt x="162" y="6371"/>
                    <a:pt x="162" y="6051"/>
                  </a:cubicBezTo>
                  <a:lnTo>
                    <a:pt x="162" y="744"/>
                  </a:lnTo>
                  <a:cubicBezTo>
                    <a:pt x="162" y="425"/>
                    <a:pt x="424" y="164"/>
                    <a:pt x="743" y="164"/>
                  </a:cubicBezTo>
                  <a:close/>
                  <a:moveTo>
                    <a:pt x="743" y="1"/>
                  </a:moveTo>
                  <a:cubicBezTo>
                    <a:pt x="333" y="1"/>
                    <a:pt x="0" y="334"/>
                    <a:pt x="0" y="744"/>
                  </a:cubicBezTo>
                  <a:lnTo>
                    <a:pt x="0" y="6051"/>
                  </a:lnTo>
                  <a:cubicBezTo>
                    <a:pt x="0" y="6461"/>
                    <a:pt x="333" y="6794"/>
                    <a:pt x="743" y="6794"/>
                  </a:cubicBezTo>
                  <a:lnTo>
                    <a:pt x="6051" y="6794"/>
                  </a:lnTo>
                  <a:cubicBezTo>
                    <a:pt x="6461" y="6794"/>
                    <a:pt x="6794" y="6461"/>
                    <a:pt x="6794" y="6051"/>
                  </a:cubicBezTo>
                  <a:lnTo>
                    <a:pt x="6794" y="744"/>
                  </a:lnTo>
                  <a:cubicBezTo>
                    <a:pt x="6794" y="334"/>
                    <a:pt x="6461" y="1"/>
                    <a:pt x="6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1"/>
            <p:cNvSpPr/>
            <p:nvPr/>
          </p:nvSpPr>
          <p:spPr>
            <a:xfrm>
              <a:off x="7494106" y="2652260"/>
              <a:ext cx="232015" cy="12259"/>
            </a:xfrm>
            <a:custGeom>
              <a:rect b="b" l="l" r="r" t="t"/>
              <a:pathLst>
                <a:path extrusionOk="0" h="163" w="3085">
                  <a:moveTo>
                    <a:pt x="83" y="0"/>
                  </a:moveTo>
                  <a:cubicBezTo>
                    <a:pt x="37" y="0"/>
                    <a:pt x="1" y="36"/>
                    <a:pt x="1" y="82"/>
                  </a:cubicBezTo>
                  <a:cubicBezTo>
                    <a:pt x="1" y="127"/>
                    <a:pt x="37" y="163"/>
                    <a:pt x="83" y="163"/>
                  </a:cubicBezTo>
                  <a:lnTo>
                    <a:pt x="3002" y="163"/>
                  </a:lnTo>
                  <a:cubicBezTo>
                    <a:pt x="3047" y="163"/>
                    <a:pt x="3083" y="127"/>
                    <a:pt x="3084" y="82"/>
                  </a:cubicBezTo>
                  <a:cubicBezTo>
                    <a:pt x="3084" y="36"/>
                    <a:pt x="3048" y="0"/>
                    <a:pt x="3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1"/>
            <p:cNvSpPr/>
            <p:nvPr/>
          </p:nvSpPr>
          <p:spPr>
            <a:xfrm>
              <a:off x="7494106" y="2849826"/>
              <a:ext cx="208099" cy="12409"/>
            </a:xfrm>
            <a:custGeom>
              <a:rect b="b" l="l" r="r" t="t"/>
              <a:pathLst>
                <a:path extrusionOk="0" h="165" w="2767">
                  <a:moveTo>
                    <a:pt x="83" y="1"/>
                  </a:moveTo>
                  <a:cubicBezTo>
                    <a:pt x="37" y="1"/>
                    <a:pt x="1" y="37"/>
                    <a:pt x="1" y="83"/>
                  </a:cubicBezTo>
                  <a:cubicBezTo>
                    <a:pt x="1" y="128"/>
                    <a:pt x="37" y="165"/>
                    <a:pt x="83" y="165"/>
                  </a:cubicBezTo>
                  <a:lnTo>
                    <a:pt x="2684" y="165"/>
                  </a:lnTo>
                  <a:cubicBezTo>
                    <a:pt x="2730" y="165"/>
                    <a:pt x="2766" y="128"/>
                    <a:pt x="2766" y="83"/>
                  </a:cubicBezTo>
                  <a:cubicBezTo>
                    <a:pt x="2766" y="37"/>
                    <a:pt x="2730" y="1"/>
                    <a:pt x="2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1"/>
            <p:cNvSpPr/>
            <p:nvPr/>
          </p:nvSpPr>
          <p:spPr>
            <a:xfrm>
              <a:off x="7494106" y="2770333"/>
              <a:ext cx="208099" cy="12409"/>
            </a:xfrm>
            <a:custGeom>
              <a:rect b="b" l="l" r="r" t="t"/>
              <a:pathLst>
                <a:path extrusionOk="0" h="165" w="2767">
                  <a:moveTo>
                    <a:pt x="83" y="0"/>
                  </a:moveTo>
                  <a:cubicBezTo>
                    <a:pt x="37" y="0"/>
                    <a:pt x="1" y="38"/>
                    <a:pt x="1" y="82"/>
                  </a:cubicBezTo>
                  <a:cubicBezTo>
                    <a:pt x="1" y="128"/>
                    <a:pt x="37" y="164"/>
                    <a:pt x="83" y="164"/>
                  </a:cubicBezTo>
                  <a:lnTo>
                    <a:pt x="2684" y="164"/>
                  </a:lnTo>
                  <a:cubicBezTo>
                    <a:pt x="2730" y="164"/>
                    <a:pt x="2766" y="128"/>
                    <a:pt x="2766" y="82"/>
                  </a:cubicBezTo>
                  <a:cubicBezTo>
                    <a:pt x="2766" y="38"/>
                    <a:pt x="2730" y="0"/>
                    <a:pt x="2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1"/>
            <p:cNvSpPr/>
            <p:nvPr/>
          </p:nvSpPr>
          <p:spPr>
            <a:xfrm>
              <a:off x="7679412" y="2708063"/>
              <a:ext cx="208099" cy="12334"/>
            </a:xfrm>
            <a:custGeom>
              <a:rect b="b" l="l" r="r" t="t"/>
              <a:pathLst>
                <a:path extrusionOk="0" h="164" w="2767">
                  <a:moveTo>
                    <a:pt x="81" y="0"/>
                  </a:moveTo>
                  <a:cubicBezTo>
                    <a:pt x="37" y="0"/>
                    <a:pt x="0" y="36"/>
                    <a:pt x="0" y="81"/>
                  </a:cubicBezTo>
                  <a:cubicBezTo>
                    <a:pt x="0" y="127"/>
                    <a:pt x="37" y="163"/>
                    <a:pt x="81" y="163"/>
                  </a:cubicBezTo>
                  <a:lnTo>
                    <a:pt x="2684" y="163"/>
                  </a:lnTo>
                  <a:cubicBezTo>
                    <a:pt x="2728" y="163"/>
                    <a:pt x="2764" y="126"/>
                    <a:pt x="2766" y="81"/>
                  </a:cubicBezTo>
                  <a:cubicBezTo>
                    <a:pt x="2766" y="36"/>
                    <a:pt x="2730" y="0"/>
                    <a:pt x="2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1"/>
            <p:cNvSpPr/>
            <p:nvPr/>
          </p:nvSpPr>
          <p:spPr>
            <a:xfrm>
              <a:off x="7494106" y="2708063"/>
              <a:ext cx="140864" cy="12334"/>
            </a:xfrm>
            <a:custGeom>
              <a:rect b="b" l="l" r="r" t="t"/>
              <a:pathLst>
                <a:path extrusionOk="0" h="164" w="1873">
                  <a:moveTo>
                    <a:pt x="83" y="0"/>
                  </a:moveTo>
                  <a:cubicBezTo>
                    <a:pt x="37" y="0"/>
                    <a:pt x="1" y="36"/>
                    <a:pt x="1" y="81"/>
                  </a:cubicBezTo>
                  <a:cubicBezTo>
                    <a:pt x="1" y="127"/>
                    <a:pt x="37" y="163"/>
                    <a:pt x="83" y="163"/>
                  </a:cubicBezTo>
                  <a:lnTo>
                    <a:pt x="1791" y="163"/>
                  </a:lnTo>
                  <a:cubicBezTo>
                    <a:pt x="1837" y="163"/>
                    <a:pt x="1873" y="126"/>
                    <a:pt x="1873" y="81"/>
                  </a:cubicBezTo>
                  <a:cubicBezTo>
                    <a:pt x="1873" y="36"/>
                    <a:pt x="1837" y="0"/>
                    <a:pt x="1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1"/>
            <p:cNvSpPr/>
            <p:nvPr/>
          </p:nvSpPr>
          <p:spPr>
            <a:xfrm>
              <a:off x="7749880" y="2770333"/>
              <a:ext cx="91377" cy="12409"/>
            </a:xfrm>
            <a:custGeom>
              <a:rect b="b" l="l" r="r" t="t"/>
              <a:pathLst>
                <a:path extrusionOk="0" h="165" w="1215">
                  <a:moveTo>
                    <a:pt x="83" y="0"/>
                  </a:moveTo>
                  <a:cubicBezTo>
                    <a:pt x="37" y="0"/>
                    <a:pt x="1" y="38"/>
                    <a:pt x="1" y="82"/>
                  </a:cubicBezTo>
                  <a:cubicBezTo>
                    <a:pt x="1" y="128"/>
                    <a:pt x="37" y="164"/>
                    <a:pt x="83" y="164"/>
                  </a:cubicBezTo>
                  <a:lnTo>
                    <a:pt x="1134" y="164"/>
                  </a:lnTo>
                  <a:cubicBezTo>
                    <a:pt x="1178" y="164"/>
                    <a:pt x="1215" y="128"/>
                    <a:pt x="1215" y="82"/>
                  </a:cubicBezTo>
                  <a:cubicBezTo>
                    <a:pt x="1215" y="38"/>
                    <a:pt x="1178" y="0"/>
                    <a:pt x="1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1"/>
            <p:cNvSpPr/>
            <p:nvPr/>
          </p:nvSpPr>
          <p:spPr>
            <a:xfrm>
              <a:off x="7494106" y="2913751"/>
              <a:ext cx="232015" cy="12409"/>
            </a:xfrm>
            <a:custGeom>
              <a:rect b="b" l="l" r="r" t="t"/>
              <a:pathLst>
                <a:path extrusionOk="0" h="165" w="3085">
                  <a:moveTo>
                    <a:pt x="83" y="1"/>
                  </a:moveTo>
                  <a:cubicBezTo>
                    <a:pt x="37" y="1"/>
                    <a:pt x="1" y="37"/>
                    <a:pt x="1" y="83"/>
                  </a:cubicBezTo>
                  <a:cubicBezTo>
                    <a:pt x="1" y="128"/>
                    <a:pt x="37" y="165"/>
                    <a:pt x="83" y="165"/>
                  </a:cubicBezTo>
                  <a:lnTo>
                    <a:pt x="3002" y="165"/>
                  </a:lnTo>
                  <a:cubicBezTo>
                    <a:pt x="3047" y="165"/>
                    <a:pt x="3083" y="128"/>
                    <a:pt x="3084" y="83"/>
                  </a:cubicBezTo>
                  <a:cubicBezTo>
                    <a:pt x="3084" y="37"/>
                    <a:pt x="3048" y="1"/>
                    <a:pt x="3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1"/>
            <p:cNvSpPr/>
            <p:nvPr/>
          </p:nvSpPr>
          <p:spPr>
            <a:xfrm>
              <a:off x="7679412" y="2969554"/>
              <a:ext cx="208099" cy="12409"/>
            </a:xfrm>
            <a:custGeom>
              <a:rect b="b" l="l" r="r" t="t"/>
              <a:pathLst>
                <a:path extrusionOk="0" h="165" w="2767">
                  <a:moveTo>
                    <a:pt x="81" y="1"/>
                  </a:moveTo>
                  <a:cubicBezTo>
                    <a:pt x="37" y="1"/>
                    <a:pt x="0" y="37"/>
                    <a:pt x="0" y="83"/>
                  </a:cubicBezTo>
                  <a:cubicBezTo>
                    <a:pt x="0" y="128"/>
                    <a:pt x="37" y="165"/>
                    <a:pt x="81" y="165"/>
                  </a:cubicBezTo>
                  <a:lnTo>
                    <a:pt x="2684" y="165"/>
                  </a:lnTo>
                  <a:cubicBezTo>
                    <a:pt x="2728" y="165"/>
                    <a:pt x="2764" y="128"/>
                    <a:pt x="2766" y="83"/>
                  </a:cubicBezTo>
                  <a:cubicBezTo>
                    <a:pt x="2766" y="37"/>
                    <a:pt x="2730" y="1"/>
                    <a:pt x="2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1"/>
            <p:cNvSpPr/>
            <p:nvPr/>
          </p:nvSpPr>
          <p:spPr>
            <a:xfrm>
              <a:off x="7494106" y="2969554"/>
              <a:ext cx="140864" cy="12409"/>
            </a:xfrm>
            <a:custGeom>
              <a:rect b="b" l="l" r="r" t="t"/>
              <a:pathLst>
                <a:path extrusionOk="0" h="165" w="1873">
                  <a:moveTo>
                    <a:pt x="83" y="1"/>
                  </a:moveTo>
                  <a:cubicBezTo>
                    <a:pt x="37" y="1"/>
                    <a:pt x="1" y="37"/>
                    <a:pt x="1" y="83"/>
                  </a:cubicBezTo>
                  <a:cubicBezTo>
                    <a:pt x="1" y="128"/>
                    <a:pt x="37" y="165"/>
                    <a:pt x="83" y="165"/>
                  </a:cubicBezTo>
                  <a:lnTo>
                    <a:pt x="1791" y="165"/>
                  </a:lnTo>
                  <a:cubicBezTo>
                    <a:pt x="1837" y="165"/>
                    <a:pt x="1873" y="128"/>
                    <a:pt x="1873" y="83"/>
                  </a:cubicBezTo>
                  <a:cubicBezTo>
                    <a:pt x="1873" y="37"/>
                    <a:pt x="1837" y="1"/>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1"/>
            <p:cNvSpPr/>
            <p:nvPr/>
          </p:nvSpPr>
          <p:spPr>
            <a:xfrm>
              <a:off x="6358944" y="3580809"/>
              <a:ext cx="694240" cy="464632"/>
            </a:xfrm>
            <a:custGeom>
              <a:rect b="b" l="l" r="r" t="t"/>
              <a:pathLst>
                <a:path extrusionOk="0" h="6178" w="9231">
                  <a:moveTo>
                    <a:pt x="32" y="1"/>
                  </a:moveTo>
                  <a:cubicBezTo>
                    <a:pt x="15" y="1"/>
                    <a:pt x="1" y="15"/>
                    <a:pt x="1" y="32"/>
                  </a:cubicBezTo>
                  <a:lnTo>
                    <a:pt x="1" y="6147"/>
                  </a:lnTo>
                  <a:cubicBezTo>
                    <a:pt x="1" y="6163"/>
                    <a:pt x="15" y="6178"/>
                    <a:pt x="32" y="6178"/>
                  </a:cubicBezTo>
                  <a:lnTo>
                    <a:pt x="9200" y="6178"/>
                  </a:lnTo>
                  <a:cubicBezTo>
                    <a:pt x="9216" y="6178"/>
                    <a:pt x="9231" y="6163"/>
                    <a:pt x="9231" y="6147"/>
                  </a:cubicBezTo>
                  <a:lnTo>
                    <a:pt x="9231" y="32"/>
                  </a:lnTo>
                  <a:cubicBezTo>
                    <a:pt x="9231" y="15"/>
                    <a:pt x="9216" y="1"/>
                    <a:pt x="92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1"/>
            <p:cNvSpPr/>
            <p:nvPr/>
          </p:nvSpPr>
          <p:spPr>
            <a:xfrm>
              <a:off x="6354139" y="3576842"/>
              <a:ext cx="706499" cy="476891"/>
            </a:xfrm>
            <a:custGeom>
              <a:rect b="b" l="l" r="r" t="t"/>
              <a:pathLst>
                <a:path extrusionOk="0" h="6341" w="9394">
                  <a:moveTo>
                    <a:pt x="9053" y="166"/>
                  </a:moveTo>
                  <a:cubicBezTo>
                    <a:pt x="9151" y="166"/>
                    <a:pt x="9230" y="245"/>
                    <a:pt x="9230" y="342"/>
                  </a:cubicBezTo>
                  <a:lnTo>
                    <a:pt x="9230" y="6002"/>
                  </a:lnTo>
                  <a:cubicBezTo>
                    <a:pt x="9230" y="6100"/>
                    <a:pt x="9151" y="6179"/>
                    <a:pt x="9053" y="6179"/>
                  </a:cubicBezTo>
                  <a:lnTo>
                    <a:pt x="340" y="6179"/>
                  </a:lnTo>
                  <a:cubicBezTo>
                    <a:pt x="243" y="6179"/>
                    <a:pt x="164" y="6100"/>
                    <a:pt x="164" y="6002"/>
                  </a:cubicBezTo>
                  <a:lnTo>
                    <a:pt x="164" y="342"/>
                  </a:lnTo>
                  <a:cubicBezTo>
                    <a:pt x="164" y="245"/>
                    <a:pt x="243" y="166"/>
                    <a:pt x="340" y="166"/>
                  </a:cubicBezTo>
                  <a:close/>
                  <a:moveTo>
                    <a:pt x="340" y="1"/>
                  </a:moveTo>
                  <a:cubicBezTo>
                    <a:pt x="152" y="1"/>
                    <a:pt x="1" y="154"/>
                    <a:pt x="1" y="341"/>
                  </a:cubicBezTo>
                  <a:lnTo>
                    <a:pt x="1" y="6001"/>
                  </a:lnTo>
                  <a:cubicBezTo>
                    <a:pt x="1" y="6189"/>
                    <a:pt x="153" y="6341"/>
                    <a:pt x="340" y="6341"/>
                  </a:cubicBezTo>
                  <a:lnTo>
                    <a:pt x="9053" y="6341"/>
                  </a:lnTo>
                  <a:cubicBezTo>
                    <a:pt x="9240" y="6341"/>
                    <a:pt x="9394" y="6189"/>
                    <a:pt x="9394" y="6001"/>
                  </a:cubicBezTo>
                  <a:lnTo>
                    <a:pt x="9394" y="341"/>
                  </a:lnTo>
                  <a:cubicBezTo>
                    <a:pt x="9394" y="153"/>
                    <a:pt x="9240" y="1"/>
                    <a:pt x="90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1"/>
            <p:cNvSpPr/>
            <p:nvPr/>
          </p:nvSpPr>
          <p:spPr>
            <a:xfrm>
              <a:off x="6852377" y="3604818"/>
              <a:ext cx="36175" cy="36100"/>
            </a:xfrm>
            <a:custGeom>
              <a:rect b="b" l="l" r="r" t="t"/>
              <a:pathLst>
                <a:path extrusionOk="0" h="480" w="481">
                  <a:moveTo>
                    <a:pt x="241" y="163"/>
                  </a:moveTo>
                  <a:cubicBezTo>
                    <a:pt x="283" y="163"/>
                    <a:pt x="317" y="199"/>
                    <a:pt x="317" y="240"/>
                  </a:cubicBezTo>
                  <a:cubicBezTo>
                    <a:pt x="317" y="283"/>
                    <a:pt x="282" y="317"/>
                    <a:pt x="241" y="317"/>
                  </a:cubicBezTo>
                  <a:cubicBezTo>
                    <a:pt x="197" y="317"/>
                    <a:pt x="164" y="283"/>
                    <a:pt x="164" y="240"/>
                  </a:cubicBezTo>
                  <a:cubicBezTo>
                    <a:pt x="164" y="198"/>
                    <a:pt x="197" y="163"/>
                    <a:pt x="241" y="163"/>
                  </a:cubicBezTo>
                  <a:close/>
                  <a:moveTo>
                    <a:pt x="241" y="0"/>
                  </a:moveTo>
                  <a:cubicBezTo>
                    <a:pt x="108" y="0"/>
                    <a:pt x="0" y="108"/>
                    <a:pt x="0" y="240"/>
                  </a:cubicBezTo>
                  <a:cubicBezTo>
                    <a:pt x="0" y="373"/>
                    <a:pt x="108" y="480"/>
                    <a:pt x="241" y="480"/>
                  </a:cubicBezTo>
                  <a:cubicBezTo>
                    <a:pt x="373" y="480"/>
                    <a:pt x="481" y="373"/>
                    <a:pt x="480" y="240"/>
                  </a:cubicBezTo>
                  <a:cubicBezTo>
                    <a:pt x="480" y="108"/>
                    <a:pt x="373" y="0"/>
                    <a:pt x="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1"/>
            <p:cNvSpPr/>
            <p:nvPr/>
          </p:nvSpPr>
          <p:spPr>
            <a:xfrm>
              <a:off x="6922995" y="3604818"/>
              <a:ext cx="36100" cy="36100"/>
            </a:xfrm>
            <a:custGeom>
              <a:rect b="b" l="l" r="r" t="t"/>
              <a:pathLst>
                <a:path extrusionOk="0" h="480" w="480">
                  <a:moveTo>
                    <a:pt x="240" y="163"/>
                  </a:moveTo>
                  <a:cubicBezTo>
                    <a:pt x="283" y="163"/>
                    <a:pt x="317" y="199"/>
                    <a:pt x="317" y="240"/>
                  </a:cubicBezTo>
                  <a:cubicBezTo>
                    <a:pt x="317" y="283"/>
                    <a:pt x="283" y="317"/>
                    <a:pt x="240" y="317"/>
                  </a:cubicBezTo>
                  <a:cubicBezTo>
                    <a:pt x="197" y="317"/>
                    <a:pt x="164" y="283"/>
                    <a:pt x="164" y="240"/>
                  </a:cubicBezTo>
                  <a:cubicBezTo>
                    <a:pt x="164" y="198"/>
                    <a:pt x="197" y="163"/>
                    <a:pt x="240" y="163"/>
                  </a:cubicBezTo>
                  <a:close/>
                  <a:moveTo>
                    <a:pt x="240" y="0"/>
                  </a:moveTo>
                  <a:cubicBezTo>
                    <a:pt x="108" y="0"/>
                    <a:pt x="0" y="108"/>
                    <a:pt x="0" y="240"/>
                  </a:cubicBezTo>
                  <a:cubicBezTo>
                    <a:pt x="0" y="373"/>
                    <a:pt x="108" y="480"/>
                    <a:pt x="240" y="480"/>
                  </a:cubicBezTo>
                  <a:cubicBezTo>
                    <a:pt x="372" y="480"/>
                    <a:pt x="480" y="373"/>
                    <a:pt x="480" y="240"/>
                  </a:cubicBezTo>
                  <a:cubicBezTo>
                    <a:pt x="480" y="108"/>
                    <a:pt x="373" y="0"/>
                    <a:pt x="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1"/>
            <p:cNvSpPr/>
            <p:nvPr/>
          </p:nvSpPr>
          <p:spPr>
            <a:xfrm>
              <a:off x="6993838" y="3604818"/>
              <a:ext cx="36175" cy="36100"/>
            </a:xfrm>
            <a:custGeom>
              <a:rect b="b" l="l" r="r" t="t"/>
              <a:pathLst>
                <a:path extrusionOk="0" h="480" w="481">
                  <a:moveTo>
                    <a:pt x="240" y="163"/>
                  </a:moveTo>
                  <a:cubicBezTo>
                    <a:pt x="283" y="163"/>
                    <a:pt x="317" y="199"/>
                    <a:pt x="317" y="240"/>
                  </a:cubicBezTo>
                  <a:cubicBezTo>
                    <a:pt x="317" y="283"/>
                    <a:pt x="282" y="317"/>
                    <a:pt x="240" y="317"/>
                  </a:cubicBezTo>
                  <a:cubicBezTo>
                    <a:pt x="198" y="317"/>
                    <a:pt x="163" y="283"/>
                    <a:pt x="163" y="240"/>
                  </a:cubicBezTo>
                  <a:cubicBezTo>
                    <a:pt x="163" y="198"/>
                    <a:pt x="198" y="163"/>
                    <a:pt x="240" y="163"/>
                  </a:cubicBezTo>
                  <a:close/>
                  <a:moveTo>
                    <a:pt x="240" y="0"/>
                  </a:moveTo>
                  <a:cubicBezTo>
                    <a:pt x="108" y="0"/>
                    <a:pt x="1" y="108"/>
                    <a:pt x="1" y="240"/>
                  </a:cubicBezTo>
                  <a:cubicBezTo>
                    <a:pt x="1" y="373"/>
                    <a:pt x="108" y="480"/>
                    <a:pt x="240" y="480"/>
                  </a:cubicBezTo>
                  <a:cubicBezTo>
                    <a:pt x="373" y="480"/>
                    <a:pt x="480" y="373"/>
                    <a:pt x="479" y="240"/>
                  </a:cubicBezTo>
                  <a:cubicBezTo>
                    <a:pt x="479" y="108"/>
                    <a:pt x="373" y="0"/>
                    <a:pt x="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1"/>
            <p:cNvSpPr/>
            <p:nvPr/>
          </p:nvSpPr>
          <p:spPr>
            <a:xfrm>
              <a:off x="6531925" y="3662125"/>
              <a:ext cx="352874" cy="321437"/>
            </a:xfrm>
            <a:custGeom>
              <a:rect b="b" l="l" r="r" t="t"/>
              <a:pathLst>
                <a:path extrusionOk="0" h="4274" w="4692">
                  <a:moveTo>
                    <a:pt x="2346" y="0"/>
                  </a:moveTo>
                  <a:cubicBezTo>
                    <a:pt x="1799" y="0"/>
                    <a:pt x="1253" y="209"/>
                    <a:pt x="835" y="626"/>
                  </a:cubicBezTo>
                  <a:cubicBezTo>
                    <a:pt x="1" y="1460"/>
                    <a:pt x="1" y="2814"/>
                    <a:pt x="835" y="3648"/>
                  </a:cubicBezTo>
                  <a:cubicBezTo>
                    <a:pt x="1253" y="4065"/>
                    <a:pt x="1799" y="4274"/>
                    <a:pt x="2346" y="4274"/>
                  </a:cubicBezTo>
                  <a:cubicBezTo>
                    <a:pt x="2893" y="4274"/>
                    <a:pt x="3440" y="4065"/>
                    <a:pt x="3857" y="3648"/>
                  </a:cubicBezTo>
                  <a:cubicBezTo>
                    <a:pt x="4692" y="2814"/>
                    <a:pt x="4692" y="1460"/>
                    <a:pt x="3857" y="626"/>
                  </a:cubicBezTo>
                  <a:cubicBezTo>
                    <a:pt x="3440" y="209"/>
                    <a:pt x="2893" y="0"/>
                    <a:pt x="2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1"/>
            <p:cNvSpPr/>
            <p:nvPr/>
          </p:nvSpPr>
          <p:spPr>
            <a:xfrm>
              <a:off x="6541552" y="3656034"/>
              <a:ext cx="333771" cy="333696"/>
            </a:xfrm>
            <a:custGeom>
              <a:rect b="b" l="l" r="r" t="t"/>
              <a:pathLst>
                <a:path extrusionOk="0" h="4437" w="4438">
                  <a:moveTo>
                    <a:pt x="2218" y="162"/>
                  </a:moveTo>
                  <a:cubicBezTo>
                    <a:pt x="3352" y="162"/>
                    <a:pt x="4273" y="1085"/>
                    <a:pt x="4273" y="2217"/>
                  </a:cubicBezTo>
                  <a:cubicBezTo>
                    <a:pt x="4273" y="3350"/>
                    <a:pt x="3353" y="4272"/>
                    <a:pt x="2218" y="4272"/>
                  </a:cubicBezTo>
                  <a:cubicBezTo>
                    <a:pt x="1086" y="4272"/>
                    <a:pt x="164" y="3351"/>
                    <a:pt x="164" y="2217"/>
                  </a:cubicBezTo>
                  <a:cubicBezTo>
                    <a:pt x="164" y="1085"/>
                    <a:pt x="1085" y="162"/>
                    <a:pt x="2218" y="162"/>
                  </a:cubicBezTo>
                  <a:close/>
                  <a:moveTo>
                    <a:pt x="2218" y="0"/>
                  </a:moveTo>
                  <a:cubicBezTo>
                    <a:pt x="996" y="0"/>
                    <a:pt x="1" y="995"/>
                    <a:pt x="1" y="2219"/>
                  </a:cubicBezTo>
                  <a:cubicBezTo>
                    <a:pt x="1" y="3441"/>
                    <a:pt x="996" y="4437"/>
                    <a:pt x="2218" y="4437"/>
                  </a:cubicBezTo>
                  <a:cubicBezTo>
                    <a:pt x="3441" y="4437"/>
                    <a:pt x="4437" y="3441"/>
                    <a:pt x="4437" y="2219"/>
                  </a:cubicBezTo>
                  <a:cubicBezTo>
                    <a:pt x="4437" y="995"/>
                    <a:pt x="3442" y="0"/>
                    <a:pt x="2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1"/>
            <p:cNvSpPr/>
            <p:nvPr/>
          </p:nvSpPr>
          <p:spPr>
            <a:xfrm>
              <a:off x="6582238" y="3696645"/>
              <a:ext cx="252396" cy="252396"/>
            </a:xfrm>
            <a:custGeom>
              <a:rect b="b" l="l" r="r" t="t"/>
              <a:pathLst>
                <a:path extrusionOk="0" h="3356" w="3356">
                  <a:moveTo>
                    <a:pt x="1677" y="1"/>
                  </a:moveTo>
                  <a:cubicBezTo>
                    <a:pt x="752" y="1"/>
                    <a:pt x="0" y="752"/>
                    <a:pt x="0" y="1679"/>
                  </a:cubicBezTo>
                  <a:cubicBezTo>
                    <a:pt x="0" y="2605"/>
                    <a:pt x="752" y="3356"/>
                    <a:pt x="1677" y="3356"/>
                  </a:cubicBezTo>
                  <a:cubicBezTo>
                    <a:pt x="2604" y="3356"/>
                    <a:pt x="3355" y="2605"/>
                    <a:pt x="3355" y="1679"/>
                  </a:cubicBezTo>
                  <a:cubicBezTo>
                    <a:pt x="3355" y="752"/>
                    <a:pt x="2604" y="1"/>
                    <a:pt x="16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1"/>
            <p:cNvSpPr/>
            <p:nvPr/>
          </p:nvSpPr>
          <p:spPr>
            <a:xfrm>
              <a:off x="6576071" y="3690553"/>
              <a:ext cx="264655" cy="264655"/>
            </a:xfrm>
            <a:custGeom>
              <a:rect b="b" l="l" r="r" t="t"/>
              <a:pathLst>
                <a:path extrusionOk="0" h="3519" w="3519">
                  <a:moveTo>
                    <a:pt x="1759" y="163"/>
                  </a:moveTo>
                  <a:cubicBezTo>
                    <a:pt x="2639" y="163"/>
                    <a:pt x="3355" y="879"/>
                    <a:pt x="3356" y="1758"/>
                  </a:cubicBezTo>
                  <a:cubicBezTo>
                    <a:pt x="3356" y="2638"/>
                    <a:pt x="2639" y="3354"/>
                    <a:pt x="1759" y="3354"/>
                  </a:cubicBezTo>
                  <a:cubicBezTo>
                    <a:pt x="880" y="3354"/>
                    <a:pt x="164" y="2638"/>
                    <a:pt x="164" y="1758"/>
                  </a:cubicBezTo>
                  <a:cubicBezTo>
                    <a:pt x="164" y="879"/>
                    <a:pt x="879" y="163"/>
                    <a:pt x="1759" y="163"/>
                  </a:cubicBezTo>
                  <a:close/>
                  <a:moveTo>
                    <a:pt x="1759" y="1"/>
                  </a:moveTo>
                  <a:cubicBezTo>
                    <a:pt x="789" y="1"/>
                    <a:pt x="0" y="790"/>
                    <a:pt x="0" y="1760"/>
                  </a:cubicBezTo>
                  <a:cubicBezTo>
                    <a:pt x="0" y="2729"/>
                    <a:pt x="789" y="3519"/>
                    <a:pt x="1759" y="3519"/>
                  </a:cubicBezTo>
                  <a:cubicBezTo>
                    <a:pt x="2729" y="3519"/>
                    <a:pt x="3518" y="2728"/>
                    <a:pt x="3518" y="1760"/>
                  </a:cubicBezTo>
                  <a:cubicBezTo>
                    <a:pt x="3518" y="790"/>
                    <a:pt x="2730" y="1"/>
                    <a:pt x="17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1"/>
            <p:cNvSpPr/>
            <p:nvPr/>
          </p:nvSpPr>
          <p:spPr>
            <a:xfrm>
              <a:off x="6699784" y="3750718"/>
              <a:ext cx="71823" cy="80848"/>
            </a:xfrm>
            <a:custGeom>
              <a:rect b="b" l="l" r="r" t="t"/>
              <a:pathLst>
                <a:path extrusionOk="0" h="1075" w="955">
                  <a:moveTo>
                    <a:pt x="114" y="1"/>
                  </a:moveTo>
                  <a:cubicBezTo>
                    <a:pt x="51" y="1"/>
                    <a:pt x="0" y="52"/>
                    <a:pt x="0" y="115"/>
                  </a:cubicBezTo>
                  <a:lnTo>
                    <a:pt x="0" y="1074"/>
                  </a:lnTo>
                  <a:lnTo>
                    <a:pt x="841" y="1074"/>
                  </a:lnTo>
                  <a:cubicBezTo>
                    <a:pt x="905" y="1074"/>
                    <a:pt x="955" y="1022"/>
                    <a:pt x="955" y="960"/>
                  </a:cubicBezTo>
                  <a:cubicBezTo>
                    <a:pt x="955" y="896"/>
                    <a:pt x="905" y="846"/>
                    <a:pt x="841" y="846"/>
                  </a:cubicBezTo>
                  <a:lnTo>
                    <a:pt x="228" y="846"/>
                  </a:lnTo>
                  <a:lnTo>
                    <a:pt x="228" y="115"/>
                  </a:lnTo>
                  <a:cubicBezTo>
                    <a:pt x="228" y="52"/>
                    <a:pt x="178"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1"/>
            <p:cNvSpPr/>
            <p:nvPr/>
          </p:nvSpPr>
          <p:spPr>
            <a:xfrm>
              <a:off x="6683540" y="3798774"/>
              <a:ext cx="50690" cy="50765"/>
            </a:xfrm>
            <a:custGeom>
              <a:rect b="b" l="l" r="r" t="t"/>
              <a:pathLst>
                <a:path extrusionOk="0" h="675" w="674">
                  <a:moveTo>
                    <a:pt x="338" y="163"/>
                  </a:moveTo>
                  <a:cubicBezTo>
                    <a:pt x="433" y="163"/>
                    <a:pt x="511" y="241"/>
                    <a:pt x="511" y="338"/>
                  </a:cubicBezTo>
                  <a:cubicBezTo>
                    <a:pt x="511" y="433"/>
                    <a:pt x="433" y="511"/>
                    <a:pt x="338" y="511"/>
                  </a:cubicBezTo>
                  <a:cubicBezTo>
                    <a:pt x="241" y="511"/>
                    <a:pt x="163" y="433"/>
                    <a:pt x="163" y="338"/>
                  </a:cubicBezTo>
                  <a:cubicBezTo>
                    <a:pt x="163" y="241"/>
                    <a:pt x="241" y="163"/>
                    <a:pt x="338" y="163"/>
                  </a:cubicBezTo>
                  <a:close/>
                  <a:moveTo>
                    <a:pt x="338" y="0"/>
                  </a:moveTo>
                  <a:cubicBezTo>
                    <a:pt x="151" y="0"/>
                    <a:pt x="0" y="152"/>
                    <a:pt x="0" y="338"/>
                  </a:cubicBezTo>
                  <a:cubicBezTo>
                    <a:pt x="0" y="524"/>
                    <a:pt x="152" y="675"/>
                    <a:pt x="338" y="675"/>
                  </a:cubicBezTo>
                  <a:cubicBezTo>
                    <a:pt x="522" y="675"/>
                    <a:pt x="674" y="523"/>
                    <a:pt x="674" y="338"/>
                  </a:cubicBezTo>
                  <a:cubicBezTo>
                    <a:pt x="674" y="152"/>
                    <a:pt x="522"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1"/>
            <p:cNvSpPr/>
            <p:nvPr/>
          </p:nvSpPr>
          <p:spPr>
            <a:xfrm>
              <a:off x="7139436" y="3583084"/>
              <a:ext cx="806826" cy="471250"/>
            </a:xfrm>
            <a:custGeom>
              <a:rect b="b" l="l" r="r" t="t"/>
              <a:pathLst>
                <a:path extrusionOk="0" h="6266" w="10728">
                  <a:moveTo>
                    <a:pt x="625" y="1"/>
                  </a:moveTo>
                  <a:cubicBezTo>
                    <a:pt x="280" y="1"/>
                    <a:pt x="0" y="281"/>
                    <a:pt x="0" y="627"/>
                  </a:cubicBezTo>
                  <a:lnTo>
                    <a:pt x="0" y="5640"/>
                  </a:lnTo>
                  <a:cubicBezTo>
                    <a:pt x="0" y="5986"/>
                    <a:pt x="280" y="6266"/>
                    <a:pt x="625" y="6266"/>
                  </a:cubicBezTo>
                  <a:lnTo>
                    <a:pt x="10103" y="6266"/>
                  </a:lnTo>
                  <a:cubicBezTo>
                    <a:pt x="10447" y="6266"/>
                    <a:pt x="10728" y="5986"/>
                    <a:pt x="10728" y="5640"/>
                  </a:cubicBezTo>
                  <a:lnTo>
                    <a:pt x="10728" y="627"/>
                  </a:lnTo>
                  <a:cubicBezTo>
                    <a:pt x="10728" y="281"/>
                    <a:pt x="10447" y="1"/>
                    <a:pt x="10103" y="1"/>
                  </a:cubicBezTo>
                  <a:close/>
                </a:path>
              </a:pathLst>
            </a:custGeom>
            <a:solidFill>
              <a:srgbClr val="5777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1"/>
            <p:cNvSpPr/>
            <p:nvPr/>
          </p:nvSpPr>
          <p:spPr>
            <a:xfrm>
              <a:off x="7727544" y="3630313"/>
              <a:ext cx="125672" cy="353024"/>
            </a:xfrm>
            <a:custGeom>
              <a:rect b="b" l="l" r="r" t="t"/>
              <a:pathLst>
                <a:path extrusionOk="0" h="4694" w="1671">
                  <a:moveTo>
                    <a:pt x="1" y="1"/>
                  </a:moveTo>
                  <a:lnTo>
                    <a:pt x="1" y="4694"/>
                  </a:lnTo>
                  <a:lnTo>
                    <a:pt x="1671" y="4694"/>
                  </a:lnTo>
                  <a:lnTo>
                    <a:pt x="1671"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1"/>
            <p:cNvSpPr/>
            <p:nvPr/>
          </p:nvSpPr>
          <p:spPr>
            <a:xfrm>
              <a:off x="7721828" y="3624673"/>
              <a:ext cx="137178" cy="364531"/>
            </a:xfrm>
            <a:custGeom>
              <a:rect b="b" l="l" r="r" t="t"/>
              <a:pathLst>
                <a:path extrusionOk="0" h="4847" w="1824">
                  <a:moveTo>
                    <a:pt x="1670" y="154"/>
                  </a:moveTo>
                  <a:lnTo>
                    <a:pt x="1670" y="4692"/>
                  </a:lnTo>
                  <a:lnTo>
                    <a:pt x="155" y="4692"/>
                  </a:lnTo>
                  <a:lnTo>
                    <a:pt x="155" y="154"/>
                  </a:lnTo>
                  <a:close/>
                  <a:moveTo>
                    <a:pt x="77" y="1"/>
                  </a:moveTo>
                  <a:cubicBezTo>
                    <a:pt x="35" y="1"/>
                    <a:pt x="0" y="34"/>
                    <a:pt x="0" y="78"/>
                  </a:cubicBezTo>
                  <a:lnTo>
                    <a:pt x="0" y="4770"/>
                  </a:lnTo>
                  <a:cubicBezTo>
                    <a:pt x="0" y="4811"/>
                    <a:pt x="34" y="4846"/>
                    <a:pt x="77" y="4846"/>
                  </a:cubicBezTo>
                  <a:lnTo>
                    <a:pt x="1747" y="4846"/>
                  </a:lnTo>
                  <a:cubicBezTo>
                    <a:pt x="1789" y="4846"/>
                    <a:pt x="1823" y="4811"/>
                    <a:pt x="1823" y="4769"/>
                  </a:cubicBezTo>
                  <a:lnTo>
                    <a:pt x="1823" y="78"/>
                  </a:lnTo>
                  <a:cubicBezTo>
                    <a:pt x="1823" y="36"/>
                    <a:pt x="1789" y="1"/>
                    <a:pt x="1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1"/>
            <p:cNvSpPr/>
            <p:nvPr/>
          </p:nvSpPr>
          <p:spPr>
            <a:xfrm>
              <a:off x="7549758" y="3783959"/>
              <a:ext cx="125822" cy="199375"/>
            </a:xfrm>
            <a:custGeom>
              <a:rect b="b" l="l" r="r" t="t"/>
              <a:pathLst>
                <a:path extrusionOk="0" h="2651" w="1673">
                  <a:moveTo>
                    <a:pt x="1" y="0"/>
                  </a:moveTo>
                  <a:lnTo>
                    <a:pt x="1" y="2651"/>
                  </a:lnTo>
                  <a:lnTo>
                    <a:pt x="1673" y="2651"/>
                  </a:lnTo>
                  <a:lnTo>
                    <a:pt x="1673"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1"/>
            <p:cNvSpPr/>
            <p:nvPr/>
          </p:nvSpPr>
          <p:spPr>
            <a:xfrm>
              <a:off x="7543967" y="3778243"/>
              <a:ext cx="137479" cy="210957"/>
            </a:xfrm>
            <a:custGeom>
              <a:rect b="b" l="l" r="r" t="t"/>
              <a:pathLst>
                <a:path extrusionOk="0" h="2805" w="1828">
                  <a:moveTo>
                    <a:pt x="1673" y="154"/>
                  </a:moveTo>
                  <a:lnTo>
                    <a:pt x="1673" y="2650"/>
                  </a:lnTo>
                  <a:lnTo>
                    <a:pt x="153" y="2650"/>
                  </a:lnTo>
                  <a:lnTo>
                    <a:pt x="153" y="154"/>
                  </a:lnTo>
                  <a:close/>
                  <a:moveTo>
                    <a:pt x="77" y="0"/>
                  </a:moveTo>
                  <a:cubicBezTo>
                    <a:pt x="35" y="0"/>
                    <a:pt x="1" y="35"/>
                    <a:pt x="1" y="77"/>
                  </a:cubicBezTo>
                  <a:lnTo>
                    <a:pt x="1" y="2728"/>
                  </a:lnTo>
                  <a:cubicBezTo>
                    <a:pt x="1" y="2769"/>
                    <a:pt x="34" y="2804"/>
                    <a:pt x="77" y="2804"/>
                  </a:cubicBezTo>
                  <a:lnTo>
                    <a:pt x="1750" y="2804"/>
                  </a:lnTo>
                  <a:cubicBezTo>
                    <a:pt x="1792" y="2804"/>
                    <a:pt x="1827" y="2769"/>
                    <a:pt x="1825" y="2727"/>
                  </a:cubicBezTo>
                  <a:lnTo>
                    <a:pt x="1825" y="77"/>
                  </a:lnTo>
                  <a:cubicBezTo>
                    <a:pt x="1825" y="36"/>
                    <a:pt x="1792" y="0"/>
                    <a:pt x="1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1"/>
            <p:cNvSpPr/>
            <p:nvPr/>
          </p:nvSpPr>
          <p:spPr>
            <a:xfrm>
              <a:off x="7718294" y="3630388"/>
              <a:ext cx="125897" cy="340314"/>
            </a:xfrm>
            <a:custGeom>
              <a:rect b="b" l="l" r="r" t="t"/>
              <a:pathLst>
                <a:path extrusionOk="0" h="4525" w="1674">
                  <a:moveTo>
                    <a:pt x="0" y="1"/>
                  </a:moveTo>
                  <a:lnTo>
                    <a:pt x="0" y="4524"/>
                  </a:lnTo>
                  <a:lnTo>
                    <a:pt x="1673" y="4524"/>
                  </a:lnTo>
                  <a:lnTo>
                    <a:pt x="16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1"/>
            <p:cNvSpPr/>
            <p:nvPr/>
          </p:nvSpPr>
          <p:spPr>
            <a:xfrm>
              <a:off x="7712578" y="3624598"/>
              <a:ext cx="137404" cy="351896"/>
            </a:xfrm>
            <a:custGeom>
              <a:rect b="b" l="l" r="r" t="t"/>
              <a:pathLst>
                <a:path extrusionOk="0" h="4679" w="1827">
                  <a:moveTo>
                    <a:pt x="1673" y="155"/>
                  </a:moveTo>
                  <a:lnTo>
                    <a:pt x="1673" y="4526"/>
                  </a:lnTo>
                  <a:lnTo>
                    <a:pt x="154" y="4526"/>
                  </a:lnTo>
                  <a:lnTo>
                    <a:pt x="154" y="155"/>
                  </a:lnTo>
                  <a:close/>
                  <a:moveTo>
                    <a:pt x="1" y="1"/>
                  </a:moveTo>
                  <a:lnTo>
                    <a:pt x="1" y="4678"/>
                  </a:lnTo>
                  <a:lnTo>
                    <a:pt x="1826" y="4678"/>
                  </a:lnTo>
                  <a:lnTo>
                    <a:pt x="18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1"/>
            <p:cNvSpPr/>
            <p:nvPr/>
          </p:nvSpPr>
          <p:spPr>
            <a:xfrm>
              <a:off x="7540508" y="3784034"/>
              <a:ext cx="125897" cy="186665"/>
            </a:xfrm>
            <a:custGeom>
              <a:rect b="b" l="l" r="r" t="t"/>
              <a:pathLst>
                <a:path extrusionOk="0" h="2482" w="1674">
                  <a:moveTo>
                    <a:pt x="0" y="0"/>
                  </a:moveTo>
                  <a:lnTo>
                    <a:pt x="0" y="2481"/>
                  </a:lnTo>
                  <a:lnTo>
                    <a:pt x="1673" y="2481"/>
                  </a:lnTo>
                  <a:lnTo>
                    <a:pt x="16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1"/>
            <p:cNvSpPr/>
            <p:nvPr/>
          </p:nvSpPr>
          <p:spPr>
            <a:xfrm>
              <a:off x="7534717" y="3778243"/>
              <a:ext cx="137404" cy="198247"/>
            </a:xfrm>
            <a:custGeom>
              <a:rect b="b" l="l" r="r" t="t"/>
              <a:pathLst>
                <a:path extrusionOk="0" h="2636" w="1827">
                  <a:moveTo>
                    <a:pt x="1672" y="154"/>
                  </a:moveTo>
                  <a:lnTo>
                    <a:pt x="1672" y="2483"/>
                  </a:lnTo>
                  <a:lnTo>
                    <a:pt x="153" y="2483"/>
                  </a:lnTo>
                  <a:lnTo>
                    <a:pt x="153" y="154"/>
                  </a:lnTo>
                  <a:close/>
                  <a:moveTo>
                    <a:pt x="77" y="0"/>
                  </a:moveTo>
                  <a:cubicBezTo>
                    <a:pt x="36" y="0"/>
                    <a:pt x="0" y="35"/>
                    <a:pt x="0" y="77"/>
                  </a:cubicBezTo>
                  <a:lnTo>
                    <a:pt x="0" y="2558"/>
                  </a:lnTo>
                  <a:cubicBezTo>
                    <a:pt x="0" y="2600"/>
                    <a:pt x="34" y="2635"/>
                    <a:pt x="77" y="2635"/>
                  </a:cubicBezTo>
                  <a:lnTo>
                    <a:pt x="1749" y="2635"/>
                  </a:lnTo>
                  <a:cubicBezTo>
                    <a:pt x="1792" y="2635"/>
                    <a:pt x="1827" y="2602"/>
                    <a:pt x="1826" y="2558"/>
                  </a:cubicBezTo>
                  <a:lnTo>
                    <a:pt x="1826" y="77"/>
                  </a:lnTo>
                  <a:cubicBezTo>
                    <a:pt x="1826" y="36"/>
                    <a:pt x="1792" y="0"/>
                    <a:pt x="1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1"/>
            <p:cNvSpPr/>
            <p:nvPr/>
          </p:nvSpPr>
          <p:spPr>
            <a:xfrm>
              <a:off x="7370769" y="3874958"/>
              <a:ext cx="125747" cy="109126"/>
            </a:xfrm>
            <a:custGeom>
              <a:rect b="b" l="l" r="r" t="t"/>
              <a:pathLst>
                <a:path extrusionOk="0" h="1451" w="1672">
                  <a:moveTo>
                    <a:pt x="0" y="0"/>
                  </a:moveTo>
                  <a:lnTo>
                    <a:pt x="0" y="1451"/>
                  </a:lnTo>
                  <a:lnTo>
                    <a:pt x="1672" y="1451"/>
                  </a:lnTo>
                  <a:lnTo>
                    <a:pt x="1672"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1"/>
            <p:cNvSpPr/>
            <p:nvPr/>
          </p:nvSpPr>
          <p:spPr>
            <a:xfrm>
              <a:off x="7364978" y="3869318"/>
              <a:ext cx="137329" cy="120633"/>
            </a:xfrm>
            <a:custGeom>
              <a:rect b="b" l="l" r="r" t="t"/>
              <a:pathLst>
                <a:path extrusionOk="0" h="1604" w="1826">
                  <a:moveTo>
                    <a:pt x="1672" y="153"/>
                  </a:moveTo>
                  <a:lnTo>
                    <a:pt x="1672" y="1449"/>
                  </a:lnTo>
                  <a:lnTo>
                    <a:pt x="153" y="1449"/>
                  </a:lnTo>
                  <a:lnTo>
                    <a:pt x="153" y="153"/>
                  </a:lnTo>
                  <a:close/>
                  <a:moveTo>
                    <a:pt x="77" y="0"/>
                  </a:moveTo>
                  <a:cubicBezTo>
                    <a:pt x="36" y="0"/>
                    <a:pt x="0" y="34"/>
                    <a:pt x="0" y="76"/>
                  </a:cubicBezTo>
                  <a:lnTo>
                    <a:pt x="0" y="1527"/>
                  </a:lnTo>
                  <a:cubicBezTo>
                    <a:pt x="0" y="1569"/>
                    <a:pt x="33" y="1604"/>
                    <a:pt x="77" y="1604"/>
                  </a:cubicBezTo>
                  <a:lnTo>
                    <a:pt x="1749" y="1604"/>
                  </a:lnTo>
                  <a:cubicBezTo>
                    <a:pt x="1790" y="1604"/>
                    <a:pt x="1826" y="1569"/>
                    <a:pt x="1826" y="1527"/>
                  </a:cubicBezTo>
                  <a:lnTo>
                    <a:pt x="1826" y="76"/>
                  </a:lnTo>
                  <a:cubicBezTo>
                    <a:pt x="1826" y="35"/>
                    <a:pt x="1791" y="0"/>
                    <a:pt x="1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1"/>
            <p:cNvSpPr/>
            <p:nvPr/>
          </p:nvSpPr>
          <p:spPr>
            <a:xfrm>
              <a:off x="7361368" y="3875033"/>
              <a:ext cx="125822" cy="101605"/>
            </a:xfrm>
            <a:custGeom>
              <a:rect b="b" l="l" r="r" t="t"/>
              <a:pathLst>
                <a:path extrusionOk="0" h="1351" w="1673">
                  <a:moveTo>
                    <a:pt x="0" y="0"/>
                  </a:moveTo>
                  <a:lnTo>
                    <a:pt x="0" y="1350"/>
                  </a:lnTo>
                  <a:lnTo>
                    <a:pt x="1672" y="1350"/>
                  </a:lnTo>
                  <a:lnTo>
                    <a:pt x="16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1"/>
            <p:cNvSpPr/>
            <p:nvPr/>
          </p:nvSpPr>
          <p:spPr>
            <a:xfrm>
              <a:off x="7355577" y="3869167"/>
              <a:ext cx="137479" cy="113262"/>
            </a:xfrm>
            <a:custGeom>
              <a:rect b="b" l="l" r="r" t="t"/>
              <a:pathLst>
                <a:path extrusionOk="0" h="1506" w="1828">
                  <a:moveTo>
                    <a:pt x="1674" y="155"/>
                  </a:moveTo>
                  <a:lnTo>
                    <a:pt x="1674" y="1353"/>
                  </a:lnTo>
                  <a:lnTo>
                    <a:pt x="155" y="1353"/>
                  </a:lnTo>
                  <a:lnTo>
                    <a:pt x="155" y="155"/>
                  </a:lnTo>
                  <a:close/>
                  <a:moveTo>
                    <a:pt x="1" y="0"/>
                  </a:moveTo>
                  <a:lnTo>
                    <a:pt x="1" y="1505"/>
                  </a:lnTo>
                  <a:lnTo>
                    <a:pt x="1827" y="1505"/>
                  </a:lnTo>
                  <a:lnTo>
                    <a:pt x="18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1"/>
            <p:cNvSpPr/>
            <p:nvPr/>
          </p:nvSpPr>
          <p:spPr>
            <a:xfrm>
              <a:off x="7200278" y="3932791"/>
              <a:ext cx="125822" cy="51367"/>
            </a:xfrm>
            <a:custGeom>
              <a:rect b="b" l="l" r="r" t="t"/>
              <a:pathLst>
                <a:path extrusionOk="0" h="683" w="1673">
                  <a:moveTo>
                    <a:pt x="1" y="0"/>
                  </a:moveTo>
                  <a:lnTo>
                    <a:pt x="1" y="683"/>
                  </a:lnTo>
                  <a:lnTo>
                    <a:pt x="1672" y="683"/>
                  </a:lnTo>
                  <a:lnTo>
                    <a:pt x="1672"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1"/>
            <p:cNvSpPr/>
            <p:nvPr/>
          </p:nvSpPr>
          <p:spPr>
            <a:xfrm>
              <a:off x="7194487" y="3927076"/>
              <a:ext cx="137404" cy="62873"/>
            </a:xfrm>
            <a:custGeom>
              <a:rect b="b" l="l" r="r" t="t"/>
              <a:pathLst>
                <a:path extrusionOk="0" h="836" w="1827">
                  <a:moveTo>
                    <a:pt x="1673" y="152"/>
                  </a:moveTo>
                  <a:lnTo>
                    <a:pt x="1673" y="681"/>
                  </a:lnTo>
                  <a:lnTo>
                    <a:pt x="154" y="681"/>
                  </a:lnTo>
                  <a:lnTo>
                    <a:pt x="154" y="152"/>
                  </a:lnTo>
                  <a:close/>
                  <a:moveTo>
                    <a:pt x="78" y="0"/>
                  </a:moveTo>
                  <a:cubicBezTo>
                    <a:pt x="36" y="0"/>
                    <a:pt x="1" y="34"/>
                    <a:pt x="1" y="76"/>
                  </a:cubicBezTo>
                  <a:lnTo>
                    <a:pt x="1" y="759"/>
                  </a:lnTo>
                  <a:cubicBezTo>
                    <a:pt x="1" y="801"/>
                    <a:pt x="35" y="836"/>
                    <a:pt x="78" y="836"/>
                  </a:cubicBezTo>
                  <a:lnTo>
                    <a:pt x="1749" y="836"/>
                  </a:lnTo>
                  <a:cubicBezTo>
                    <a:pt x="1792" y="836"/>
                    <a:pt x="1826" y="801"/>
                    <a:pt x="1826" y="759"/>
                  </a:cubicBezTo>
                  <a:lnTo>
                    <a:pt x="1826" y="76"/>
                  </a:lnTo>
                  <a:cubicBezTo>
                    <a:pt x="1826" y="35"/>
                    <a:pt x="1792" y="0"/>
                    <a:pt x="1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1"/>
            <p:cNvSpPr/>
            <p:nvPr/>
          </p:nvSpPr>
          <p:spPr>
            <a:xfrm>
              <a:off x="7191103" y="3932791"/>
              <a:ext cx="125747" cy="47832"/>
            </a:xfrm>
            <a:custGeom>
              <a:rect b="b" l="l" r="r" t="t"/>
              <a:pathLst>
                <a:path extrusionOk="0" h="636" w="1672">
                  <a:moveTo>
                    <a:pt x="0" y="0"/>
                  </a:moveTo>
                  <a:lnTo>
                    <a:pt x="0" y="635"/>
                  </a:lnTo>
                  <a:lnTo>
                    <a:pt x="1672" y="635"/>
                  </a:lnTo>
                  <a:lnTo>
                    <a:pt x="16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1"/>
            <p:cNvSpPr/>
            <p:nvPr/>
          </p:nvSpPr>
          <p:spPr>
            <a:xfrm>
              <a:off x="7185236" y="3927001"/>
              <a:ext cx="137404" cy="59489"/>
            </a:xfrm>
            <a:custGeom>
              <a:rect b="b" l="l" r="r" t="t"/>
              <a:pathLst>
                <a:path extrusionOk="0" h="791" w="1827">
                  <a:moveTo>
                    <a:pt x="1673" y="153"/>
                  </a:moveTo>
                  <a:lnTo>
                    <a:pt x="1673" y="635"/>
                  </a:lnTo>
                  <a:lnTo>
                    <a:pt x="154" y="635"/>
                  </a:lnTo>
                  <a:lnTo>
                    <a:pt x="154" y="153"/>
                  </a:lnTo>
                  <a:close/>
                  <a:moveTo>
                    <a:pt x="77" y="0"/>
                  </a:moveTo>
                  <a:cubicBezTo>
                    <a:pt x="35" y="0"/>
                    <a:pt x="0" y="35"/>
                    <a:pt x="0" y="77"/>
                  </a:cubicBezTo>
                  <a:lnTo>
                    <a:pt x="0" y="713"/>
                  </a:lnTo>
                  <a:cubicBezTo>
                    <a:pt x="0" y="755"/>
                    <a:pt x="34" y="790"/>
                    <a:pt x="77" y="790"/>
                  </a:cubicBezTo>
                  <a:lnTo>
                    <a:pt x="1749" y="790"/>
                  </a:lnTo>
                  <a:cubicBezTo>
                    <a:pt x="1792" y="790"/>
                    <a:pt x="1827" y="755"/>
                    <a:pt x="1826" y="713"/>
                  </a:cubicBezTo>
                  <a:lnTo>
                    <a:pt x="1826" y="77"/>
                  </a:lnTo>
                  <a:cubicBezTo>
                    <a:pt x="1826" y="36"/>
                    <a:pt x="1792" y="0"/>
                    <a:pt x="1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1"/>
            <p:cNvSpPr/>
            <p:nvPr/>
          </p:nvSpPr>
          <p:spPr>
            <a:xfrm>
              <a:off x="7217951" y="3678445"/>
              <a:ext cx="286616" cy="194637"/>
            </a:xfrm>
            <a:custGeom>
              <a:rect b="b" l="l" r="r" t="t"/>
              <a:pathLst>
                <a:path extrusionOk="0" h="2588" w="3811">
                  <a:moveTo>
                    <a:pt x="3519" y="1"/>
                  </a:moveTo>
                  <a:cubicBezTo>
                    <a:pt x="3439" y="1"/>
                    <a:pt x="3360" y="37"/>
                    <a:pt x="3310" y="107"/>
                  </a:cubicBezTo>
                  <a:lnTo>
                    <a:pt x="3301" y="117"/>
                  </a:lnTo>
                  <a:cubicBezTo>
                    <a:pt x="3107" y="385"/>
                    <a:pt x="2900" y="650"/>
                    <a:pt x="2653" y="880"/>
                  </a:cubicBezTo>
                  <a:cubicBezTo>
                    <a:pt x="2410" y="1115"/>
                    <a:pt x="2149" y="1336"/>
                    <a:pt x="1868" y="1530"/>
                  </a:cubicBezTo>
                  <a:cubicBezTo>
                    <a:pt x="1588" y="1727"/>
                    <a:pt x="1294" y="1907"/>
                    <a:pt x="989" y="2067"/>
                  </a:cubicBezTo>
                  <a:cubicBezTo>
                    <a:pt x="684" y="2225"/>
                    <a:pt x="366" y="2369"/>
                    <a:pt x="42" y="2483"/>
                  </a:cubicBezTo>
                  <a:lnTo>
                    <a:pt x="41" y="2483"/>
                  </a:lnTo>
                  <a:cubicBezTo>
                    <a:pt x="15" y="2493"/>
                    <a:pt x="0" y="2520"/>
                    <a:pt x="6" y="2547"/>
                  </a:cubicBezTo>
                  <a:cubicBezTo>
                    <a:pt x="13" y="2572"/>
                    <a:pt x="35" y="2587"/>
                    <a:pt x="59" y="2587"/>
                  </a:cubicBezTo>
                  <a:cubicBezTo>
                    <a:pt x="63" y="2587"/>
                    <a:pt x="68" y="2587"/>
                    <a:pt x="72" y="2586"/>
                  </a:cubicBezTo>
                  <a:cubicBezTo>
                    <a:pt x="416" y="2502"/>
                    <a:pt x="749" y="2389"/>
                    <a:pt x="1078" y="2256"/>
                  </a:cubicBezTo>
                  <a:cubicBezTo>
                    <a:pt x="1406" y="2123"/>
                    <a:pt x="1727" y="1969"/>
                    <a:pt x="2037" y="1792"/>
                  </a:cubicBezTo>
                  <a:cubicBezTo>
                    <a:pt x="2349" y="1618"/>
                    <a:pt x="2645" y="1414"/>
                    <a:pt x="2928" y="1190"/>
                  </a:cubicBezTo>
                  <a:cubicBezTo>
                    <a:pt x="3213" y="969"/>
                    <a:pt x="3469" y="706"/>
                    <a:pt x="3713" y="432"/>
                  </a:cubicBezTo>
                  <a:lnTo>
                    <a:pt x="3729" y="412"/>
                  </a:lnTo>
                  <a:cubicBezTo>
                    <a:pt x="3811" y="296"/>
                    <a:pt x="3787" y="134"/>
                    <a:pt x="3672" y="50"/>
                  </a:cubicBezTo>
                  <a:cubicBezTo>
                    <a:pt x="3626" y="17"/>
                    <a:pt x="3572" y="1"/>
                    <a:pt x="3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1"/>
            <p:cNvSpPr/>
            <p:nvPr/>
          </p:nvSpPr>
          <p:spPr>
            <a:xfrm>
              <a:off x="7430407" y="3644151"/>
              <a:ext cx="85586" cy="101681"/>
            </a:xfrm>
            <a:custGeom>
              <a:rect b="b" l="l" r="r" t="t"/>
              <a:pathLst>
                <a:path extrusionOk="0" h="1352" w="1138">
                  <a:moveTo>
                    <a:pt x="1137" y="0"/>
                  </a:moveTo>
                  <a:lnTo>
                    <a:pt x="1" y="770"/>
                  </a:lnTo>
                  <a:lnTo>
                    <a:pt x="573" y="872"/>
                  </a:lnTo>
                  <a:lnTo>
                    <a:pt x="897" y="1352"/>
                  </a:lnTo>
                  <a:lnTo>
                    <a:pt x="1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1"/>
            <p:cNvSpPr/>
            <p:nvPr/>
          </p:nvSpPr>
          <p:spPr>
            <a:xfrm>
              <a:off x="6360231" y="4157958"/>
              <a:ext cx="1585976" cy="31587"/>
            </a:xfrm>
            <a:custGeom>
              <a:rect b="b" l="l" r="r" t="t"/>
              <a:pathLst>
                <a:path extrusionOk="0" h="420" w="21088">
                  <a:moveTo>
                    <a:pt x="1" y="0"/>
                  </a:moveTo>
                  <a:lnTo>
                    <a:pt x="1" y="419"/>
                  </a:lnTo>
                  <a:lnTo>
                    <a:pt x="21088" y="419"/>
                  </a:lnTo>
                  <a:lnTo>
                    <a:pt x="210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1"/>
            <p:cNvSpPr/>
            <p:nvPr/>
          </p:nvSpPr>
          <p:spPr>
            <a:xfrm>
              <a:off x="6360231" y="4222334"/>
              <a:ext cx="808330" cy="31587"/>
            </a:xfrm>
            <a:custGeom>
              <a:rect b="b" l="l" r="r" t="t"/>
              <a:pathLst>
                <a:path extrusionOk="0" h="420" w="10748">
                  <a:moveTo>
                    <a:pt x="1" y="0"/>
                  </a:moveTo>
                  <a:lnTo>
                    <a:pt x="1" y="420"/>
                  </a:lnTo>
                  <a:lnTo>
                    <a:pt x="10747" y="420"/>
                  </a:lnTo>
                  <a:lnTo>
                    <a:pt x="107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31"/>
          <p:cNvGrpSpPr/>
          <p:nvPr/>
        </p:nvGrpSpPr>
        <p:grpSpPr>
          <a:xfrm>
            <a:off x="7683750" y="353725"/>
            <a:ext cx="1233651" cy="1275976"/>
            <a:chOff x="7683750" y="353725"/>
            <a:chExt cx="1233651" cy="1275976"/>
          </a:xfrm>
        </p:grpSpPr>
        <p:sp>
          <p:nvSpPr>
            <p:cNvPr id="881" name="Google Shape;881;p31"/>
            <p:cNvSpPr/>
            <p:nvPr/>
          </p:nvSpPr>
          <p:spPr>
            <a:xfrm>
              <a:off x="8580994" y="580155"/>
              <a:ext cx="228069" cy="228190"/>
            </a:xfrm>
            <a:custGeom>
              <a:rect b="b" l="l" r="r" t="t"/>
              <a:pathLst>
                <a:path extrusionOk="0" h="3768" w="3766">
                  <a:moveTo>
                    <a:pt x="1888" y="333"/>
                  </a:moveTo>
                  <a:lnTo>
                    <a:pt x="2419" y="1308"/>
                  </a:lnTo>
                  <a:cubicBezTo>
                    <a:pt x="2429" y="1326"/>
                    <a:pt x="2443" y="1341"/>
                    <a:pt x="2461" y="1351"/>
                  </a:cubicBezTo>
                  <a:lnTo>
                    <a:pt x="3434" y="1887"/>
                  </a:lnTo>
                  <a:lnTo>
                    <a:pt x="2458" y="2418"/>
                  </a:lnTo>
                  <a:cubicBezTo>
                    <a:pt x="2441" y="2428"/>
                    <a:pt x="2426" y="2442"/>
                    <a:pt x="2416" y="2460"/>
                  </a:cubicBezTo>
                  <a:lnTo>
                    <a:pt x="1880" y="3433"/>
                  </a:lnTo>
                  <a:lnTo>
                    <a:pt x="1350" y="2457"/>
                  </a:lnTo>
                  <a:cubicBezTo>
                    <a:pt x="1340" y="2440"/>
                    <a:pt x="1325" y="2425"/>
                    <a:pt x="1306" y="2415"/>
                  </a:cubicBezTo>
                  <a:lnTo>
                    <a:pt x="334" y="1879"/>
                  </a:lnTo>
                  <a:lnTo>
                    <a:pt x="1309" y="1349"/>
                  </a:lnTo>
                  <a:cubicBezTo>
                    <a:pt x="1327" y="1339"/>
                    <a:pt x="1342" y="1324"/>
                    <a:pt x="1352" y="1305"/>
                  </a:cubicBezTo>
                  <a:lnTo>
                    <a:pt x="1888" y="333"/>
                  </a:lnTo>
                  <a:close/>
                  <a:moveTo>
                    <a:pt x="1888" y="1"/>
                  </a:moveTo>
                  <a:cubicBezTo>
                    <a:pt x="1849" y="1"/>
                    <a:pt x="1813" y="22"/>
                    <a:pt x="1793" y="57"/>
                  </a:cubicBezTo>
                  <a:lnTo>
                    <a:pt x="1179" y="1175"/>
                  </a:lnTo>
                  <a:lnTo>
                    <a:pt x="56" y="1785"/>
                  </a:lnTo>
                  <a:cubicBezTo>
                    <a:pt x="23" y="1804"/>
                    <a:pt x="1" y="1840"/>
                    <a:pt x="1" y="1879"/>
                  </a:cubicBezTo>
                  <a:cubicBezTo>
                    <a:pt x="1" y="1918"/>
                    <a:pt x="22" y="1954"/>
                    <a:pt x="56" y="1974"/>
                  </a:cubicBezTo>
                  <a:lnTo>
                    <a:pt x="1175" y="2589"/>
                  </a:lnTo>
                  <a:lnTo>
                    <a:pt x="1784" y="3711"/>
                  </a:lnTo>
                  <a:cubicBezTo>
                    <a:pt x="1802" y="3744"/>
                    <a:pt x="1839" y="3767"/>
                    <a:pt x="1879" y="3767"/>
                  </a:cubicBezTo>
                  <a:cubicBezTo>
                    <a:pt x="1919" y="3767"/>
                    <a:pt x="1954" y="3744"/>
                    <a:pt x="1974" y="3711"/>
                  </a:cubicBezTo>
                  <a:lnTo>
                    <a:pt x="2588" y="2592"/>
                  </a:lnTo>
                  <a:lnTo>
                    <a:pt x="3711" y="1983"/>
                  </a:lnTo>
                  <a:cubicBezTo>
                    <a:pt x="3744" y="1963"/>
                    <a:pt x="3766" y="1927"/>
                    <a:pt x="3766" y="1889"/>
                  </a:cubicBezTo>
                  <a:cubicBezTo>
                    <a:pt x="3766" y="1849"/>
                    <a:pt x="3745" y="1813"/>
                    <a:pt x="3711" y="1793"/>
                  </a:cubicBezTo>
                  <a:lnTo>
                    <a:pt x="2592" y="1179"/>
                  </a:lnTo>
                  <a:lnTo>
                    <a:pt x="1983" y="57"/>
                  </a:lnTo>
                  <a:cubicBezTo>
                    <a:pt x="1963" y="23"/>
                    <a:pt x="1927" y="1"/>
                    <a:pt x="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1"/>
            <p:cNvSpPr/>
            <p:nvPr/>
          </p:nvSpPr>
          <p:spPr>
            <a:xfrm>
              <a:off x="7819039" y="849218"/>
              <a:ext cx="61" cy="72188"/>
            </a:xfrm>
            <a:custGeom>
              <a:rect b="b" l="l" r="r" t="t"/>
              <a:pathLst>
                <a:path extrusionOk="0" h="1192" w="1">
                  <a:moveTo>
                    <a:pt x="1" y="1"/>
                  </a:moveTo>
                  <a:lnTo>
                    <a:pt x="1" y="119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1"/>
            <p:cNvSpPr/>
            <p:nvPr/>
          </p:nvSpPr>
          <p:spPr>
            <a:xfrm>
              <a:off x="7812499" y="842677"/>
              <a:ext cx="13202" cy="85390"/>
            </a:xfrm>
            <a:custGeom>
              <a:rect b="b" l="l" r="r" t="t"/>
              <a:pathLst>
                <a:path extrusionOk="0" h="1410" w="218">
                  <a:moveTo>
                    <a:pt x="109" y="1"/>
                  </a:moveTo>
                  <a:cubicBezTo>
                    <a:pt x="49" y="1"/>
                    <a:pt x="1" y="50"/>
                    <a:pt x="1" y="109"/>
                  </a:cubicBezTo>
                  <a:lnTo>
                    <a:pt x="1" y="1301"/>
                  </a:lnTo>
                  <a:cubicBezTo>
                    <a:pt x="1" y="1360"/>
                    <a:pt x="49" y="1409"/>
                    <a:pt x="109" y="1409"/>
                  </a:cubicBezTo>
                  <a:cubicBezTo>
                    <a:pt x="168" y="1409"/>
                    <a:pt x="218" y="1359"/>
                    <a:pt x="217" y="1301"/>
                  </a:cubicBezTo>
                  <a:lnTo>
                    <a:pt x="217" y="109"/>
                  </a:lnTo>
                  <a:cubicBezTo>
                    <a:pt x="217" y="50"/>
                    <a:pt x="168"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1"/>
            <p:cNvSpPr/>
            <p:nvPr/>
          </p:nvSpPr>
          <p:spPr>
            <a:xfrm>
              <a:off x="7819039" y="1034588"/>
              <a:ext cx="61" cy="72248"/>
            </a:xfrm>
            <a:custGeom>
              <a:rect b="b" l="l" r="r" t="t"/>
              <a:pathLst>
                <a:path extrusionOk="0" h="1193" w="1">
                  <a:moveTo>
                    <a:pt x="1" y="0"/>
                  </a:moveTo>
                  <a:lnTo>
                    <a:pt x="1" y="11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1"/>
            <p:cNvSpPr/>
            <p:nvPr/>
          </p:nvSpPr>
          <p:spPr>
            <a:xfrm>
              <a:off x="7812499" y="1028048"/>
              <a:ext cx="13202" cy="85268"/>
            </a:xfrm>
            <a:custGeom>
              <a:rect b="b" l="l" r="r" t="t"/>
              <a:pathLst>
                <a:path extrusionOk="0" h="1408" w="218">
                  <a:moveTo>
                    <a:pt x="109" y="0"/>
                  </a:moveTo>
                  <a:cubicBezTo>
                    <a:pt x="49" y="0"/>
                    <a:pt x="1" y="48"/>
                    <a:pt x="1" y="108"/>
                  </a:cubicBezTo>
                  <a:lnTo>
                    <a:pt x="1" y="1301"/>
                  </a:lnTo>
                  <a:cubicBezTo>
                    <a:pt x="1" y="1360"/>
                    <a:pt x="49" y="1407"/>
                    <a:pt x="109" y="1407"/>
                  </a:cubicBezTo>
                  <a:cubicBezTo>
                    <a:pt x="168" y="1407"/>
                    <a:pt x="218" y="1360"/>
                    <a:pt x="217" y="1301"/>
                  </a:cubicBezTo>
                  <a:lnTo>
                    <a:pt x="217" y="108"/>
                  </a:lnTo>
                  <a:cubicBezTo>
                    <a:pt x="217" y="48"/>
                    <a:pt x="168"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1"/>
            <p:cNvSpPr/>
            <p:nvPr/>
          </p:nvSpPr>
          <p:spPr>
            <a:xfrm>
              <a:off x="7875662" y="978026"/>
              <a:ext cx="72309" cy="61"/>
            </a:xfrm>
            <a:custGeom>
              <a:rect b="b" l="l" r="r" t="t"/>
              <a:pathLst>
                <a:path extrusionOk="0" h="1" w="1194">
                  <a:moveTo>
                    <a:pt x="1193"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1"/>
            <p:cNvSpPr/>
            <p:nvPr/>
          </p:nvSpPr>
          <p:spPr>
            <a:xfrm>
              <a:off x="7869121" y="971486"/>
              <a:ext cx="85390" cy="13142"/>
            </a:xfrm>
            <a:custGeom>
              <a:rect b="b" l="l" r="r" t="t"/>
              <a:pathLst>
                <a:path extrusionOk="0" h="217" w="1410">
                  <a:moveTo>
                    <a:pt x="109" y="0"/>
                  </a:moveTo>
                  <a:cubicBezTo>
                    <a:pt x="50" y="0"/>
                    <a:pt x="1" y="48"/>
                    <a:pt x="1" y="108"/>
                  </a:cubicBezTo>
                  <a:cubicBezTo>
                    <a:pt x="1" y="167"/>
                    <a:pt x="50" y="216"/>
                    <a:pt x="109"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1"/>
            <p:cNvSpPr/>
            <p:nvPr/>
          </p:nvSpPr>
          <p:spPr>
            <a:xfrm>
              <a:off x="7690290" y="978026"/>
              <a:ext cx="72248" cy="61"/>
            </a:xfrm>
            <a:custGeom>
              <a:rect b="b" l="l" r="r" t="t"/>
              <a:pathLst>
                <a:path extrusionOk="0" h="1" w="1193">
                  <a:moveTo>
                    <a:pt x="1193"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1"/>
            <p:cNvSpPr/>
            <p:nvPr/>
          </p:nvSpPr>
          <p:spPr>
            <a:xfrm>
              <a:off x="7683750" y="971486"/>
              <a:ext cx="85329" cy="13142"/>
            </a:xfrm>
            <a:custGeom>
              <a:rect b="b" l="l" r="r" t="t"/>
              <a:pathLst>
                <a:path extrusionOk="0" h="217" w="1409">
                  <a:moveTo>
                    <a:pt x="108" y="0"/>
                  </a:moveTo>
                  <a:cubicBezTo>
                    <a:pt x="49" y="0"/>
                    <a:pt x="0" y="48"/>
                    <a:pt x="0" y="108"/>
                  </a:cubicBezTo>
                  <a:cubicBezTo>
                    <a:pt x="0" y="167"/>
                    <a:pt x="49" y="216"/>
                    <a:pt x="108"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1"/>
            <p:cNvSpPr/>
            <p:nvPr/>
          </p:nvSpPr>
          <p:spPr>
            <a:xfrm>
              <a:off x="7727958" y="1017995"/>
              <a:ext cx="51113" cy="51113"/>
            </a:xfrm>
            <a:custGeom>
              <a:rect b="b" l="l" r="r" t="t"/>
              <a:pathLst>
                <a:path extrusionOk="0" h="844" w="844">
                  <a:moveTo>
                    <a:pt x="1" y="844"/>
                  </a:moveTo>
                  <a:lnTo>
                    <a:pt x="844"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1"/>
            <p:cNvSpPr/>
            <p:nvPr/>
          </p:nvSpPr>
          <p:spPr>
            <a:xfrm>
              <a:off x="7720812" y="1011576"/>
              <a:ext cx="65344" cy="64012"/>
            </a:xfrm>
            <a:custGeom>
              <a:rect b="b" l="l" r="r" t="t"/>
              <a:pathLst>
                <a:path extrusionOk="0" h="1057" w="1079">
                  <a:moveTo>
                    <a:pt x="962" y="0"/>
                  </a:moveTo>
                  <a:cubicBezTo>
                    <a:pt x="934" y="0"/>
                    <a:pt x="907" y="11"/>
                    <a:pt x="886" y="31"/>
                  </a:cubicBezTo>
                  <a:lnTo>
                    <a:pt x="42" y="874"/>
                  </a:lnTo>
                  <a:cubicBezTo>
                    <a:pt x="1" y="916"/>
                    <a:pt x="1" y="984"/>
                    <a:pt x="42" y="1026"/>
                  </a:cubicBezTo>
                  <a:cubicBezTo>
                    <a:pt x="63" y="1046"/>
                    <a:pt x="92" y="1057"/>
                    <a:pt x="119" y="1057"/>
                  </a:cubicBezTo>
                  <a:cubicBezTo>
                    <a:pt x="148" y="1057"/>
                    <a:pt x="175" y="1046"/>
                    <a:pt x="195" y="1026"/>
                  </a:cubicBezTo>
                  <a:lnTo>
                    <a:pt x="1037" y="183"/>
                  </a:lnTo>
                  <a:cubicBezTo>
                    <a:pt x="1079" y="141"/>
                    <a:pt x="1079" y="73"/>
                    <a:pt x="1037" y="31"/>
                  </a:cubicBezTo>
                  <a:cubicBezTo>
                    <a:pt x="1017" y="11"/>
                    <a:pt x="989" y="0"/>
                    <a:pt x="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1"/>
            <p:cNvSpPr/>
            <p:nvPr/>
          </p:nvSpPr>
          <p:spPr>
            <a:xfrm>
              <a:off x="7859069" y="886946"/>
              <a:ext cx="51173" cy="50992"/>
            </a:xfrm>
            <a:custGeom>
              <a:rect b="b" l="l" r="r" t="t"/>
              <a:pathLst>
                <a:path extrusionOk="0" h="842" w="845">
                  <a:moveTo>
                    <a:pt x="1" y="842"/>
                  </a:moveTo>
                  <a:lnTo>
                    <a:pt x="844"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1"/>
            <p:cNvSpPr/>
            <p:nvPr/>
          </p:nvSpPr>
          <p:spPr>
            <a:xfrm>
              <a:off x="7851983" y="880526"/>
              <a:ext cx="65284" cy="64012"/>
            </a:xfrm>
            <a:custGeom>
              <a:rect b="b" l="l" r="r" t="t"/>
              <a:pathLst>
                <a:path extrusionOk="0" h="1057" w="1078">
                  <a:moveTo>
                    <a:pt x="960" y="0"/>
                  </a:moveTo>
                  <a:cubicBezTo>
                    <a:pt x="933" y="0"/>
                    <a:pt x="905" y="11"/>
                    <a:pt x="885" y="32"/>
                  </a:cubicBezTo>
                  <a:lnTo>
                    <a:pt x="42" y="874"/>
                  </a:lnTo>
                  <a:cubicBezTo>
                    <a:pt x="1" y="916"/>
                    <a:pt x="1" y="984"/>
                    <a:pt x="42" y="1026"/>
                  </a:cubicBezTo>
                  <a:cubicBezTo>
                    <a:pt x="63" y="1047"/>
                    <a:pt x="91" y="1057"/>
                    <a:pt x="118" y="1057"/>
                  </a:cubicBezTo>
                  <a:cubicBezTo>
                    <a:pt x="146" y="1057"/>
                    <a:pt x="173" y="1046"/>
                    <a:pt x="194" y="1026"/>
                  </a:cubicBezTo>
                  <a:lnTo>
                    <a:pt x="1036" y="183"/>
                  </a:lnTo>
                  <a:cubicBezTo>
                    <a:pt x="1078" y="142"/>
                    <a:pt x="1078" y="73"/>
                    <a:pt x="1036" y="32"/>
                  </a:cubicBezTo>
                  <a:cubicBezTo>
                    <a:pt x="1015" y="11"/>
                    <a:pt x="988"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1"/>
            <p:cNvSpPr/>
            <p:nvPr/>
          </p:nvSpPr>
          <p:spPr>
            <a:xfrm>
              <a:off x="7727958" y="886946"/>
              <a:ext cx="51113" cy="50992"/>
            </a:xfrm>
            <a:custGeom>
              <a:rect b="b" l="l" r="r" t="t"/>
              <a:pathLst>
                <a:path extrusionOk="0" h="842" w="844">
                  <a:moveTo>
                    <a:pt x="1" y="0"/>
                  </a:moveTo>
                  <a:lnTo>
                    <a:pt x="844" y="84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1"/>
            <p:cNvSpPr/>
            <p:nvPr/>
          </p:nvSpPr>
          <p:spPr>
            <a:xfrm>
              <a:off x="7720812" y="880526"/>
              <a:ext cx="65344" cy="64012"/>
            </a:xfrm>
            <a:custGeom>
              <a:rect b="b" l="l" r="r" t="t"/>
              <a:pathLst>
                <a:path extrusionOk="0" h="1057" w="1079">
                  <a:moveTo>
                    <a:pt x="118" y="0"/>
                  </a:moveTo>
                  <a:cubicBezTo>
                    <a:pt x="91" y="0"/>
                    <a:pt x="63" y="11"/>
                    <a:pt x="42" y="32"/>
                  </a:cubicBezTo>
                  <a:cubicBezTo>
                    <a:pt x="1" y="73"/>
                    <a:pt x="1" y="142"/>
                    <a:pt x="42" y="183"/>
                  </a:cubicBezTo>
                  <a:lnTo>
                    <a:pt x="886" y="1026"/>
                  </a:lnTo>
                  <a:cubicBezTo>
                    <a:pt x="907" y="1047"/>
                    <a:pt x="935" y="1057"/>
                    <a:pt x="963" y="1057"/>
                  </a:cubicBezTo>
                  <a:cubicBezTo>
                    <a:pt x="990" y="1057"/>
                    <a:pt x="1018" y="1046"/>
                    <a:pt x="1037" y="1026"/>
                  </a:cubicBezTo>
                  <a:cubicBezTo>
                    <a:pt x="1079" y="984"/>
                    <a:pt x="1079" y="916"/>
                    <a:pt x="1037" y="874"/>
                  </a:cubicBezTo>
                  <a:lnTo>
                    <a:pt x="195" y="32"/>
                  </a:lnTo>
                  <a:cubicBezTo>
                    <a:pt x="174" y="11"/>
                    <a:pt x="146"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1"/>
            <p:cNvSpPr/>
            <p:nvPr/>
          </p:nvSpPr>
          <p:spPr>
            <a:xfrm>
              <a:off x="7859069" y="1017995"/>
              <a:ext cx="51173" cy="51113"/>
            </a:xfrm>
            <a:custGeom>
              <a:rect b="b" l="l" r="r" t="t"/>
              <a:pathLst>
                <a:path extrusionOk="0" h="844" w="845">
                  <a:moveTo>
                    <a:pt x="1" y="0"/>
                  </a:moveTo>
                  <a:lnTo>
                    <a:pt x="844" y="84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1"/>
            <p:cNvSpPr/>
            <p:nvPr/>
          </p:nvSpPr>
          <p:spPr>
            <a:xfrm>
              <a:off x="7851983" y="1011576"/>
              <a:ext cx="65284" cy="64012"/>
            </a:xfrm>
            <a:custGeom>
              <a:rect b="b" l="l" r="r" t="t"/>
              <a:pathLst>
                <a:path extrusionOk="0" h="1057" w="1078">
                  <a:moveTo>
                    <a:pt x="118" y="0"/>
                  </a:moveTo>
                  <a:cubicBezTo>
                    <a:pt x="90" y="0"/>
                    <a:pt x="63" y="11"/>
                    <a:pt x="42" y="31"/>
                  </a:cubicBezTo>
                  <a:cubicBezTo>
                    <a:pt x="1" y="73"/>
                    <a:pt x="1" y="141"/>
                    <a:pt x="42" y="183"/>
                  </a:cubicBezTo>
                  <a:lnTo>
                    <a:pt x="885" y="1026"/>
                  </a:lnTo>
                  <a:cubicBezTo>
                    <a:pt x="905" y="1046"/>
                    <a:pt x="935" y="1057"/>
                    <a:pt x="961" y="1057"/>
                  </a:cubicBezTo>
                  <a:cubicBezTo>
                    <a:pt x="988" y="1057"/>
                    <a:pt x="1015" y="1046"/>
                    <a:pt x="1036" y="1026"/>
                  </a:cubicBezTo>
                  <a:cubicBezTo>
                    <a:pt x="1078" y="984"/>
                    <a:pt x="1078" y="916"/>
                    <a:pt x="1036" y="874"/>
                  </a:cubicBezTo>
                  <a:lnTo>
                    <a:pt x="194" y="31"/>
                  </a:lnTo>
                  <a:cubicBezTo>
                    <a:pt x="173" y="11"/>
                    <a:pt x="145"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1"/>
            <p:cNvSpPr/>
            <p:nvPr/>
          </p:nvSpPr>
          <p:spPr>
            <a:xfrm>
              <a:off x="7863611" y="353725"/>
              <a:ext cx="101559" cy="101559"/>
            </a:xfrm>
            <a:custGeom>
              <a:rect b="b" l="l" r="r" t="t"/>
              <a:pathLst>
                <a:path extrusionOk="0" h="1677" w="1677">
                  <a:moveTo>
                    <a:pt x="838" y="217"/>
                  </a:moveTo>
                  <a:cubicBezTo>
                    <a:pt x="1181" y="217"/>
                    <a:pt x="1461" y="496"/>
                    <a:pt x="1461" y="839"/>
                  </a:cubicBezTo>
                  <a:cubicBezTo>
                    <a:pt x="1461" y="1183"/>
                    <a:pt x="1181" y="1462"/>
                    <a:pt x="838" y="1462"/>
                  </a:cubicBezTo>
                  <a:cubicBezTo>
                    <a:pt x="494" y="1462"/>
                    <a:pt x="215" y="1183"/>
                    <a:pt x="215" y="839"/>
                  </a:cubicBezTo>
                  <a:cubicBezTo>
                    <a:pt x="215" y="496"/>
                    <a:pt x="494" y="217"/>
                    <a:pt x="838" y="217"/>
                  </a:cubicBezTo>
                  <a:close/>
                  <a:moveTo>
                    <a:pt x="838" y="1"/>
                  </a:moveTo>
                  <a:cubicBezTo>
                    <a:pt x="376" y="1"/>
                    <a:pt x="0" y="377"/>
                    <a:pt x="0" y="839"/>
                  </a:cubicBezTo>
                  <a:cubicBezTo>
                    <a:pt x="0" y="1301"/>
                    <a:pt x="376" y="1677"/>
                    <a:pt x="838" y="1677"/>
                  </a:cubicBezTo>
                  <a:cubicBezTo>
                    <a:pt x="1300" y="1677"/>
                    <a:pt x="1677" y="1301"/>
                    <a:pt x="1677" y="839"/>
                  </a:cubicBezTo>
                  <a:cubicBezTo>
                    <a:pt x="1677" y="377"/>
                    <a:pt x="1300" y="1"/>
                    <a:pt x="8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1"/>
            <p:cNvSpPr/>
            <p:nvPr/>
          </p:nvSpPr>
          <p:spPr>
            <a:xfrm>
              <a:off x="8140971" y="766555"/>
              <a:ext cx="64799" cy="64799"/>
            </a:xfrm>
            <a:custGeom>
              <a:rect b="b" l="l" r="r" t="t"/>
              <a:pathLst>
                <a:path extrusionOk="0" h="1070" w="1070">
                  <a:moveTo>
                    <a:pt x="535" y="218"/>
                  </a:moveTo>
                  <a:cubicBezTo>
                    <a:pt x="710" y="218"/>
                    <a:pt x="853" y="360"/>
                    <a:pt x="854" y="535"/>
                  </a:cubicBezTo>
                  <a:cubicBezTo>
                    <a:pt x="854" y="711"/>
                    <a:pt x="710" y="853"/>
                    <a:pt x="535" y="853"/>
                  </a:cubicBezTo>
                  <a:cubicBezTo>
                    <a:pt x="360" y="853"/>
                    <a:pt x="217" y="711"/>
                    <a:pt x="217" y="535"/>
                  </a:cubicBezTo>
                  <a:cubicBezTo>
                    <a:pt x="217" y="360"/>
                    <a:pt x="360" y="218"/>
                    <a:pt x="535" y="218"/>
                  </a:cubicBezTo>
                  <a:close/>
                  <a:moveTo>
                    <a:pt x="535" y="1"/>
                  </a:moveTo>
                  <a:cubicBezTo>
                    <a:pt x="241" y="1"/>
                    <a:pt x="0" y="241"/>
                    <a:pt x="0" y="535"/>
                  </a:cubicBezTo>
                  <a:cubicBezTo>
                    <a:pt x="0" y="830"/>
                    <a:pt x="241" y="1070"/>
                    <a:pt x="535" y="1070"/>
                  </a:cubicBezTo>
                  <a:cubicBezTo>
                    <a:pt x="829" y="1070"/>
                    <a:pt x="1068" y="830"/>
                    <a:pt x="1069" y="535"/>
                  </a:cubicBezTo>
                  <a:cubicBezTo>
                    <a:pt x="1069" y="241"/>
                    <a:pt x="829" y="1"/>
                    <a:pt x="5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1"/>
            <p:cNvSpPr/>
            <p:nvPr/>
          </p:nvSpPr>
          <p:spPr>
            <a:xfrm>
              <a:off x="8150600" y="1130453"/>
              <a:ext cx="187373" cy="187433"/>
            </a:xfrm>
            <a:custGeom>
              <a:rect b="b" l="l" r="r" t="t"/>
              <a:pathLst>
                <a:path extrusionOk="0" h="3095" w="3094">
                  <a:moveTo>
                    <a:pt x="1548" y="275"/>
                  </a:moveTo>
                  <a:lnTo>
                    <a:pt x="1984" y="1076"/>
                  </a:lnTo>
                  <a:cubicBezTo>
                    <a:pt x="1993" y="1090"/>
                    <a:pt x="2005" y="1103"/>
                    <a:pt x="2020" y="1111"/>
                  </a:cubicBezTo>
                  <a:lnTo>
                    <a:pt x="2819" y="1551"/>
                  </a:lnTo>
                  <a:lnTo>
                    <a:pt x="2017" y="1987"/>
                  </a:lnTo>
                  <a:cubicBezTo>
                    <a:pt x="2003" y="1994"/>
                    <a:pt x="1989" y="2008"/>
                    <a:pt x="1982" y="2022"/>
                  </a:cubicBezTo>
                  <a:lnTo>
                    <a:pt x="1542" y="2822"/>
                  </a:lnTo>
                  <a:lnTo>
                    <a:pt x="1106" y="2019"/>
                  </a:lnTo>
                  <a:cubicBezTo>
                    <a:pt x="1098" y="2005"/>
                    <a:pt x="1086" y="1992"/>
                    <a:pt x="1071" y="1984"/>
                  </a:cubicBezTo>
                  <a:lnTo>
                    <a:pt x="272" y="1545"/>
                  </a:lnTo>
                  <a:lnTo>
                    <a:pt x="1074" y="1109"/>
                  </a:lnTo>
                  <a:cubicBezTo>
                    <a:pt x="1089" y="1101"/>
                    <a:pt x="1101" y="1088"/>
                    <a:pt x="1109" y="1074"/>
                  </a:cubicBezTo>
                  <a:lnTo>
                    <a:pt x="1548" y="275"/>
                  </a:lnTo>
                  <a:close/>
                  <a:moveTo>
                    <a:pt x="1552" y="1"/>
                  </a:moveTo>
                  <a:cubicBezTo>
                    <a:pt x="1519" y="1"/>
                    <a:pt x="1489" y="17"/>
                    <a:pt x="1474" y="46"/>
                  </a:cubicBezTo>
                  <a:lnTo>
                    <a:pt x="967" y="965"/>
                  </a:lnTo>
                  <a:lnTo>
                    <a:pt x="47" y="1465"/>
                  </a:lnTo>
                  <a:cubicBezTo>
                    <a:pt x="18" y="1481"/>
                    <a:pt x="0" y="1511"/>
                    <a:pt x="0" y="1543"/>
                  </a:cubicBezTo>
                  <a:cubicBezTo>
                    <a:pt x="0" y="1576"/>
                    <a:pt x="17" y="1605"/>
                    <a:pt x="46" y="1621"/>
                  </a:cubicBezTo>
                  <a:lnTo>
                    <a:pt x="964" y="2127"/>
                  </a:lnTo>
                  <a:lnTo>
                    <a:pt x="1464" y="3048"/>
                  </a:lnTo>
                  <a:cubicBezTo>
                    <a:pt x="1480" y="3077"/>
                    <a:pt x="1510" y="3094"/>
                    <a:pt x="1542" y="3094"/>
                  </a:cubicBezTo>
                  <a:cubicBezTo>
                    <a:pt x="1574" y="3094"/>
                    <a:pt x="1604" y="3078"/>
                    <a:pt x="1620" y="3050"/>
                  </a:cubicBezTo>
                  <a:lnTo>
                    <a:pt x="2126" y="2131"/>
                  </a:lnTo>
                  <a:lnTo>
                    <a:pt x="3047" y="1630"/>
                  </a:lnTo>
                  <a:cubicBezTo>
                    <a:pt x="3076" y="1615"/>
                    <a:pt x="3094" y="1584"/>
                    <a:pt x="3094" y="1552"/>
                  </a:cubicBezTo>
                  <a:cubicBezTo>
                    <a:pt x="3094" y="1520"/>
                    <a:pt x="3077" y="1490"/>
                    <a:pt x="3048" y="1474"/>
                  </a:cubicBezTo>
                  <a:lnTo>
                    <a:pt x="2130" y="969"/>
                  </a:lnTo>
                  <a:lnTo>
                    <a:pt x="1629" y="47"/>
                  </a:lnTo>
                  <a:cubicBezTo>
                    <a:pt x="1614" y="19"/>
                    <a:pt x="1584" y="1"/>
                    <a:pt x="15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1"/>
            <p:cNvSpPr/>
            <p:nvPr/>
          </p:nvSpPr>
          <p:spPr>
            <a:xfrm>
              <a:off x="8806213" y="1412718"/>
              <a:ext cx="61" cy="59409"/>
            </a:xfrm>
            <a:custGeom>
              <a:rect b="b" l="l" r="r" t="t"/>
              <a:pathLst>
                <a:path extrusionOk="0" h="981" w="1">
                  <a:moveTo>
                    <a:pt x="0" y="1"/>
                  </a:moveTo>
                  <a:lnTo>
                    <a:pt x="0" y="9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1"/>
            <p:cNvSpPr/>
            <p:nvPr/>
          </p:nvSpPr>
          <p:spPr>
            <a:xfrm>
              <a:off x="8800884" y="1407388"/>
              <a:ext cx="10719" cy="70068"/>
            </a:xfrm>
            <a:custGeom>
              <a:rect b="b" l="l" r="r" t="t"/>
              <a:pathLst>
                <a:path extrusionOk="0" h="1157" w="177">
                  <a:moveTo>
                    <a:pt x="88" y="0"/>
                  </a:moveTo>
                  <a:cubicBezTo>
                    <a:pt x="40" y="0"/>
                    <a:pt x="0" y="40"/>
                    <a:pt x="0" y="89"/>
                  </a:cubicBezTo>
                  <a:lnTo>
                    <a:pt x="0" y="1068"/>
                  </a:lnTo>
                  <a:cubicBezTo>
                    <a:pt x="0" y="1116"/>
                    <a:pt x="39" y="1156"/>
                    <a:pt x="88" y="1156"/>
                  </a:cubicBezTo>
                  <a:cubicBezTo>
                    <a:pt x="137" y="1156"/>
                    <a:pt x="176" y="1118"/>
                    <a:pt x="176" y="1068"/>
                  </a:cubicBezTo>
                  <a:lnTo>
                    <a:pt x="176" y="89"/>
                  </a:lnTo>
                  <a:cubicBezTo>
                    <a:pt x="176" y="41"/>
                    <a:pt x="138" y="0"/>
                    <a:pt x="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1"/>
            <p:cNvSpPr/>
            <p:nvPr/>
          </p:nvSpPr>
          <p:spPr>
            <a:xfrm>
              <a:off x="8806213" y="1565023"/>
              <a:ext cx="61" cy="59349"/>
            </a:xfrm>
            <a:custGeom>
              <a:rect b="b" l="l" r="r" t="t"/>
              <a:pathLst>
                <a:path extrusionOk="0" h="980" w="1">
                  <a:moveTo>
                    <a:pt x="0" y="0"/>
                  </a:moveTo>
                  <a:lnTo>
                    <a:pt x="0" y="9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1"/>
            <p:cNvSpPr/>
            <p:nvPr/>
          </p:nvSpPr>
          <p:spPr>
            <a:xfrm>
              <a:off x="8800884" y="1559633"/>
              <a:ext cx="10719" cy="70068"/>
            </a:xfrm>
            <a:custGeom>
              <a:rect b="b" l="l" r="r" t="t"/>
              <a:pathLst>
                <a:path extrusionOk="0" h="1157" w="177">
                  <a:moveTo>
                    <a:pt x="88" y="1"/>
                  </a:moveTo>
                  <a:cubicBezTo>
                    <a:pt x="40" y="1"/>
                    <a:pt x="0" y="39"/>
                    <a:pt x="0" y="89"/>
                  </a:cubicBezTo>
                  <a:lnTo>
                    <a:pt x="0" y="1069"/>
                  </a:lnTo>
                  <a:cubicBezTo>
                    <a:pt x="0" y="1116"/>
                    <a:pt x="39" y="1157"/>
                    <a:pt x="88" y="1157"/>
                  </a:cubicBezTo>
                  <a:cubicBezTo>
                    <a:pt x="137" y="1157"/>
                    <a:pt x="176" y="1118"/>
                    <a:pt x="176" y="1069"/>
                  </a:cubicBezTo>
                  <a:lnTo>
                    <a:pt x="176" y="89"/>
                  </a:lnTo>
                  <a:cubicBezTo>
                    <a:pt x="176" y="41"/>
                    <a:pt x="138"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1"/>
            <p:cNvSpPr/>
            <p:nvPr/>
          </p:nvSpPr>
          <p:spPr>
            <a:xfrm>
              <a:off x="8852662" y="1518575"/>
              <a:ext cx="59349" cy="61"/>
            </a:xfrm>
            <a:custGeom>
              <a:rect b="b" l="l" r="r" t="t"/>
              <a:pathLst>
                <a:path extrusionOk="0" h="1" w="980">
                  <a:moveTo>
                    <a:pt x="980"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1"/>
            <p:cNvSpPr/>
            <p:nvPr/>
          </p:nvSpPr>
          <p:spPr>
            <a:xfrm>
              <a:off x="8847273" y="1513185"/>
              <a:ext cx="70128" cy="10780"/>
            </a:xfrm>
            <a:custGeom>
              <a:rect b="b" l="l" r="r" t="t"/>
              <a:pathLst>
                <a:path extrusionOk="0" h="178" w="1158">
                  <a:moveTo>
                    <a:pt x="89" y="1"/>
                  </a:moveTo>
                  <a:cubicBezTo>
                    <a:pt x="41" y="1"/>
                    <a:pt x="1" y="40"/>
                    <a:pt x="1" y="89"/>
                  </a:cubicBezTo>
                  <a:cubicBezTo>
                    <a:pt x="1" y="137"/>
                    <a:pt x="39" y="177"/>
                    <a:pt x="89" y="177"/>
                  </a:cubicBezTo>
                  <a:lnTo>
                    <a:pt x="1069" y="177"/>
                  </a:lnTo>
                  <a:cubicBezTo>
                    <a:pt x="1118" y="177"/>
                    <a:pt x="1157" y="137"/>
                    <a:pt x="1157" y="89"/>
                  </a:cubicBezTo>
                  <a:cubicBezTo>
                    <a:pt x="1157" y="41"/>
                    <a:pt x="1118" y="1"/>
                    <a:pt x="1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1"/>
            <p:cNvSpPr/>
            <p:nvPr/>
          </p:nvSpPr>
          <p:spPr>
            <a:xfrm>
              <a:off x="8700417" y="1518575"/>
              <a:ext cx="59349" cy="61"/>
            </a:xfrm>
            <a:custGeom>
              <a:rect b="b" l="l" r="r" t="t"/>
              <a:pathLst>
                <a:path extrusionOk="0" h="1" w="980">
                  <a:moveTo>
                    <a:pt x="979"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1"/>
            <p:cNvSpPr/>
            <p:nvPr/>
          </p:nvSpPr>
          <p:spPr>
            <a:xfrm>
              <a:off x="8695087" y="1513185"/>
              <a:ext cx="70007" cy="10780"/>
            </a:xfrm>
            <a:custGeom>
              <a:rect b="b" l="l" r="r" t="t"/>
              <a:pathLst>
                <a:path extrusionOk="0" h="178" w="1156">
                  <a:moveTo>
                    <a:pt x="89" y="1"/>
                  </a:moveTo>
                  <a:cubicBezTo>
                    <a:pt x="40" y="1"/>
                    <a:pt x="0" y="40"/>
                    <a:pt x="0" y="89"/>
                  </a:cubicBezTo>
                  <a:cubicBezTo>
                    <a:pt x="0" y="137"/>
                    <a:pt x="39" y="177"/>
                    <a:pt x="89" y="177"/>
                  </a:cubicBezTo>
                  <a:lnTo>
                    <a:pt x="1067" y="177"/>
                  </a:lnTo>
                  <a:cubicBezTo>
                    <a:pt x="1117" y="177"/>
                    <a:pt x="1155" y="137"/>
                    <a:pt x="1155" y="89"/>
                  </a:cubicBezTo>
                  <a:cubicBezTo>
                    <a:pt x="1155" y="41"/>
                    <a:pt x="1117" y="1"/>
                    <a:pt x="1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1"/>
            <p:cNvSpPr/>
            <p:nvPr/>
          </p:nvSpPr>
          <p:spPr>
            <a:xfrm>
              <a:off x="8731423" y="1551397"/>
              <a:ext cx="41908" cy="42029"/>
            </a:xfrm>
            <a:custGeom>
              <a:rect b="b" l="l" r="r" t="t"/>
              <a:pathLst>
                <a:path extrusionOk="0" h="694" w="692">
                  <a:moveTo>
                    <a:pt x="0" y="693"/>
                  </a:moveTo>
                  <a:lnTo>
                    <a:pt x="69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1"/>
            <p:cNvSpPr/>
            <p:nvPr/>
          </p:nvSpPr>
          <p:spPr>
            <a:xfrm>
              <a:off x="8725549" y="1545947"/>
              <a:ext cx="53838" cy="52808"/>
            </a:xfrm>
            <a:custGeom>
              <a:rect b="b" l="l" r="r" t="t"/>
              <a:pathLst>
                <a:path extrusionOk="0" h="872" w="889">
                  <a:moveTo>
                    <a:pt x="791" y="0"/>
                  </a:moveTo>
                  <a:cubicBezTo>
                    <a:pt x="768" y="0"/>
                    <a:pt x="746" y="9"/>
                    <a:pt x="728" y="27"/>
                  </a:cubicBezTo>
                  <a:lnTo>
                    <a:pt x="35" y="720"/>
                  </a:lnTo>
                  <a:cubicBezTo>
                    <a:pt x="1" y="755"/>
                    <a:pt x="1" y="810"/>
                    <a:pt x="35" y="845"/>
                  </a:cubicBezTo>
                  <a:cubicBezTo>
                    <a:pt x="53" y="862"/>
                    <a:pt x="75" y="871"/>
                    <a:pt x="97" y="871"/>
                  </a:cubicBezTo>
                  <a:cubicBezTo>
                    <a:pt x="120" y="871"/>
                    <a:pt x="143" y="862"/>
                    <a:pt x="160" y="844"/>
                  </a:cubicBezTo>
                  <a:lnTo>
                    <a:pt x="853" y="151"/>
                  </a:lnTo>
                  <a:cubicBezTo>
                    <a:pt x="888" y="118"/>
                    <a:pt x="888" y="62"/>
                    <a:pt x="853" y="27"/>
                  </a:cubicBezTo>
                  <a:cubicBezTo>
                    <a:pt x="836" y="9"/>
                    <a:pt x="813" y="0"/>
                    <a:pt x="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1"/>
            <p:cNvSpPr/>
            <p:nvPr/>
          </p:nvSpPr>
          <p:spPr>
            <a:xfrm>
              <a:off x="8839036" y="1443784"/>
              <a:ext cx="42029" cy="41908"/>
            </a:xfrm>
            <a:custGeom>
              <a:rect b="b" l="l" r="r" t="t"/>
              <a:pathLst>
                <a:path extrusionOk="0" h="692" w="694">
                  <a:moveTo>
                    <a:pt x="1" y="691"/>
                  </a:moveTo>
                  <a:lnTo>
                    <a:pt x="693"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1"/>
            <p:cNvSpPr/>
            <p:nvPr/>
          </p:nvSpPr>
          <p:spPr>
            <a:xfrm>
              <a:off x="8833162" y="1438273"/>
              <a:ext cx="53838" cy="52748"/>
            </a:xfrm>
            <a:custGeom>
              <a:rect b="b" l="l" r="r" t="t"/>
              <a:pathLst>
                <a:path extrusionOk="0" h="871" w="889">
                  <a:moveTo>
                    <a:pt x="791" y="0"/>
                  </a:moveTo>
                  <a:cubicBezTo>
                    <a:pt x="768" y="0"/>
                    <a:pt x="746" y="9"/>
                    <a:pt x="728" y="27"/>
                  </a:cubicBezTo>
                  <a:lnTo>
                    <a:pt x="36" y="719"/>
                  </a:lnTo>
                  <a:cubicBezTo>
                    <a:pt x="0" y="754"/>
                    <a:pt x="0" y="809"/>
                    <a:pt x="36" y="845"/>
                  </a:cubicBezTo>
                  <a:cubicBezTo>
                    <a:pt x="52" y="861"/>
                    <a:pt x="76" y="871"/>
                    <a:pt x="98" y="871"/>
                  </a:cubicBezTo>
                  <a:cubicBezTo>
                    <a:pt x="121" y="871"/>
                    <a:pt x="144" y="863"/>
                    <a:pt x="161" y="844"/>
                  </a:cubicBezTo>
                  <a:lnTo>
                    <a:pt x="854" y="151"/>
                  </a:lnTo>
                  <a:cubicBezTo>
                    <a:pt x="889" y="117"/>
                    <a:pt x="889" y="61"/>
                    <a:pt x="854" y="27"/>
                  </a:cubicBezTo>
                  <a:cubicBezTo>
                    <a:pt x="836" y="9"/>
                    <a:pt x="814" y="0"/>
                    <a:pt x="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1"/>
            <p:cNvSpPr/>
            <p:nvPr/>
          </p:nvSpPr>
          <p:spPr>
            <a:xfrm>
              <a:off x="8731423" y="1443784"/>
              <a:ext cx="41908" cy="41908"/>
            </a:xfrm>
            <a:custGeom>
              <a:rect b="b" l="l" r="r" t="t"/>
              <a:pathLst>
                <a:path extrusionOk="0" h="692" w="692">
                  <a:moveTo>
                    <a:pt x="0" y="0"/>
                  </a:moveTo>
                  <a:lnTo>
                    <a:pt x="691" y="69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1"/>
            <p:cNvSpPr/>
            <p:nvPr/>
          </p:nvSpPr>
          <p:spPr>
            <a:xfrm>
              <a:off x="8725428" y="1438334"/>
              <a:ext cx="53777" cy="52687"/>
            </a:xfrm>
            <a:custGeom>
              <a:rect b="b" l="l" r="r" t="t"/>
              <a:pathLst>
                <a:path extrusionOk="0" h="870" w="888">
                  <a:moveTo>
                    <a:pt x="99" y="0"/>
                  </a:moveTo>
                  <a:cubicBezTo>
                    <a:pt x="76" y="0"/>
                    <a:pt x="54" y="9"/>
                    <a:pt x="36" y="27"/>
                  </a:cubicBezTo>
                  <a:cubicBezTo>
                    <a:pt x="1" y="60"/>
                    <a:pt x="1" y="116"/>
                    <a:pt x="36" y="151"/>
                  </a:cubicBezTo>
                  <a:lnTo>
                    <a:pt x="729" y="844"/>
                  </a:lnTo>
                  <a:cubicBezTo>
                    <a:pt x="746" y="860"/>
                    <a:pt x="769" y="870"/>
                    <a:pt x="791" y="870"/>
                  </a:cubicBezTo>
                  <a:cubicBezTo>
                    <a:pt x="814" y="870"/>
                    <a:pt x="836" y="862"/>
                    <a:pt x="854" y="846"/>
                  </a:cubicBezTo>
                  <a:cubicBezTo>
                    <a:pt x="888" y="810"/>
                    <a:pt x="888" y="754"/>
                    <a:pt x="854" y="719"/>
                  </a:cubicBezTo>
                  <a:lnTo>
                    <a:pt x="160" y="27"/>
                  </a:lnTo>
                  <a:cubicBezTo>
                    <a:pt x="144" y="9"/>
                    <a:pt x="122" y="0"/>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1"/>
            <p:cNvSpPr/>
            <p:nvPr/>
          </p:nvSpPr>
          <p:spPr>
            <a:xfrm>
              <a:off x="8839036" y="1551397"/>
              <a:ext cx="42029" cy="42029"/>
            </a:xfrm>
            <a:custGeom>
              <a:rect b="b" l="l" r="r" t="t"/>
              <a:pathLst>
                <a:path extrusionOk="0" h="694" w="694">
                  <a:moveTo>
                    <a:pt x="1" y="1"/>
                  </a:moveTo>
                  <a:lnTo>
                    <a:pt x="693" y="6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1"/>
            <p:cNvSpPr/>
            <p:nvPr/>
          </p:nvSpPr>
          <p:spPr>
            <a:xfrm>
              <a:off x="8833162" y="1546068"/>
              <a:ext cx="53777" cy="52687"/>
            </a:xfrm>
            <a:custGeom>
              <a:rect b="b" l="l" r="r" t="t"/>
              <a:pathLst>
                <a:path extrusionOk="0" h="870" w="888">
                  <a:moveTo>
                    <a:pt x="98" y="0"/>
                  </a:moveTo>
                  <a:cubicBezTo>
                    <a:pt x="75" y="0"/>
                    <a:pt x="53" y="9"/>
                    <a:pt x="36" y="27"/>
                  </a:cubicBezTo>
                  <a:cubicBezTo>
                    <a:pt x="0" y="60"/>
                    <a:pt x="0" y="116"/>
                    <a:pt x="36" y="151"/>
                  </a:cubicBezTo>
                  <a:lnTo>
                    <a:pt x="728" y="843"/>
                  </a:lnTo>
                  <a:cubicBezTo>
                    <a:pt x="746" y="860"/>
                    <a:pt x="768" y="869"/>
                    <a:pt x="790" y="869"/>
                  </a:cubicBezTo>
                  <a:cubicBezTo>
                    <a:pt x="813" y="869"/>
                    <a:pt x="836" y="860"/>
                    <a:pt x="852" y="844"/>
                  </a:cubicBezTo>
                  <a:cubicBezTo>
                    <a:pt x="888" y="810"/>
                    <a:pt x="888" y="754"/>
                    <a:pt x="852" y="719"/>
                  </a:cubicBezTo>
                  <a:lnTo>
                    <a:pt x="160" y="27"/>
                  </a:lnTo>
                  <a:cubicBezTo>
                    <a:pt x="143" y="9"/>
                    <a:pt x="121"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 name="Google Shape;917;p31"/>
          <p:cNvSpPr/>
          <p:nvPr/>
        </p:nvSpPr>
        <p:spPr>
          <a:xfrm>
            <a:off x="5602925" y="1053575"/>
            <a:ext cx="170700" cy="1707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0"/>
          <p:cNvSpPr txBox="1"/>
          <p:nvPr>
            <p:ph idx="1" type="subTitle"/>
          </p:nvPr>
        </p:nvSpPr>
        <p:spPr>
          <a:xfrm>
            <a:off x="1878888" y="1732478"/>
            <a:ext cx="2492400" cy="105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1341" name="Google Shape;1341;p40"/>
          <p:cNvSpPr txBox="1"/>
          <p:nvPr>
            <p:ph idx="2" type="subTitle"/>
          </p:nvPr>
        </p:nvSpPr>
        <p:spPr>
          <a:xfrm>
            <a:off x="5735111" y="1732478"/>
            <a:ext cx="2492400" cy="105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1342" name="Google Shape;1342;p40"/>
          <p:cNvSpPr txBox="1"/>
          <p:nvPr>
            <p:ph idx="3" type="subTitle"/>
          </p:nvPr>
        </p:nvSpPr>
        <p:spPr>
          <a:xfrm>
            <a:off x="1878888" y="3393053"/>
            <a:ext cx="2492400" cy="105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1343" name="Google Shape;1343;p40"/>
          <p:cNvSpPr txBox="1"/>
          <p:nvPr>
            <p:ph idx="4" type="subTitle"/>
          </p:nvPr>
        </p:nvSpPr>
        <p:spPr>
          <a:xfrm>
            <a:off x="5735111" y="3393053"/>
            <a:ext cx="2492400" cy="105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1344" name="Google Shape;1344;p40"/>
          <p:cNvSpPr txBox="1"/>
          <p:nvPr>
            <p:ph idx="5" type="subTitle"/>
          </p:nvPr>
        </p:nvSpPr>
        <p:spPr>
          <a:xfrm>
            <a:off x="1878888" y="1455550"/>
            <a:ext cx="24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345" name="Google Shape;1345;p40"/>
          <p:cNvSpPr txBox="1"/>
          <p:nvPr>
            <p:ph idx="6" type="subTitle"/>
          </p:nvPr>
        </p:nvSpPr>
        <p:spPr>
          <a:xfrm>
            <a:off x="1878888" y="3116200"/>
            <a:ext cx="24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a:t>
            </a:r>
            <a:r>
              <a:rPr lang="en"/>
              <a:t>upiter</a:t>
            </a:r>
            <a:endParaRPr/>
          </a:p>
        </p:txBody>
      </p:sp>
      <p:sp>
        <p:nvSpPr>
          <p:cNvPr id="1346" name="Google Shape;1346;p40"/>
          <p:cNvSpPr txBox="1"/>
          <p:nvPr>
            <p:ph idx="7" type="subTitle"/>
          </p:nvPr>
        </p:nvSpPr>
        <p:spPr>
          <a:xfrm>
            <a:off x="5735087" y="1455550"/>
            <a:ext cx="24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347" name="Google Shape;1347;p40"/>
          <p:cNvSpPr txBox="1"/>
          <p:nvPr>
            <p:ph idx="8" type="subTitle"/>
          </p:nvPr>
        </p:nvSpPr>
        <p:spPr>
          <a:xfrm>
            <a:off x="5735087" y="3116200"/>
            <a:ext cx="24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348" name="Google Shape;1348;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ivide the content into four ideas</a:t>
            </a:r>
            <a:endParaRPr/>
          </a:p>
        </p:txBody>
      </p:sp>
      <p:sp>
        <p:nvSpPr>
          <p:cNvPr id="1349" name="Google Shape;1349;p40"/>
          <p:cNvSpPr/>
          <p:nvPr/>
        </p:nvSpPr>
        <p:spPr>
          <a:xfrm>
            <a:off x="916488" y="1455548"/>
            <a:ext cx="810000" cy="4812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0"/>
          <p:cNvSpPr/>
          <p:nvPr/>
        </p:nvSpPr>
        <p:spPr>
          <a:xfrm>
            <a:off x="4772688" y="1455548"/>
            <a:ext cx="810000" cy="4812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0"/>
          <p:cNvSpPr/>
          <p:nvPr/>
        </p:nvSpPr>
        <p:spPr>
          <a:xfrm>
            <a:off x="916488" y="3116198"/>
            <a:ext cx="810000" cy="4812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0"/>
          <p:cNvSpPr/>
          <p:nvPr/>
        </p:nvSpPr>
        <p:spPr>
          <a:xfrm>
            <a:off x="4772688" y="3116198"/>
            <a:ext cx="810000" cy="4812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 name="Google Shape;1353;p40"/>
          <p:cNvGrpSpPr/>
          <p:nvPr/>
        </p:nvGrpSpPr>
        <p:grpSpPr>
          <a:xfrm>
            <a:off x="1144850" y="1520439"/>
            <a:ext cx="353300" cy="351401"/>
            <a:chOff x="-6329100" y="3632100"/>
            <a:chExt cx="293025" cy="291450"/>
          </a:xfrm>
        </p:grpSpPr>
        <p:sp>
          <p:nvSpPr>
            <p:cNvPr id="1354" name="Google Shape;1354;p40"/>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0"/>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0"/>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 name="Google Shape;1357;p40"/>
          <p:cNvGrpSpPr/>
          <p:nvPr/>
        </p:nvGrpSpPr>
        <p:grpSpPr>
          <a:xfrm>
            <a:off x="1145335" y="3192026"/>
            <a:ext cx="352336" cy="329548"/>
            <a:chOff x="-4118225" y="3990475"/>
            <a:chExt cx="292225" cy="273325"/>
          </a:xfrm>
        </p:grpSpPr>
        <p:sp>
          <p:nvSpPr>
            <p:cNvPr id="1358" name="Google Shape;1358;p40"/>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0"/>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0"/>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0"/>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40"/>
          <p:cNvGrpSpPr/>
          <p:nvPr/>
        </p:nvGrpSpPr>
        <p:grpSpPr>
          <a:xfrm>
            <a:off x="5000094" y="1520934"/>
            <a:ext cx="355199" cy="350437"/>
            <a:chOff x="-5613150" y="3632900"/>
            <a:chExt cx="294600" cy="290650"/>
          </a:xfrm>
        </p:grpSpPr>
        <p:sp>
          <p:nvSpPr>
            <p:cNvPr id="1363" name="Google Shape;1363;p40"/>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0"/>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40"/>
          <p:cNvGrpSpPr/>
          <p:nvPr/>
        </p:nvGrpSpPr>
        <p:grpSpPr>
          <a:xfrm>
            <a:off x="5002088" y="3180752"/>
            <a:ext cx="351220" cy="352095"/>
            <a:chOff x="-3771675" y="3971775"/>
            <a:chExt cx="291300" cy="292025"/>
          </a:xfrm>
        </p:grpSpPr>
        <p:sp>
          <p:nvSpPr>
            <p:cNvPr id="1366" name="Google Shape;1366;p40"/>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0"/>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0"/>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0"/>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0"/>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4" name="Shape 1374"/>
        <p:cNvGrpSpPr/>
        <p:nvPr/>
      </p:nvGrpSpPr>
      <p:grpSpPr>
        <a:xfrm>
          <a:off x="0" y="0"/>
          <a:ext cx="0" cy="0"/>
          <a:chOff x="0" y="0"/>
          <a:chExt cx="0" cy="0"/>
        </a:xfrm>
      </p:grpSpPr>
      <p:sp>
        <p:nvSpPr>
          <p:cNvPr id="1375" name="Google Shape;1375;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eviewing concepts is a good idea</a:t>
            </a:r>
            <a:endParaRPr/>
          </a:p>
        </p:txBody>
      </p:sp>
      <p:sp>
        <p:nvSpPr>
          <p:cNvPr id="1376" name="Google Shape;1376;p41"/>
          <p:cNvSpPr txBox="1"/>
          <p:nvPr>
            <p:ph idx="1" type="subTitle"/>
          </p:nvPr>
        </p:nvSpPr>
        <p:spPr>
          <a:xfrm>
            <a:off x="720000" y="1625750"/>
            <a:ext cx="21924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1377" name="Google Shape;1377;p41"/>
          <p:cNvSpPr txBox="1"/>
          <p:nvPr>
            <p:ph idx="2" type="subTitle"/>
          </p:nvPr>
        </p:nvSpPr>
        <p:spPr>
          <a:xfrm>
            <a:off x="3475801" y="1625750"/>
            <a:ext cx="21924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1378" name="Google Shape;1378;p41"/>
          <p:cNvSpPr txBox="1"/>
          <p:nvPr>
            <p:ph idx="3" type="subTitle"/>
          </p:nvPr>
        </p:nvSpPr>
        <p:spPr>
          <a:xfrm>
            <a:off x="720000" y="3356039"/>
            <a:ext cx="21924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a:t>
            </a:r>
            <a:r>
              <a:rPr lang="en"/>
              <a:t>in the Solar System</a:t>
            </a:r>
            <a:r>
              <a:rPr lang="en"/>
              <a:t> that harbors life. This is where we all live</a:t>
            </a:r>
            <a:endParaRPr/>
          </a:p>
        </p:txBody>
      </p:sp>
      <p:sp>
        <p:nvSpPr>
          <p:cNvPr id="1379" name="Google Shape;1379;p41"/>
          <p:cNvSpPr txBox="1"/>
          <p:nvPr>
            <p:ph idx="4" type="subTitle"/>
          </p:nvPr>
        </p:nvSpPr>
        <p:spPr>
          <a:xfrm>
            <a:off x="3475799" y="3356039"/>
            <a:ext cx="21924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 It's composed mostly of hydrogen and helium. It’s the sixth planet from the Sun</a:t>
            </a:r>
            <a:endParaRPr/>
          </a:p>
        </p:txBody>
      </p:sp>
      <p:sp>
        <p:nvSpPr>
          <p:cNvPr id="1380" name="Google Shape;1380;p41"/>
          <p:cNvSpPr txBox="1"/>
          <p:nvPr>
            <p:ph idx="5" type="subTitle"/>
          </p:nvPr>
        </p:nvSpPr>
        <p:spPr>
          <a:xfrm>
            <a:off x="6231600" y="1625750"/>
            <a:ext cx="21924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a:t>
            </a:r>
            <a:endParaRPr/>
          </a:p>
        </p:txBody>
      </p:sp>
      <p:sp>
        <p:nvSpPr>
          <p:cNvPr id="1381" name="Google Shape;1381;p41"/>
          <p:cNvSpPr txBox="1"/>
          <p:nvPr>
            <p:ph idx="6" type="subTitle"/>
          </p:nvPr>
        </p:nvSpPr>
        <p:spPr>
          <a:xfrm>
            <a:off x="6231600" y="3356039"/>
            <a:ext cx="21924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1382" name="Google Shape;1382;p41"/>
          <p:cNvSpPr txBox="1"/>
          <p:nvPr>
            <p:ph idx="7" type="subTitle"/>
          </p:nvPr>
        </p:nvSpPr>
        <p:spPr>
          <a:xfrm>
            <a:off x="720000" y="1336275"/>
            <a:ext cx="21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383" name="Google Shape;1383;p41"/>
          <p:cNvSpPr txBox="1"/>
          <p:nvPr>
            <p:ph idx="8" type="subTitle"/>
          </p:nvPr>
        </p:nvSpPr>
        <p:spPr>
          <a:xfrm>
            <a:off x="3475801" y="1336275"/>
            <a:ext cx="21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384" name="Google Shape;1384;p41"/>
          <p:cNvSpPr txBox="1"/>
          <p:nvPr>
            <p:ph idx="9" type="subTitle"/>
          </p:nvPr>
        </p:nvSpPr>
        <p:spPr>
          <a:xfrm>
            <a:off x="6231600" y="1336275"/>
            <a:ext cx="21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385" name="Google Shape;1385;p41"/>
          <p:cNvSpPr txBox="1"/>
          <p:nvPr>
            <p:ph idx="13" type="subTitle"/>
          </p:nvPr>
        </p:nvSpPr>
        <p:spPr>
          <a:xfrm>
            <a:off x="720000" y="3063352"/>
            <a:ext cx="21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1386" name="Google Shape;1386;p41"/>
          <p:cNvSpPr txBox="1"/>
          <p:nvPr>
            <p:ph idx="14" type="subTitle"/>
          </p:nvPr>
        </p:nvSpPr>
        <p:spPr>
          <a:xfrm>
            <a:off x="3475801" y="3063352"/>
            <a:ext cx="21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387" name="Google Shape;1387;p41"/>
          <p:cNvSpPr txBox="1"/>
          <p:nvPr>
            <p:ph idx="15" type="subTitle"/>
          </p:nvPr>
        </p:nvSpPr>
        <p:spPr>
          <a:xfrm>
            <a:off x="6231600" y="3063352"/>
            <a:ext cx="21924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1" name="Shape 1391"/>
        <p:cNvGrpSpPr/>
        <p:nvPr/>
      </p:nvGrpSpPr>
      <p:grpSpPr>
        <a:xfrm>
          <a:off x="0" y="0"/>
          <a:ext cx="0" cy="0"/>
          <a:chOff x="0" y="0"/>
          <a:chExt cx="0" cy="0"/>
        </a:xfrm>
      </p:grpSpPr>
      <p:sp>
        <p:nvSpPr>
          <p:cNvPr id="1392" name="Google Shape;1392;p42"/>
          <p:cNvSpPr txBox="1"/>
          <p:nvPr>
            <p:ph type="title"/>
          </p:nvPr>
        </p:nvSpPr>
        <p:spPr>
          <a:xfrm>
            <a:off x="713225" y="1601175"/>
            <a:ext cx="4642800" cy="194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a:t>
            </a:r>
            <a:r>
              <a:rPr lang="en"/>
              <a:t>wesome words</a:t>
            </a:r>
            <a:endParaRPr/>
          </a:p>
        </p:txBody>
      </p:sp>
      <p:grpSp>
        <p:nvGrpSpPr>
          <p:cNvPr id="1393" name="Google Shape;1393;p42"/>
          <p:cNvGrpSpPr/>
          <p:nvPr/>
        </p:nvGrpSpPr>
        <p:grpSpPr>
          <a:xfrm>
            <a:off x="5442692" y="1148950"/>
            <a:ext cx="3054884" cy="2995411"/>
            <a:chOff x="5375892" y="1022025"/>
            <a:chExt cx="3054884" cy="2995411"/>
          </a:xfrm>
        </p:grpSpPr>
        <p:sp>
          <p:nvSpPr>
            <p:cNvPr id="1394" name="Google Shape;1394;p42"/>
            <p:cNvSpPr/>
            <p:nvPr/>
          </p:nvSpPr>
          <p:spPr>
            <a:xfrm>
              <a:off x="8209342" y="2652043"/>
              <a:ext cx="92006" cy="479282"/>
            </a:xfrm>
            <a:custGeom>
              <a:rect b="b" l="l" r="r" t="t"/>
              <a:pathLst>
                <a:path extrusionOk="0" h="7543" w="1448">
                  <a:moveTo>
                    <a:pt x="1378" y="71"/>
                  </a:moveTo>
                  <a:lnTo>
                    <a:pt x="1378" y="7471"/>
                  </a:lnTo>
                  <a:lnTo>
                    <a:pt x="72" y="7471"/>
                  </a:lnTo>
                  <a:lnTo>
                    <a:pt x="72" y="71"/>
                  </a:lnTo>
                  <a:close/>
                  <a:moveTo>
                    <a:pt x="1" y="1"/>
                  </a:moveTo>
                  <a:lnTo>
                    <a:pt x="1" y="7542"/>
                  </a:lnTo>
                  <a:lnTo>
                    <a:pt x="1447" y="7542"/>
                  </a:lnTo>
                  <a:lnTo>
                    <a:pt x="14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2"/>
            <p:cNvSpPr/>
            <p:nvPr/>
          </p:nvSpPr>
          <p:spPr>
            <a:xfrm>
              <a:off x="8230475" y="2608013"/>
              <a:ext cx="94800" cy="498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2"/>
            <p:cNvSpPr/>
            <p:nvPr/>
          </p:nvSpPr>
          <p:spPr>
            <a:xfrm>
              <a:off x="7886565" y="3421367"/>
              <a:ext cx="494977" cy="596069"/>
            </a:xfrm>
            <a:custGeom>
              <a:rect b="b" l="l" r="r" t="t"/>
              <a:pathLst>
                <a:path extrusionOk="0" h="9381" w="7790">
                  <a:moveTo>
                    <a:pt x="7726" y="1"/>
                  </a:moveTo>
                  <a:cubicBezTo>
                    <a:pt x="7691" y="1"/>
                    <a:pt x="7663" y="29"/>
                    <a:pt x="7663" y="64"/>
                  </a:cubicBezTo>
                  <a:lnTo>
                    <a:pt x="7663" y="9253"/>
                  </a:lnTo>
                  <a:lnTo>
                    <a:pt x="65" y="9253"/>
                  </a:lnTo>
                  <a:cubicBezTo>
                    <a:pt x="30" y="9253"/>
                    <a:pt x="1" y="9282"/>
                    <a:pt x="1" y="9317"/>
                  </a:cubicBezTo>
                  <a:cubicBezTo>
                    <a:pt x="1" y="9352"/>
                    <a:pt x="30" y="9380"/>
                    <a:pt x="65" y="9380"/>
                  </a:cubicBezTo>
                  <a:lnTo>
                    <a:pt x="7726" y="9380"/>
                  </a:lnTo>
                  <a:cubicBezTo>
                    <a:pt x="7761" y="9380"/>
                    <a:pt x="7788" y="9352"/>
                    <a:pt x="7789" y="9317"/>
                  </a:cubicBezTo>
                  <a:lnTo>
                    <a:pt x="7789" y="64"/>
                  </a:lnTo>
                  <a:cubicBezTo>
                    <a:pt x="7789" y="29"/>
                    <a:pt x="7761" y="1"/>
                    <a:pt x="7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2"/>
            <p:cNvSpPr/>
            <p:nvPr/>
          </p:nvSpPr>
          <p:spPr>
            <a:xfrm>
              <a:off x="7515689" y="3262712"/>
              <a:ext cx="803209" cy="695572"/>
            </a:xfrm>
            <a:custGeom>
              <a:rect b="b" l="l" r="r" t="t"/>
              <a:pathLst>
                <a:path extrusionOk="0" h="10947" w="12641">
                  <a:moveTo>
                    <a:pt x="0" y="1"/>
                  </a:moveTo>
                  <a:lnTo>
                    <a:pt x="0" y="10946"/>
                  </a:lnTo>
                  <a:lnTo>
                    <a:pt x="12640" y="10946"/>
                  </a:lnTo>
                  <a:lnTo>
                    <a:pt x="126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2"/>
            <p:cNvSpPr/>
            <p:nvPr/>
          </p:nvSpPr>
          <p:spPr>
            <a:xfrm>
              <a:off x="7508890" y="3255977"/>
              <a:ext cx="816743" cy="709043"/>
            </a:xfrm>
            <a:custGeom>
              <a:rect b="b" l="l" r="r" t="t"/>
              <a:pathLst>
                <a:path extrusionOk="0" h="11159" w="12854">
                  <a:moveTo>
                    <a:pt x="12641" y="212"/>
                  </a:moveTo>
                  <a:lnTo>
                    <a:pt x="12641" y="10945"/>
                  </a:lnTo>
                  <a:lnTo>
                    <a:pt x="213" y="10945"/>
                  </a:lnTo>
                  <a:lnTo>
                    <a:pt x="213" y="212"/>
                  </a:lnTo>
                  <a:close/>
                  <a:moveTo>
                    <a:pt x="0" y="1"/>
                  </a:moveTo>
                  <a:lnTo>
                    <a:pt x="0" y="11158"/>
                  </a:lnTo>
                  <a:lnTo>
                    <a:pt x="12853" y="11158"/>
                  </a:lnTo>
                  <a:lnTo>
                    <a:pt x="128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2"/>
            <p:cNvSpPr/>
            <p:nvPr/>
          </p:nvSpPr>
          <p:spPr>
            <a:xfrm>
              <a:off x="7515689" y="3893967"/>
              <a:ext cx="803209" cy="64302"/>
            </a:xfrm>
            <a:custGeom>
              <a:rect b="b" l="l" r="r" t="t"/>
              <a:pathLst>
                <a:path extrusionOk="0" h="1012" w="12641">
                  <a:moveTo>
                    <a:pt x="0" y="0"/>
                  </a:moveTo>
                  <a:lnTo>
                    <a:pt x="0" y="1011"/>
                  </a:lnTo>
                  <a:lnTo>
                    <a:pt x="12640" y="1011"/>
                  </a:lnTo>
                  <a:lnTo>
                    <a:pt x="126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2"/>
            <p:cNvSpPr/>
            <p:nvPr/>
          </p:nvSpPr>
          <p:spPr>
            <a:xfrm>
              <a:off x="7511559" y="3890028"/>
              <a:ext cx="811279" cy="72245"/>
            </a:xfrm>
            <a:custGeom>
              <a:rect b="b" l="l" r="r" t="t"/>
              <a:pathLst>
                <a:path extrusionOk="0" h="1137" w="12768">
                  <a:moveTo>
                    <a:pt x="12642" y="126"/>
                  </a:moveTo>
                  <a:lnTo>
                    <a:pt x="12642" y="1011"/>
                  </a:lnTo>
                  <a:lnTo>
                    <a:pt x="127" y="1011"/>
                  </a:lnTo>
                  <a:lnTo>
                    <a:pt x="127" y="126"/>
                  </a:lnTo>
                  <a:close/>
                  <a:moveTo>
                    <a:pt x="64" y="0"/>
                  </a:moveTo>
                  <a:cubicBezTo>
                    <a:pt x="29" y="0"/>
                    <a:pt x="1" y="27"/>
                    <a:pt x="1" y="62"/>
                  </a:cubicBezTo>
                  <a:lnTo>
                    <a:pt x="1" y="1074"/>
                  </a:lnTo>
                  <a:cubicBezTo>
                    <a:pt x="1" y="1108"/>
                    <a:pt x="29" y="1137"/>
                    <a:pt x="64" y="1137"/>
                  </a:cubicBezTo>
                  <a:lnTo>
                    <a:pt x="12704" y="1137"/>
                  </a:lnTo>
                  <a:cubicBezTo>
                    <a:pt x="12740" y="1137"/>
                    <a:pt x="12768" y="1108"/>
                    <a:pt x="12767" y="1073"/>
                  </a:cubicBezTo>
                  <a:lnTo>
                    <a:pt x="12767" y="62"/>
                  </a:lnTo>
                  <a:cubicBezTo>
                    <a:pt x="12767" y="28"/>
                    <a:pt x="12740" y="0"/>
                    <a:pt x="127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2"/>
            <p:cNvSpPr/>
            <p:nvPr/>
          </p:nvSpPr>
          <p:spPr>
            <a:xfrm>
              <a:off x="5375892" y="1022025"/>
              <a:ext cx="494977" cy="596005"/>
            </a:xfrm>
            <a:custGeom>
              <a:rect b="b" l="l" r="r" t="t"/>
              <a:pathLst>
                <a:path extrusionOk="0" h="9380" w="7790">
                  <a:moveTo>
                    <a:pt x="65" y="0"/>
                  </a:moveTo>
                  <a:cubicBezTo>
                    <a:pt x="30" y="0"/>
                    <a:pt x="1" y="28"/>
                    <a:pt x="1" y="63"/>
                  </a:cubicBezTo>
                  <a:lnTo>
                    <a:pt x="1" y="9317"/>
                  </a:lnTo>
                  <a:cubicBezTo>
                    <a:pt x="1" y="9351"/>
                    <a:pt x="30" y="9380"/>
                    <a:pt x="65" y="9380"/>
                  </a:cubicBezTo>
                  <a:cubicBezTo>
                    <a:pt x="100" y="9380"/>
                    <a:pt x="128" y="9353"/>
                    <a:pt x="129" y="9317"/>
                  </a:cubicBezTo>
                  <a:lnTo>
                    <a:pt x="129" y="127"/>
                  </a:lnTo>
                  <a:lnTo>
                    <a:pt x="7726" y="127"/>
                  </a:lnTo>
                  <a:cubicBezTo>
                    <a:pt x="7762" y="127"/>
                    <a:pt x="7790" y="98"/>
                    <a:pt x="7790" y="63"/>
                  </a:cubicBezTo>
                  <a:cubicBezTo>
                    <a:pt x="7790" y="29"/>
                    <a:pt x="7762" y="0"/>
                    <a:pt x="7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2"/>
            <p:cNvSpPr/>
            <p:nvPr/>
          </p:nvSpPr>
          <p:spPr>
            <a:xfrm>
              <a:off x="5438541" y="1081243"/>
              <a:ext cx="803273" cy="695445"/>
            </a:xfrm>
            <a:custGeom>
              <a:rect b="b" l="l" r="r" t="t"/>
              <a:pathLst>
                <a:path extrusionOk="0" h="10945" w="12642">
                  <a:moveTo>
                    <a:pt x="1" y="0"/>
                  </a:moveTo>
                  <a:lnTo>
                    <a:pt x="1" y="10945"/>
                  </a:lnTo>
                  <a:lnTo>
                    <a:pt x="12641" y="10945"/>
                  </a:lnTo>
                  <a:lnTo>
                    <a:pt x="126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2"/>
            <p:cNvSpPr/>
            <p:nvPr/>
          </p:nvSpPr>
          <p:spPr>
            <a:xfrm>
              <a:off x="5431870" y="1074571"/>
              <a:ext cx="816743" cy="708979"/>
            </a:xfrm>
            <a:custGeom>
              <a:rect b="b" l="l" r="r" t="t"/>
              <a:pathLst>
                <a:path extrusionOk="0" h="11158" w="12854">
                  <a:moveTo>
                    <a:pt x="12640" y="211"/>
                  </a:moveTo>
                  <a:lnTo>
                    <a:pt x="12640" y="10945"/>
                  </a:lnTo>
                  <a:lnTo>
                    <a:pt x="213" y="10945"/>
                  </a:lnTo>
                  <a:lnTo>
                    <a:pt x="213" y="211"/>
                  </a:lnTo>
                  <a:close/>
                  <a:moveTo>
                    <a:pt x="0" y="0"/>
                  </a:moveTo>
                  <a:lnTo>
                    <a:pt x="0" y="11158"/>
                  </a:lnTo>
                  <a:lnTo>
                    <a:pt x="12853" y="11158"/>
                  </a:lnTo>
                  <a:lnTo>
                    <a:pt x="128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2"/>
            <p:cNvSpPr/>
            <p:nvPr/>
          </p:nvSpPr>
          <p:spPr>
            <a:xfrm>
              <a:off x="5438541" y="1081243"/>
              <a:ext cx="803273" cy="64302"/>
            </a:xfrm>
            <a:custGeom>
              <a:rect b="b" l="l" r="r" t="t"/>
              <a:pathLst>
                <a:path extrusionOk="0" h="1012" w="12642">
                  <a:moveTo>
                    <a:pt x="1" y="0"/>
                  </a:moveTo>
                  <a:lnTo>
                    <a:pt x="1" y="1011"/>
                  </a:lnTo>
                  <a:lnTo>
                    <a:pt x="12641" y="1011"/>
                  </a:lnTo>
                  <a:lnTo>
                    <a:pt x="126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2"/>
            <p:cNvSpPr/>
            <p:nvPr/>
          </p:nvSpPr>
          <p:spPr>
            <a:xfrm>
              <a:off x="5434539" y="1077303"/>
              <a:ext cx="811342" cy="72245"/>
            </a:xfrm>
            <a:custGeom>
              <a:rect b="b" l="l" r="r" t="t"/>
              <a:pathLst>
                <a:path extrusionOk="0" h="1137" w="12769">
                  <a:moveTo>
                    <a:pt x="12642" y="126"/>
                  </a:moveTo>
                  <a:lnTo>
                    <a:pt x="12642" y="1010"/>
                  </a:lnTo>
                  <a:lnTo>
                    <a:pt x="128" y="1010"/>
                  </a:lnTo>
                  <a:lnTo>
                    <a:pt x="128" y="126"/>
                  </a:lnTo>
                  <a:close/>
                  <a:moveTo>
                    <a:pt x="64" y="0"/>
                  </a:moveTo>
                  <a:cubicBezTo>
                    <a:pt x="30" y="0"/>
                    <a:pt x="1" y="27"/>
                    <a:pt x="1" y="62"/>
                  </a:cubicBezTo>
                  <a:lnTo>
                    <a:pt x="1" y="1072"/>
                  </a:lnTo>
                  <a:cubicBezTo>
                    <a:pt x="1" y="1107"/>
                    <a:pt x="30" y="1136"/>
                    <a:pt x="64" y="1136"/>
                  </a:cubicBezTo>
                  <a:lnTo>
                    <a:pt x="12704" y="1136"/>
                  </a:lnTo>
                  <a:cubicBezTo>
                    <a:pt x="12739" y="1136"/>
                    <a:pt x="12766" y="1107"/>
                    <a:pt x="12768" y="1072"/>
                  </a:cubicBezTo>
                  <a:lnTo>
                    <a:pt x="12768" y="62"/>
                  </a:lnTo>
                  <a:cubicBezTo>
                    <a:pt x="12768" y="28"/>
                    <a:pt x="12739" y="0"/>
                    <a:pt x="127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2"/>
            <p:cNvSpPr/>
            <p:nvPr/>
          </p:nvSpPr>
          <p:spPr>
            <a:xfrm>
              <a:off x="6143822" y="1397537"/>
              <a:ext cx="1467075" cy="2306438"/>
            </a:xfrm>
            <a:custGeom>
              <a:rect b="b" l="l" r="r" t="t"/>
              <a:pathLst>
                <a:path extrusionOk="0" h="36299" w="23089">
                  <a:moveTo>
                    <a:pt x="382" y="1"/>
                  </a:moveTo>
                  <a:cubicBezTo>
                    <a:pt x="171" y="1"/>
                    <a:pt x="0" y="172"/>
                    <a:pt x="0" y="383"/>
                  </a:cubicBezTo>
                  <a:lnTo>
                    <a:pt x="0" y="35918"/>
                  </a:lnTo>
                  <a:cubicBezTo>
                    <a:pt x="0" y="36128"/>
                    <a:pt x="171" y="36298"/>
                    <a:pt x="382" y="36298"/>
                  </a:cubicBezTo>
                  <a:lnTo>
                    <a:pt x="22707" y="36298"/>
                  </a:lnTo>
                  <a:cubicBezTo>
                    <a:pt x="22917" y="36298"/>
                    <a:pt x="23089" y="36128"/>
                    <a:pt x="23089" y="35918"/>
                  </a:cubicBezTo>
                  <a:lnTo>
                    <a:pt x="23089" y="383"/>
                  </a:lnTo>
                  <a:cubicBezTo>
                    <a:pt x="23089" y="172"/>
                    <a:pt x="22917" y="1"/>
                    <a:pt x="22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2"/>
            <p:cNvSpPr/>
            <p:nvPr/>
          </p:nvSpPr>
          <p:spPr>
            <a:xfrm>
              <a:off x="6137087" y="1390866"/>
              <a:ext cx="1480546" cy="2319909"/>
            </a:xfrm>
            <a:custGeom>
              <a:rect b="b" l="l" r="r" t="t"/>
              <a:pathLst>
                <a:path extrusionOk="0" h="36511" w="23301">
                  <a:moveTo>
                    <a:pt x="21113" y="212"/>
                  </a:moveTo>
                  <a:cubicBezTo>
                    <a:pt x="22204" y="212"/>
                    <a:pt x="23090" y="1100"/>
                    <a:pt x="23090" y="2189"/>
                  </a:cubicBezTo>
                  <a:lnTo>
                    <a:pt x="23090" y="34322"/>
                  </a:lnTo>
                  <a:cubicBezTo>
                    <a:pt x="23090" y="35412"/>
                    <a:pt x="22203" y="36299"/>
                    <a:pt x="21113" y="36299"/>
                  </a:cubicBezTo>
                  <a:lnTo>
                    <a:pt x="2190" y="36299"/>
                  </a:lnTo>
                  <a:cubicBezTo>
                    <a:pt x="1099" y="36299"/>
                    <a:pt x="213" y="35411"/>
                    <a:pt x="213" y="34322"/>
                  </a:cubicBezTo>
                  <a:lnTo>
                    <a:pt x="213" y="2189"/>
                  </a:lnTo>
                  <a:cubicBezTo>
                    <a:pt x="213" y="1099"/>
                    <a:pt x="1100" y="212"/>
                    <a:pt x="2190" y="212"/>
                  </a:cubicBezTo>
                  <a:close/>
                  <a:moveTo>
                    <a:pt x="2188" y="1"/>
                  </a:moveTo>
                  <a:cubicBezTo>
                    <a:pt x="982" y="1"/>
                    <a:pt x="0" y="983"/>
                    <a:pt x="0" y="2189"/>
                  </a:cubicBezTo>
                  <a:lnTo>
                    <a:pt x="0" y="34322"/>
                  </a:lnTo>
                  <a:cubicBezTo>
                    <a:pt x="0" y="35529"/>
                    <a:pt x="982" y="36510"/>
                    <a:pt x="2188" y="36510"/>
                  </a:cubicBezTo>
                  <a:lnTo>
                    <a:pt x="21111" y="36510"/>
                  </a:lnTo>
                  <a:cubicBezTo>
                    <a:pt x="22319" y="36510"/>
                    <a:pt x="23301" y="35529"/>
                    <a:pt x="23300" y="34322"/>
                  </a:cubicBezTo>
                  <a:lnTo>
                    <a:pt x="23300" y="2189"/>
                  </a:lnTo>
                  <a:cubicBezTo>
                    <a:pt x="23300" y="983"/>
                    <a:pt x="22318" y="1"/>
                    <a:pt x="21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2"/>
            <p:cNvSpPr/>
            <p:nvPr/>
          </p:nvSpPr>
          <p:spPr>
            <a:xfrm>
              <a:off x="6707157" y="1453007"/>
              <a:ext cx="340320" cy="25289"/>
            </a:xfrm>
            <a:custGeom>
              <a:rect b="b" l="l" r="r" t="t"/>
              <a:pathLst>
                <a:path extrusionOk="0" h="398" w="5356">
                  <a:moveTo>
                    <a:pt x="1" y="0"/>
                  </a:moveTo>
                  <a:lnTo>
                    <a:pt x="1" y="398"/>
                  </a:lnTo>
                  <a:lnTo>
                    <a:pt x="5356" y="398"/>
                  </a:lnTo>
                  <a:lnTo>
                    <a:pt x="53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2"/>
            <p:cNvSpPr/>
            <p:nvPr/>
          </p:nvSpPr>
          <p:spPr>
            <a:xfrm>
              <a:off x="6715989" y="3575385"/>
              <a:ext cx="322656" cy="65637"/>
            </a:xfrm>
            <a:custGeom>
              <a:rect b="b" l="l" r="r" t="t"/>
              <a:pathLst>
                <a:path extrusionOk="0" h="1033" w="5078">
                  <a:moveTo>
                    <a:pt x="1" y="1"/>
                  </a:moveTo>
                  <a:lnTo>
                    <a:pt x="1" y="1032"/>
                  </a:lnTo>
                  <a:lnTo>
                    <a:pt x="5078" y="1032"/>
                  </a:lnTo>
                  <a:lnTo>
                    <a:pt x="50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2"/>
            <p:cNvSpPr/>
            <p:nvPr/>
          </p:nvSpPr>
          <p:spPr>
            <a:xfrm>
              <a:off x="7575542" y="1546345"/>
              <a:ext cx="64" cy="64"/>
            </a:xfrm>
            <a:custGeom>
              <a:rect b="b" l="l" r="r" t="t"/>
              <a:pathLst>
                <a:path extrusionOk="0" h="1" w="1">
                  <a:moveTo>
                    <a:pt x="1" y="1"/>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2"/>
            <p:cNvSpPr/>
            <p:nvPr/>
          </p:nvSpPr>
          <p:spPr>
            <a:xfrm>
              <a:off x="7569760" y="1546345"/>
              <a:ext cx="5846" cy="5846"/>
            </a:xfrm>
            <a:custGeom>
              <a:rect b="b" l="l" r="r" t="t"/>
              <a:pathLst>
                <a:path extrusionOk="0" h="92" w="92">
                  <a:moveTo>
                    <a:pt x="92" y="91"/>
                  </a:move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2"/>
            <p:cNvSpPr/>
            <p:nvPr/>
          </p:nvSpPr>
          <p:spPr>
            <a:xfrm>
              <a:off x="7563915" y="1546345"/>
              <a:ext cx="11691" cy="11628"/>
            </a:xfrm>
            <a:custGeom>
              <a:rect b="b" l="l" r="r" t="t"/>
              <a:pathLst>
                <a:path extrusionOk="0" h="183" w="184">
                  <a:moveTo>
                    <a:pt x="1" y="1"/>
                  </a:moveTo>
                  <a:lnTo>
                    <a:pt x="184" y="183"/>
                  </a:lnTo>
                  <a:lnTo>
                    <a:pt x="184" y="91"/>
                  </a:lnTo>
                  <a:lnTo>
                    <a:pt x="92" y="1"/>
                  </a:lnTo>
                  <a:close/>
                </a:path>
              </a:pathLst>
            </a:custGeom>
            <a:solidFill>
              <a:srgbClr val="FE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2"/>
            <p:cNvSpPr/>
            <p:nvPr/>
          </p:nvSpPr>
          <p:spPr>
            <a:xfrm>
              <a:off x="7558133" y="1546345"/>
              <a:ext cx="17474" cy="17346"/>
            </a:xfrm>
            <a:custGeom>
              <a:rect b="b" l="l" r="r" t="t"/>
              <a:pathLst>
                <a:path extrusionOk="0" h="273" w="275">
                  <a:moveTo>
                    <a:pt x="1" y="1"/>
                  </a:moveTo>
                  <a:lnTo>
                    <a:pt x="275" y="273"/>
                  </a:lnTo>
                  <a:lnTo>
                    <a:pt x="275" y="183"/>
                  </a:lnTo>
                  <a:lnTo>
                    <a:pt x="92" y="1"/>
                  </a:lnTo>
                  <a:close/>
                </a:path>
              </a:pathLst>
            </a:custGeom>
            <a:solidFill>
              <a:srgbClr val="FD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2"/>
            <p:cNvSpPr/>
            <p:nvPr/>
          </p:nvSpPr>
          <p:spPr>
            <a:xfrm>
              <a:off x="7552414" y="1546345"/>
              <a:ext cx="23192" cy="23192"/>
            </a:xfrm>
            <a:custGeom>
              <a:rect b="b" l="l" r="r" t="t"/>
              <a:pathLst>
                <a:path extrusionOk="0" h="365" w="365">
                  <a:moveTo>
                    <a:pt x="0" y="1"/>
                  </a:moveTo>
                  <a:lnTo>
                    <a:pt x="365" y="364"/>
                  </a:lnTo>
                  <a:lnTo>
                    <a:pt x="365" y="273"/>
                  </a:lnTo>
                  <a:lnTo>
                    <a:pt x="91" y="1"/>
                  </a:lnTo>
                  <a:close/>
                </a:path>
              </a:pathLst>
            </a:custGeom>
            <a:solidFill>
              <a:srgbClr val="FBF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2"/>
            <p:cNvSpPr/>
            <p:nvPr/>
          </p:nvSpPr>
          <p:spPr>
            <a:xfrm>
              <a:off x="7546569" y="1546345"/>
              <a:ext cx="29038" cy="28911"/>
            </a:xfrm>
            <a:custGeom>
              <a:rect b="b" l="l" r="r" t="t"/>
              <a:pathLst>
                <a:path extrusionOk="0" h="455" w="457">
                  <a:moveTo>
                    <a:pt x="1" y="1"/>
                  </a:moveTo>
                  <a:lnTo>
                    <a:pt x="457" y="454"/>
                  </a:lnTo>
                  <a:lnTo>
                    <a:pt x="457" y="364"/>
                  </a:lnTo>
                  <a:lnTo>
                    <a:pt x="92" y="1"/>
                  </a:lnTo>
                  <a:close/>
                </a:path>
              </a:pathLst>
            </a:custGeom>
            <a:solidFill>
              <a:srgbClr val="FA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2"/>
            <p:cNvSpPr/>
            <p:nvPr/>
          </p:nvSpPr>
          <p:spPr>
            <a:xfrm>
              <a:off x="7540850" y="1546345"/>
              <a:ext cx="34756" cy="34693"/>
            </a:xfrm>
            <a:custGeom>
              <a:rect b="b" l="l" r="r" t="t"/>
              <a:pathLst>
                <a:path extrusionOk="0" h="546" w="547">
                  <a:moveTo>
                    <a:pt x="1" y="1"/>
                  </a:moveTo>
                  <a:lnTo>
                    <a:pt x="547" y="546"/>
                  </a:lnTo>
                  <a:lnTo>
                    <a:pt x="547" y="454"/>
                  </a:lnTo>
                  <a:lnTo>
                    <a:pt x="91" y="1"/>
                  </a:lnTo>
                  <a:close/>
                </a:path>
              </a:pathLst>
            </a:custGeom>
            <a:solidFill>
              <a:srgbClr val="F9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2"/>
            <p:cNvSpPr/>
            <p:nvPr/>
          </p:nvSpPr>
          <p:spPr>
            <a:xfrm>
              <a:off x="7535068" y="1546345"/>
              <a:ext cx="40539" cy="40475"/>
            </a:xfrm>
            <a:custGeom>
              <a:rect b="b" l="l" r="r" t="t"/>
              <a:pathLst>
                <a:path extrusionOk="0" h="637" w="638">
                  <a:moveTo>
                    <a:pt x="0" y="1"/>
                  </a:moveTo>
                  <a:lnTo>
                    <a:pt x="638" y="636"/>
                  </a:lnTo>
                  <a:lnTo>
                    <a:pt x="638" y="546"/>
                  </a:lnTo>
                  <a:lnTo>
                    <a:pt x="92" y="1"/>
                  </a:lnTo>
                  <a:close/>
                </a:path>
              </a:pathLst>
            </a:custGeom>
            <a:solidFill>
              <a:srgbClr val="F8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2"/>
            <p:cNvSpPr/>
            <p:nvPr/>
          </p:nvSpPr>
          <p:spPr>
            <a:xfrm>
              <a:off x="7529350" y="1546345"/>
              <a:ext cx="46257" cy="46257"/>
            </a:xfrm>
            <a:custGeom>
              <a:rect b="b" l="l" r="r" t="t"/>
              <a:pathLst>
                <a:path extrusionOk="0" h="728" w="728">
                  <a:moveTo>
                    <a:pt x="0" y="1"/>
                  </a:moveTo>
                  <a:lnTo>
                    <a:pt x="728" y="727"/>
                  </a:lnTo>
                  <a:lnTo>
                    <a:pt x="728" y="636"/>
                  </a:lnTo>
                  <a:lnTo>
                    <a:pt x="90" y="1"/>
                  </a:lnTo>
                  <a:close/>
                </a:path>
              </a:pathLst>
            </a:custGeom>
            <a:solidFill>
              <a:srgbClr val="F7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2"/>
            <p:cNvSpPr/>
            <p:nvPr/>
          </p:nvSpPr>
          <p:spPr>
            <a:xfrm>
              <a:off x="7523504" y="1546345"/>
              <a:ext cx="52103" cy="51976"/>
            </a:xfrm>
            <a:custGeom>
              <a:rect b="b" l="l" r="r" t="t"/>
              <a:pathLst>
                <a:path extrusionOk="0" h="818" w="820">
                  <a:moveTo>
                    <a:pt x="1" y="1"/>
                  </a:moveTo>
                  <a:lnTo>
                    <a:pt x="820" y="818"/>
                  </a:lnTo>
                  <a:lnTo>
                    <a:pt x="820" y="727"/>
                  </a:lnTo>
                  <a:lnTo>
                    <a:pt x="92" y="1"/>
                  </a:lnTo>
                  <a:close/>
                </a:path>
              </a:pathLst>
            </a:custGeom>
            <a:solidFill>
              <a:srgbClr val="F6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2"/>
            <p:cNvSpPr/>
            <p:nvPr/>
          </p:nvSpPr>
          <p:spPr>
            <a:xfrm>
              <a:off x="7517786" y="1546345"/>
              <a:ext cx="57821" cy="57758"/>
            </a:xfrm>
            <a:custGeom>
              <a:rect b="b" l="l" r="r" t="t"/>
              <a:pathLst>
                <a:path extrusionOk="0" h="909" w="910">
                  <a:moveTo>
                    <a:pt x="0" y="1"/>
                  </a:moveTo>
                  <a:lnTo>
                    <a:pt x="910" y="909"/>
                  </a:lnTo>
                  <a:lnTo>
                    <a:pt x="910" y="818"/>
                  </a:lnTo>
                  <a:lnTo>
                    <a:pt x="91" y="1"/>
                  </a:lnTo>
                  <a:close/>
                </a:path>
              </a:pathLst>
            </a:custGeom>
            <a:solidFill>
              <a:srgbClr val="F4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2"/>
            <p:cNvSpPr/>
            <p:nvPr/>
          </p:nvSpPr>
          <p:spPr>
            <a:xfrm>
              <a:off x="7512004" y="1546345"/>
              <a:ext cx="63604" cy="63540"/>
            </a:xfrm>
            <a:custGeom>
              <a:rect b="b" l="l" r="r" t="t"/>
              <a:pathLst>
                <a:path extrusionOk="0" h="1000" w="1001">
                  <a:moveTo>
                    <a:pt x="0" y="1"/>
                  </a:moveTo>
                  <a:lnTo>
                    <a:pt x="1001" y="999"/>
                  </a:lnTo>
                  <a:lnTo>
                    <a:pt x="1001" y="909"/>
                  </a:lnTo>
                  <a:lnTo>
                    <a:pt x="91" y="1"/>
                  </a:lnTo>
                  <a:close/>
                </a:path>
              </a:pathLst>
            </a:custGeom>
            <a:solidFill>
              <a:srgbClr val="F3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2"/>
            <p:cNvSpPr/>
            <p:nvPr/>
          </p:nvSpPr>
          <p:spPr>
            <a:xfrm>
              <a:off x="7506222" y="1546345"/>
              <a:ext cx="69386" cy="69322"/>
            </a:xfrm>
            <a:custGeom>
              <a:rect b="b" l="l" r="r" t="t"/>
              <a:pathLst>
                <a:path extrusionOk="0" h="1091" w="1092">
                  <a:moveTo>
                    <a:pt x="1" y="1"/>
                  </a:moveTo>
                  <a:lnTo>
                    <a:pt x="1092" y="1091"/>
                  </a:lnTo>
                  <a:lnTo>
                    <a:pt x="1092" y="999"/>
                  </a:lnTo>
                  <a:lnTo>
                    <a:pt x="91" y="1"/>
                  </a:lnTo>
                  <a:close/>
                </a:path>
              </a:pathLst>
            </a:custGeom>
            <a:solidFill>
              <a:srgbClr val="F2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2"/>
            <p:cNvSpPr/>
            <p:nvPr/>
          </p:nvSpPr>
          <p:spPr>
            <a:xfrm>
              <a:off x="7500440" y="1546345"/>
              <a:ext cx="75168" cy="75041"/>
            </a:xfrm>
            <a:custGeom>
              <a:rect b="b" l="l" r="r" t="t"/>
              <a:pathLst>
                <a:path extrusionOk="0" h="1181" w="1183">
                  <a:moveTo>
                    <a:pt x="0" y="1"/>
                  </a:moveTo>
                  <a:lnTo>
                    <a:pt x="1183" y="1181"/>
                  </a:lnTo>
                  <a:lnTo>
                    <a:pt x="1183" y="1091"/>
                  </a:lnTo>
                  <a:lnTo>
                    <a:pt x="92" y="1"/>
                  </a:lnTo>
                  <a:close/>
                </a:path>
              </a:pathLst>
            </a:custGeom>
            <a:solidFill>
              <a:srgbClr val="F1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2"/>
            <p:cNvSpPr/>
            <p:nvPr/>
          </p:nvSpPr>
          <p:spPr>
            <a:xfrm>
              <a:off x="7494721" y="1546345"/>
              <a:ext cx="80886" cy="75676"/>
            </a:xfrm>
            <a:custGeom>
              <a:rect b="b" l="l" r="r" t="t"/>
              <a:pathLst>
                <a:path extrusionOk="0" h="1191" w="1273">
                  <a:moveTo>
                    <a:pt x="0" y="1"/>
                  </a:moveTo>
                  <a:lnTo>
                    <a:pt x="1189" y="1190"/>
                  </a:lnTo>
                  <a:lnTo>
                    <a:pt x="1273" y="1190"/>
                  </a:lnTo>
                  <a:lnTo>
                    <a:pt x="1273" y="1181"/>
                  </a:lnTo>
                  <a:lnTo>
                    <a:pt x="90" y="1"/>
                  </a:lnTo>
                  <a:close/>
                </a:path>
              </a:pathLst>
            </a:custGeom>
            <a:solidFill>
              <a:srgbClr val="F0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2"/>
            <p:cNvSpPr/>
            <p:nvPr/>
          </p:nvSpPr>
          <p:spPr>
            <a:xfrm>
              <a:off x="7488876" y="1546345"/>
              <a:ext cx="81458" cy="75676"/>
            </a:xfrm>
            <a:custGeom>
              <a:rect b="b" l="l" r="r" t="t"/>
              <a:pathLst>
                <a:path extrusionOk="0" h="1191" w="1282">
                  <a:moveTo>
                    <a:pt x="1" y="1"/>
                  </a:moveTo>
                  <a:lnTo>
                    <a:pt x="1190" y="1190"/>
                  </a:lnTo>
                  <a:lnTo>
                    <a:pt x="1281" y="1190"/>
                  </a:lnTo>
                  <a:lnTo>
                    <a:pt x="92" y="1"/>
                  </a:lnTo>
                  <a:close/>
                </a:path>
              </a:pathLst>
            </a:custGeom>
            <a:solidFill>
              <a:srgbClr val="EE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2"/>
            <p:cNvSpPr/>
            <p:nvPr/>
          </p:nvSpPr>
          <p:spPr>
            <a:xfrm>
              <a:off x="7483157" y="1546345"/>
              <a:ext cx="81395" cy="75676"/>
            </a:xfrm>
            <a:custGeom>
              <a:rect b="b" l="l" r="r" t="t"/>
              <a:pathLst>
                <a:path extrusionOk="0" h="1191" w="1281">
                  <a:moveTo>
                    <a:pt x="1" y="1"/>
                  </a:moveTo>
                  <a:lnTo>
                    <a:pt x="1190" y="1190"/>
                  </a:lnTo>
                  <a:lnTo>
                    <a:pt x="1280" y="1190"/>
                  </a:lnTo>
                  <a:lnTo>
                    <a:pt x="91" y="1"/>
                  </a:lnTo>
                  <a:close/>
                </a:path>
              </a:pathLst>
            </a:custGeom>
            <a:solidFill>
              <a:srgbClr val="ED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2"/>
            <p:cNvSpPr/>
            <p:nvPr/>
          </p:nvSpPr>
          <p:spPr>
            <a:xfrm>
              <a:off x="7477375" y="1546345"/>
              <a:ext cx="81395" cy="75676"/>
            </a:xfrm>
            <a:custGeom>
              <a:rect b="b" l="l" r="r" t="t"/>
              <a:pathLst>
                <a:path extrusionOk="0" h="1191" w="1281">
                  <a:moveTo>
                    <a:pt x="0" y="1"/>
                  </a:moveTo>
                  <a:lnTo>
                    <a:pt x="1190" y="1190"/>
                  </a:lnTo>
                  <a:lnTo>
                    <a:pt x="1281" y="1190"/>
                  </a:lnTo>
                  <a:lnTo>
                    <a:pt x="92" y="1"/>
                  </a:lnTo>
                  <a:close/>
                </a:path>
              </a:pathLst>
            </a:custGeom>
            <a:solidFill>
              <a:srgbClr val="EC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2"/>
            <p:cNvSpPr/>
            <p:nvPr/>
          </p:nvSpPr>
          <p:spPr>
            <a:xfrm>
              <a:off x="7471593" y="1546345"/>
              <a:ext cx="81395" cy="75676"/>
            </a:xfrm>
            <a:custGeom>
              <a:rect b="b" l="l" r="r" t="t"/>
              <a:pathLst>
                <a:path extrusionOk="0" h="1191" w="1281">
                  <a:moveTo>
                    <a:pt x="1" y="1"/>
                  </a:moveTo>
                  <a:lnTo>
                    <a:pt x="1190" y="1190"/>
                  </a:lnTo>
                  <a:lnTo>
                    <a:pt x="1281" y="1190"/>
                  </a:lnTo>
                  <a:lnTo>
                    <a:pt x="91" y="1"/>
                  </a:lnTo>
                  <a:close/>
                </a:path>
              </a:pathLst>
            </a:custGeom>
            <a:solidFill>
              <a:srgbClr val="EB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2"/>
            <p:cNvSpPr/>
            <p:nvPr/>
          </p:nvSpPr>
          <p:spPr>
            <a:xfrm>
              <a:off x="7465811" y="1546345"/>
              <a:ext cx="81458" cy="75676"/>
            </a:xfrm>
            <a:custGeom>
              <a:rect b="b" l="l" r="r" t="t"/>
              <a:pathLst>
                <a:path extrusionOk="0" h="1191" w="1282">
                  <a:moveTo>
                    <a:pt x="1" y="1"/>
                  </a:moveTo>
                  <a:lnTo>
                    <a:pt x="1190" y="1190"/>
                  </a:lnTo>
                  <a:lnTo>
                    <a:pt x="1281" y="1190"/>
                  </a:lnTo>
                  <a:lnTo>
                    <a:pt x="92" y="1"/>
                  </a:lnTo>
                  <a:close/>
                </a:path>
              </a:pathLst>
            </a:custGeom>
            <a:solidFill>
              <a:srgbClr val="EA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2"/>
            <p:cNvSpPr/>
            <p:nvPr/>
          </p:nvSpPr>
          <p:spPr>
            <a:xfrm>
              <a:off x="7460092" y="1546345"/>
              <a:ext cx="81331" cy="75676"/>
            </a:xfrm>
            <a:custGeom>
              <a:rect b="b" l="l" r="r" t="t"/>
              <a:pathLst>
                <a:path extrusionOk="0" h="1191" w="1280">
                  <a:moveTo>
                    <a:pt x="0" y="1"/>
                  </a:moveTo>
                  <a:lnTo>
                    <a:pt x="1190" y="1190"/>
                  </a:lnTo>
                  <a:lnTo>
                    <a:pt x="1280" y="1190"/>
                  </a:lnTo>
                  <a:lnTo>
                    <a:pt x="91" y="1"/>
                  </a:lnTo>
                  <a:close/>
                </a:path>
              </a:pathLst>
            </a:custGeom>
            <a:solidFill>
              <a:srgbClr val="E9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2"/>
            <p:cNvSpPr/>
            <p:nvPr/>
          </p:nvSpPr>
          <p:spPr>
            <a:xfrm>
              <a:off x="7454310" y="1546345"/>
              <a:ext cx="81395" cy="75676"/>
            </a:xfrm>
            <a:custGeom>
              <a:rect b="b" l="l" r="r" t="t"/>
              <a:pathLst>
                <a:path extrusionOk="0" h="1191" w="1281">
                  <a:moveTo>
                    <a:pt x="0" y="1"/>
                  </a:moveTo>
                  <a:lnTo>
                    <a:pt x="1189" y="1190"/>
                  </a:lnTo>
                  <a:lnTo>
                    <a:pt x="1281" y="1190"/>
                  </a:lnTo>
                  <a:lnTo>
                    <a:pt x="91" y="1"/>
                  </a:lnTo>
                  <a:close/>
                </a:path>
              </a:pathLst>
            </a:custGeom>
            <a:solidFill>
              <a:srgbClr val="E7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2"/>
            <p:cNvSpPr/>
            <p:nvPr/>
          </p:nvSpPr>
          <p:spPr>
            <a:xfrm>
              <a:off x="7448528" y="1546345"/>
              <a:ext cx="81395" cy="75676"/>
            </a:xfrm>
            <a:custGeom>
              <a:rect b="b" l="l" r="r" t="t"/>
              <a:pathLst>
                <a:path extrusionOk="0" h="1191" w="1281">
                  <a:moveTo>
                    <a:pt x="1" y="1"/>
                  </a:moveTo>
                  <a:lnTo>
                    <a:pt x="1190" y="1190"/>
                  </a:lnTo>
                  <a:lnTo>
                    <a:pt x="1280" y="1190"/>
                  </a:lnTo>
                  <a:lnTo>
                    <a:pt x="91" y="1"/>
                  </a:lnTo>
                  <a:close/>
                </a:path>
              </a:pathLst>
            </a:custGeom>
            <a:solidFill>
              <a:srgbClr val="E6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2"/>
            <p:cNvSpPr/>
            <p:nvPr/>
          </p:nvSpPr>
          <p:spPr>
            <a:xfrm>
              <a:off x="7442746" y="1546345"/>
              <a:ext cx="81458" cy="75676"/>
            </a:xfrm>
            <a:custGeom>
              <a:rect b="b" l="l" r="r" t="t"/>
              <a:pathLst>
                <a:path extrusionOk="0" h="1191" w="1282">
                  <a:moveTo>
                    <a:pt x="0" y="1"/>
                  </a:moveTo>
                  <a:lnTo>
                    <a:pt x="1190" y="1190"/>
                  </a:lnTo>
                  <a:lnTo>
                    <a:pt x="1281" y="1190"/>
                  </a:lnTo>
                  <a:lnTo>
                    <a:pt x="92" y="1"/>
                  </a:lnTo>
                  <a:close/>
                </a:path>
              </a:pathLst>
            </a:custGeom>
            <a:solidFill>
              <a:srgbClr val="E5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2"/>
            <p:cNvSpPr/>
            <p:nvPr/>
          </p:nvSpPr>
          <p:spPr>
            <a:xfrm>
              <a:off x="7437028" y="1546345"/>
              <a:ext cx="81331" cy="75676"/>
            </a:xfrm>
            <a:custGeom>
              <a:rect b="b" l="l" r="r" t="t"/>
              <a:pathLst>
                <a:path extrusionOk="0" h="1191" w="1280">
                  <a:moveTo>
                    <a:pt x="0" y="1"/>
                  </a:moveTo>
                  <a:lnTo>
                    <a:pt x="1189" y="1190"/>
                  </a:lnTo>
                  <a:lnTo>
                    <a:pt x="1280" y="1190"/>
                  </a:lnTo>
                  <a:lnTo>
                    <a:pt x="90" y="1"/>
                  </a:lnTo>
                  <a:close/>
                </a:path>
              </a:pathLst>
            </a:custGeom>
            <a:solidFill>
              <a:srgbClr val="E4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2"/>
            <p:cNvSpPr/>
            <p:nvPr/>
          </p:nvSpPr>
          <p:spPr>
            <a:xfrm>
              <a:off x="7431182" y="1546345"/>
              <a:ext cx="81458" cy="75676"/>
            </a:xfrm>
            <a:custGeom>
              <a:rect b="b" l="l" r="r" t="t"/>
              <a:pathLst>
                <a:path extrusionOk="0" h="1191" w="1282">
                  <a:moveTo>
                    <a:pt x="1" y="1"/>
                  </a:moveTo>
                  <a:lnTo>
                    <a:pt x="1190" y="1190"/>
                  </a:lnTo>
                  <a:lnTo>
                    <a:pt x="1281" y="1190"/>
                  </a:lnTo>
                  <a:lnTo>
                    <a:pt x="92" y="1"/>
                  </a:lnTo>
                  <a:close/>
                </a:path>
              </a:pathLst>
            </a:custGeom>
            <a:solidFill>
              <a:srgbClr val="E3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2"/>
            <p:cNvSpPr/>
            <p:nvPr/>
          </p:nvSpPr>
          <p:spPr>
            <a:xfrm>
              <a:off x="7425464" y="1546345"/>
              <a:ext cx="81395" cy="75676"/>
            </a:xfrm>
            <a:custGeom>
              <a:rect b="b" l="l" r="r" t="t"/>
              <a:pathLst>
                <a:path extrusionOk="0" h="1191" w="1281">
                  <a:moveTo>
                    <a:pt x="1" y="1"/>
                  </a:moveTo>
                  <a:lnTo>
                    <a:pt x="1190" y="1190"/>
                  </a:lnTo>
                  <a:lnTo>
                    <a:pt x="1280" y="1190"/>
                  </a:lnTo>
                  <a:lnTo>
                    <a:pt x="91" y="1"/>
                  </a:lnTo>
                  <a:close/>
                </a:path>
              </a:pathLst>
            </a:custGeom>
            <a:solidFill>
              <a:srgbClr val="E2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2"/>
            <p:cNvSpPr/>
            <p:nvPr/>
          </p:nvSpPr>
          <p:spPr>
            <a:xfrm>
              <a:off x="7419682" y="1546345"/>
              <a:ext cx="81395" cy="75676"/>
            </a:xfrm>
            <a:custGeom>
              <a:rect b="b" l="l" r="r" t="t"/>
              <a:pathLst>
                <a:path extrusionOk="0" h="1191" w="1281">
                  <a:moveTo>
                    <a:pt x="0" y="1"/>
                  </a:moveTo>
                  <a:lnTo>
                    <a:pt x="1189" y="1190"/>
                  </a:lnTo>
                  <a:lnTo>
                    <a:pt x="1281" y="1190"/>
                  </a:lnTo>
                  <a:lnTo>
                    <a:pt x="92" y="1"/>
                  </a:lnTo>
                  <a:close/>
                </a:path>
              </a:pathLst>
            </a:custGeom>
            <a:solidFill>
              <a:srgbClr val="E0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2"/>
            <p:cNvSpPr/>
            <p:nvPr/>
          </p:nvSpPr>
          <p:spPr>
            <a:xfrm>
              <a:off x="7413900" y="1546345"/>
              <a:ext cx="81395" cy="75676"/>
            </a:xfrm>
            <a:custGeom>
              <a:rect b="b" l="l" r="r" t="t"/>
              <a:pathLst>
                <a:path extrusionOk="0" h="1191" w="1281">
                  <a:moveTo>
                    <a:pt x="1" y="1"/>
                  </a:moveTo>
                  <a:lnTo>
                    <a:pt x="1190" y="1190"/>
                  </a:lnTo>
                  <a:lnTo>
                    <a:pt x="1280" y="1190"/>
                  </a:lnTo>
                  <a:lnTo>
                    <a:pt x="91" y="1"/>
                  </a:lnTo>
                  <a:close/>
                </a:path>
              </a:pathLst>
            </a:custGeom>
            <a:solidFill>
              <a:srgbClr val="D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2"/>
            <p:cNvSpPr/>
            <p:nvPr/>
          </p:nvSpPr>
          <p:spPr>
            <a:xfrm>
              <a:off x="7408118" y="1546345"/>
              <a:ext cx="81458" cy="75676"/>
            </a:xfrm>
            <a:custGeom>
              <a:rect b="b" l="l" r="r" t="t"/>
              <a:pathLst>
                <a:path extrusionOk="0" h="1191" w="1282">
                  <a:moveTo>
                    <a:pt x="1" y="1"/>
                  </a:moveTo>
                  <a:lnTo>
                    <a:pt x="1190" y="1190"/>
                  </a:lnTo>
                  <a:lnTo>
                    <a:pt x="1281" y="1190"/>
                  </a:lnTo>
                  <a:lnTo>
                    <a:pt x="92" y="1"/>
                  </a:lnTo>
                  <a:close/>
                </a:path>
              </a:pathLst>
            </a:custGeom>
            <a:solidFill>
              <a:srgbClr val="DEF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2"/>
            <p:cNvSpPr/>
            <p:nvPr/>
          </p:nvSpPr>
          <p:spPr>
            <a:xfrm>
              <a:off x="7402399" y="1546345"/>
              <a:ext cx="81331" cy="75676"/>
            </a:xfrm>
            <a:custGeom>
              <a:rect b="b" l="l" r="r" t="t"/>
              <a:pathLst>
                <a:path extrusionOk="0" h="1191" w="1280">
                  <a:moveTo>
                    <a:pt x="0" y="1"/>
                  </a:moveTo>
                  <a:lnTo>
                    <a:pt x="1190" y="1190"/>
                  </a:lnTo>
                  <a:lnTo>
                    <a:pt x="1280" y="1190"/>
                  </a:lnTo>
                  <a:lnTo>
                    <a:pt x="91" y="1"/>
                  </a:lnTo>
                  <a:close/>
                </a:path>
              </a:pathLst>
            </a:custGeom>
            <a:solidFill>
              <a:srgbClr val="DDF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2"/>
            <p:cNvSpPr/>
            <p:nvPr/>
          </p:nvSpPr>
          <p:spPr>
            <a:xfrm>
              <a:off x="7396490" y="1546345"/>
              <a:ext cx="81522" cy="75676"/>
            </a:xfrm>
            <a:custGeom>
              <a:rect b="b" l="l" r="r" t="t"/>
              <a:pathLst>
                <a:path extrusionOk="0" h="1191" w="1283">
                  <a:moveTo>
                    <a:pt x="1" y="1"/>
                  </a:moveTo>
                  <a:lnTo>
                    <a:pt x="1191" y="1190"/>
                  </a:lnTo>
                  <a:lnTo>
                    <a:pt x="1283" y="1190"/>
                  </a:lnTo>
                  <a:lnTo>
                    <a:pt x="93" y="1"/>
                  </a:lnTo>
                  <a:close/>
                </a:path>
              </a:pathLst>
            </a:custGeom>
            <a:solidFill>
              <a:srgbClr val="DC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2"/>
            <p:cNvSpPr/>
            <p:nvPr/>
          </p:nvSpPr>
          <p:spPr>
            <a:xfrm>
              <a:off x="7390708" y="1546345"/>
              <a:ext cx="81522" cy="75676"/>
            </a:xfrm>
            <a:custGeom>
              <a:rect b="b" l="l" r="r" t="t"/>
              <a:pathLst>
                <a:path extrusionOk="0" h="1191" w="1283">
                  <a:moveTo>
                    <a:pt x="1" y="1"/>
                  </a:moveTo>
                  <a:lnTo>
                    <a:pt x="1192" y="1190"/>
                  </a:lnTo>
                  <a:lnTo>
                    <a:pt x="1282" y="1190"/>
                  </a:lnTo>
                  <a:lnTo>
                    <a:pt x="92" y="1"/>
                  </a:lnTo>
                  <a:close/>
                </a:path>
              </a:pathLst>
            </a:custGeom>
            <a:solidFill>
              <a:srgbClr val="DB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2"/>
            <p:cNvSpPr/>
            <p:nvPr/>
          </p:nvSpPr>
          <p:spPr>
            <a:xfrm>
              <a:off x="7384990" y="1546345"/>
              <a:ext cx="81458" cy="75676"/>
            </a:xfrm>
            <a:custGeom>
              <a:rect b="b" l="l" r="r" t="t"/>
              <a:pathLst>
                <a:path extrusionOk="0" h="1191" w="1282">
                  <a:moveTo>
                    <a:pt x="0" y="1"/>
                  </a:moveTo>
                  <a:lnTo>
                    <a:pt x="1191" y="1190"/>
                  </a:lnTo>
                  <a:lnTo>
                    <a:pt x="1282" y="1190"/>
                  </a:lnTo>
                  <a:lnTo>
                    <a:pt x="91" y="1"/>
                  </a:lnTo>
                  <a:close/>
                </a:path>
              </a:pathLst>
            </a:custGeom>
            <a:solidFill>
              <a:srgbClr val="DA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2"/>
            <p:cNvSpPr/>
            <p:nvPr/>
          </p:nvSpPr>
          <p:spPr>
            <a:xfrm>
              <a:off x="7379144" y="1546345"/>
              <a:ext cx="81522" cy="75676"/>
            </a:xfrm>
            <a:custGeom>
              <a:rect b="b" l="l" r="r" t="t"/>
              <a:pathLst>
                <a:path extrusionOk="0" h="1191" w="1283">
                  <a:moveTo>
                    <a:pt x="1" y="1"/>
                  </a:moveTo>
                  <a:lnTo>
                    <a:pt x="1192" y="1190"/>
                  </a:lnTo>
                  <a:lnTo>
                    <a:pt x="1283" y="1190"/>
                  </a:lnTo>
                  <a:lnTo>
                    <a:pt x="92" y="1"/>
                  </a:lnTo>
                  <a:close/>
                </a:path>
              </a:pathLst>
            </a:custGeom>
            <a:solidFill>
              <a:srgbClr val="D8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2"/>
            <p:cNvSpPr/>
            <p:nvPr/>
          </p:nvSpPr>
          <p:spPr>
            <a:xfrm>
              <a:off x="7373425" y="1546345"/>
              <a:ext cx="81522" cy="75676"/>
            </a:xfrm>
            <a:custGeom>
              <a:rect b="b" l="l" r="r" t="t"/>
              <a:pathLst>
                <a:path extrusionOk="0" h="1191" w="1283">
                  <a:moveTo>
                    <a:pt x="1" y="1"/>
                  </a:moveTo>
                  <a:lnTo>
                    <a:pt x="1191" y="1190"/>
                  </a:lnTo>
                  <a:lnTo>
                    <a:pt x="1282" y="1190"/>
                  </a:lnTo>
                  <a:lnTo>
                    <a:pt x="91" y="1"/>
                  </a:lnTo>
                  <a:close/>
                </a:path>
              </a:pathLst>
            </a:custGeom>
            <a:solidFill>
              <a:srgbClr val="D7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2"/>
            <p:cNvSpPr/>
            <p:nvPr/>
          </p:nvSpPr>
          <p:spPr>
            <a:xfrm>
              <a:off x="7367643" y="1546345"/>
              <a:ext cx="81522" cy="75676"/>
            </a:xfrm>
            <a:custGeom>
              <a:rect b="b" l="l" r="r" t="t"/>
              <a:pathLst>
                <a:path extrusionOk="0" h="1191" w="1283">
                  <a:moveTo>
                    <a:pt x="0" y="1"/>
                  </a:moveTo>
                  <a:lnTo>
                    <a:pt x="1192" y="1190"/>
                  </a:lnTo>
                  <a:lnTo>
                    <a:pt x="1282" y="1190"/>
                  </a:lnTo>
                  <a:lnTo>
                    <a:pt x="92" y="1"/>
                  </a:lnTo>
                  <a:close/>
                </a:path>
              </a:pathLst>
            </a:custGeom>
            <a:solidFill>
              <a:srgbClr val="D6F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2"/>
            <p:cNvSpPr/>
            <p:nvPr/>
          </p:nvSpPr>
          <p:spPr>
            <a:xfrm>
              <a:off x="7361925" y="1546345"/>
              <a:ext cx="81458" cy="75676"/>
            </a:xfrm>
            <a:custGeom>
              <a:rect b="b" l="l" r="r" t="t"/>
              <a:pathLst>
                <a:path extrusionOk="0" h="1191" w="1282">
                  <a:moveTo>
                    <a:pt x="0" y="1"/>
                  </a:moveTo>
                  <a:lnTo>
                    <a:pt x="1190" y="1190"/>
                  </a:lnTo>
                  <a:lnTo>
                    <a:pt x="1282" y="1190"/>
                  </a:lnTo>
                  <a:lnTo>
                    <a:pt x="90" y="1"/>
                  </a:lnTo>
                  <a:close/>
                </a:path>
              </a:pathLst>
            </a:custGeom>
            <a:solidFill>
              <a:srgbClr val="D5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2"/>
            <p:cNvSpPr/>
            <p:nvPr/>
          </p:nvSpPr>
          <p:spPr>
            <a:xfrm>
              <a:off x="7356079" y="1546345"/>
              <a:ext cx="81522" cy="75676"/>
            </a:xfrm>
            <a:custGeom>
              <a:rect b="b" l="l" r="r" t="t"/>
              <a:pathLst>
                <a:path extrusionOk="0" h="1191" w="1283">
                  <a:moveTo>
                    <a:pt x="1" y="1"/>
                  </a:moveTo>
                  <a:lnTo>
                    <a:pt x="1192" y="1190"/>
                  </a:lnTo>
                  <a:lnTo>
                    <a:pt x="1282" y="1190"/>
                  </a:lnTo>
                  <a:lnTo>
                    <a:pt x="92" y="1"/>
                  </a:lnTo>
                  <a:close/>
                </a:path>
              </a:pathLst>
            </a:custGeom>
            <a:solidFill>
              <a:srgbClr val="D4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2"/>
            <p:cNvSpPr/>
            <p:nvPr/>
          </p:nvSpPr>
          <p:spPr>
            <a:xfrm>
              <a:off x="7350361" y="1546345"/>
              <a:ext cx="81522" cy="75676"/>
            </a:xfrm>
            <a:custGeom>
              <a:rect b="b" l="l" r="r" t="t"/>
              <a:pathLst>
                <a:path extrusionOk="0" h="1191" w="1283">
                  <a:moveTo>
                    <a:pt x="0" y="1"/>
                  </a:moveTo>
                  <a:lnTo>
                    <a:pt x="1191" y="1190"/>
                  </a:lnTo>
                  <a:lnTo>
                    <a:pt x="1282" y="1190"/>
                  </a:lnTo>
                  <a:lnTo>
                    <a:pt x="91" y="1"/>
                  </a:lnTo>
                  <a:close/>
                </a:path>
              </a:pathLst>
            </a:custGeom>
            <a:solidFill>
              <a:srgbClr val="D3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2"/>
            <p:cNvSpPr/>
            <p:nvPr/>
          </p:nvSpPr>
          <p:spPr>
            <a:xfrm>
              <a:off x="7344579" y="1546345"/>
              <a:ext cx="81458" cy="75676"/>
            </a:xfrm>
            <a:custGeom>
              <a:rect b="b" l="l" r="r" t="t"/>
              <a:pathLst>
                <a:path extrusionOk="0" h="1191" w="1282">
                  <a:moveTo>
                    <a:pt x="0" y="1"/>
                  </a:moveTo>
                  <a:lnTo>
                    <a:pt x="1192" y="1190"/>
                  </a:lnTo>
                  <a:lnTo>
                    <a:pt x="1282" y="1190"/>
                  </a:lnTo>
                  <a:lnTo>
                    <a:pt x="91" y="1"/>
                  </a:lnTo>
                  <a:close/>
                </a:path>
              </a:pathLst>
            </a:custGeom>
            <a:solidFill>
              <a:srgbClr val="D1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2"/>
            <p:cNvSpPr/>
            <p:nvPr/>
          </p:nvSpPr>
          <p:spPr>
            <a:xfrm>
              <a:off x="7338797" y="1546345"/>
              <a:ext cx="81522" cy="75676"/>
            </a:xfrm>
            <a:custGeom>
              <a:rect b="b" l="l" r="r" t="t"/>
              <a:pathLst>
                <a:path extrusionOk="0" h="1191" w="1283">
                  <a:moveTo>
                    <a:pt x="1" y="1"/>
                  </a:moveTo>
                  <a:lnTo>
                    <a:pt x="1191" y="1190"/>
                  </a:lnTo>
                  <a:lnTo>
                    <a:pt x="1283" y="1190"/>
                  </a:lnTo>
                  <a:lnTo>
                    <a:pt x="91" y="1"/>
                  </a:lnTo>
                  <a:close/>
                </a:path>
              </a:pathLst>
            </a:custGeom>
            <a:solidFill>
              <a:srgbClr val="D0FA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2"/>
            <p:cNvSpPr/>
            <p:nvPr/>
          </p:nvSpPr>
          <p:spPr>
            <a:xfrm>
              <a:off x="7333015" y="1546345"/>
              <a:ext cx="81522" cy="75676"/>
            </a:xfrm>
            <a:custGeom>
              <a:rect b="b" l="l" r="r" t="t"/>
              <a:pathLst>
                <a:path extrusionOk="0" h="1191" w="1283">
                  <a:moveTo>
                    <a:pt x="1" y="1"/>
                  </a:moveTo>
                  <a:lnTo>
                    <a:pt x="1192" y="1190"/>
                  </a:lnTo>
                  <a:lnTo>
                    <a:pt x="1282" y="1190"/>
                  </a:lnTo>
                  <a:lnTo>
                    <a:pt x="92" y="1"/>
                  </a:lnTo>
                  <a:close/>
                </a:path>
              </a:pathLst>
            </a:custGeom>
            <a:solidFill>
              <a:srgbClr val="CFFA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2"/>
            <p:cNvSpPr/>
            <p:nvPr/>
          </p:nvSpPr>
          <p:spPr>
            <a:xfrm>
              <a:off x="7327296" y="1546345"/>
              <a:ext cx="81458" cy="75676"/>
            </a:xfrm>
            <a:custGeom>
              <a:rect b="b" l="l" r="r" t="t"/>
              <a:pathLst>
                <a:path extrusionOk="0" h="1191" w="1282">
                  <a:moveTo>
                    <a:pt x="0" y="1"/>
                  </a:moveTo>
                  <a:lnTo>
                    <a:pt x="1190" y="1190"/>
                  </a:lnTo>
                  <a:lnTo>
                    <a:pt x="1282" y="1190"/>
                  </a:lnTo>
                  <a:lnTo>
                    <a:pt x="91" y="1"/>
                  </a:lnTo>
                  <a:close/>
                </a:path>
              </a:pathLst>
            </a:custGeom>
            <a:solidFill>
              <a:srgbClr val="CEFA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2"/>
            <p:cNvSpPr/>
            <p:nvPr/>
          </p:nvSpPr>
          <p:spPr>
            <a:xfrm>
              <a:off x="7321451" y="1546345"/>
              <a:ext cx="81458" cy="75676"/>
            </a:xfrm>
            <a:custGeom>
              <a:rect b="b" l="l" r="r" t="t"/>
              <a:pathLst>
                <a:path extrusionOk="0" h="1191" w="1282">
                  <a:moveTo>
                    <a:pt x="1" y="1"/>
                  </a:moveTo>
                  <a:lnTo>
                    <a:pt x="1191" y="1190"/>
                  </a:lnTo>
                  <a:lnTo>
                    <a:pt x="1282" y="1190"/>
                  </a:lnTo>
                  <a:lnTo>
                    <a:pt x="92" y="1"/>
                  </a:lnTo>
                  <a:close/>
                </a:path>
              </a:pathLst>
            </a:custGeom>
            <a:solidFill>
              <a:srgbClr val="CD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2"/>
            <p:cNvSpPr/>
            <p:nvPr/>
          </p:nvSpPr>
          <p:spPr>
            <a:xfrm>
              <a:off x="7315732" y="1546345"/>
              <a:ext cx="81458" cy="75676"/>
            </a:xfrm>
            <a:custGeom>
              <a:rect b="b" l="l" r="r" t="t"/>
              <a:pathLst>
                <a:path extrusionOk="0" h="1191" w="1282">
                  <a:moveTo>
                    <a:pt x="1" y="1"/>
                  </a:moveTo>
                  <a:lnTo>
                    <a:pt x="1190" y="1190"/>
                  </a:lnTo>
                  <a:lnTo>
                    <a:pt x="1281" y="1190"/>
                  </a:lnTo>
                  <a:lnTo>
                    <a:pt x="91" y="1"/>
                  </a:lnTo>
                  <a:close/>
                </a:path>
              </a:pathLst>
            </a:custGeom>
            <a:solidFill>
              <a:srgbClr val="CC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2"/>
            <p:cNvSpPr/>
            <p:nvPr/>
          </p:nvSpPr>
          <p:spPr>
            <a:xfrm>
              <a:off x="7309950" y="1546345"/>
              <a:ext cx="81395" cy="75676"/>
            </a:xfrm>
            <a:custGeom>
              <a:rect b="b" l="l" r="r" t="t"/>
              <a:pathLst>
                <a:path extrusionOk="0" h="1191" w="1281">
                  <a:moveTo>
                    <a:pt x="0" y="1"/>
                  </a:moveTo>
                  <a:lnTo>
                    <a:pt x="1191" y="1190"/>
                  </a:lnTo>
                  <a:lnTo>
                    <a:pt x="1281" y="1190"/>
                  </a:lnTo>
                  <a:lnTo>
                    <a:pt x="92" y="1"/>
                  </a:lnTo>
                  <a:close/>
                </a:path>
              </a:pathLst>
            </a:custGeom>
            <a:solidFill>
              <a:srgbClr val="CB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2"/>
            <p:cNvSpPr/>
            <p:nvPr/>
          </p:nvSpPr>
          <p:spPr>
            <a:xfrm>
              <a:off x="7304232" y="1546345"/>
              <a:ext cx="81395" cy="75676"/>
            </a:xfrm>
            <a:custGeom>
              <a:rect b="b" l="l" r="r" t="t"/>
              <a:pathLst>
                <a:path extrusionOk="0" h="1191" w="1281">
                  <a:moveTo>
                    <a:pt x="0" y="1"/>
                  </a:moveTo>
                  <a:lnTo>
                    <a:pt x="1189" y="1190"/>
                  </a:lnTo>
                  <a:lnTo>
                    <a:pt x="1281" y="1190"/>
                  </a:lnTo>
                  <a:lnTo>
                    <a:pt x="90" y="1"/>
                  </a:lnTo>
                  <a:close/>
                </a:path>
              </a:pathLst>
            </a:custGeom>
            <a:solidFill>
              <a:srgbClr val="C9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2"/>
            <p:cNvSpPr/>
            <p:nvPr/>
          </p:nvSpPr>
          <p:spPr>
            <a:xfrm>
              <a:off x="7298386" y="1546345"/>
              <a:ext cx="81458" cy="75676"/>
            </a:xfrm>
            <a:custGeom>
              <a:rect b="b" l="l" r="r" t="t"/>
              <a:pathLst>
                <a:path extrusionOk="0" h="1191" w="1282">
                  <a:moveTo>
                    <a:pt x="1" y="1"/>
                  </a:moveTo>
                  <a:lnTo>
                    <a:pt x="1191" y="1190"/>
                  </a:lnTo>
                  <a:lnTo>
                    <a:pt x="1281" y="1190"/>
                  </a:lnTo>
                  <a:lnTo>
                    <a:pt x="92" y="1"/>
                  </a:lnTo>
                  <a:close/>
                </a:path>
              </a:pathLst>
            </a:custGeom>
            <a:solidFill>
              <a:srgbClr val="C8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2"/>
            <p:cNvSpPr/>
            <p:nvPr/>
          </p:nvSpPr>
          <p:spPr>
            <a:xfrm>
              <a:off x="7292668" y="1546345"/>
              <a:ext cx="81458" cy="75676"/>
            </a:xfrm>
            <a:custGeom>
              <a:rect b="b" l="l" r="r" t="t"/>
              <a:pathLst>
                <a:path extrusionOk="0" h="1191" w="1282">
                  <a:moveTo>
                    <a:pt x="0" y="1"/>
                  </a:moveTo>
                  <a:lnTo>
                    <a:pt x="1190" y="1190"/>
                  </a:lnTo>
                  <a:lnTo>
                    <a:pt x="1281" y="1190"/>
                  </a:lnTo>
                  <a:lnTo>
                    <a:pt x="91" y="1"/>
                  </a:lnTo>
                  <a:close/>
                </a:path>
              </a:pathLst>
            </a:custGeom>
            <a:solidFill>
              <a:srgbClr val="C7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2"/>
            <p:cNvSpPr/>
            <p:nvPr/>
          </p:nvSpPr>
          <p:spPr>
            <a:xfrm>
              <a:off x="7286886" y="1546345"/>
              <a:ext cx="81395" cy="75676"/>
            </a:xfrm>
            <a:custGeom>
              <a:rect b="b" l="l" r="r" t="t"/>
              <a:pathLst>
                <a:path extrusionOk="0" h="1191" w="1281">
                  <a:moveTo>
                    <a:pt x="0" y="1"/>
                  </a:moveTo>
                  <a:lnTo>
                    <a:pt x="1190" y="1190"/>
                  </a:lnTo>
                  <a:lnTo>
                    <a:pt x="1281" y="1190"/>
                  </a:lnTo>
                  <a:lnTo>
                    <a:pt x="91" y="1"/>
                  </a:lnTo>
                  <a:close/>
                </a:path>
              </a:pathLst>
            </a:custGeom>
            <a:solidFill>
              <a:srgbClr val="C6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2"/>
            <p:cNvSpPr/>
            <p:nvPr/>
          </p:nvSpPr>
          <p:spPr>
            <a:xfrm>
              <a:off x="7281104" y="1546345"/>
              <a:ext cx="81458" cy="75676"/>
            </a:xfrm>
            <a:custGeom>
              <a:rect b="b" l="l" r="r" t="t"/>
              <a:pathLst>
                <a:path extrusionOk="0" h="1191" w="1282">
                  <a:moveTo>
                    <a:pt x="1" y="1"/>
                  </a:moveTo>
                  <a:lnTo>
                    <a:pt x="1190" y="1190"/>
                  </a:lnTo>
                  <a:lnTo>
                    <a:pt x="1281" y="1190"/>
                  </a:lnTo>
                  <a:lnTo>
                    <a:pt x="91" y="1"/>
                  </a:lnTo>
                  <a:close/>
                </a:path>
              </a:pathLst>
            </a:custGeom>
            <a:solidFill>
              <a:srgbClr val="C5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2"/>
            <p:cNvSpPr/>
            <p:nvPr/>
          </p:nvSpPr>
          <p:spPr>
            <a:xfrm>
              <a:off x="7275322" y="1546345"/>
              <a:ext cx="81458" cy="75676"/>
            </a:xfrm>
            <a:custGeom>
              <a:rect b="b" l="l" r="r" t="t"/>
              <a:pathLst>
                <a:path extrusionOk="0" h="1191" w="1282">
                  <a:moveTo>
                    <a:pt x="0" y="1"/>
                  </a:moveTo>
                  <a:lnTo>
                    <a:pt x="1191" y="1190"/>
                  </a:lnTo>
                  <a:lnTo>
                    <a:pt x="1281" y="1190"/>
                  </a:lnTo>
                  <a:lnTo>
                    <a:pt x="92" y="1"/>
                  </a:lnTo>
                  <a:close/>
                </a:path>
              </a:pathLst>
            </a:custGeom>
            <a:solidFill>
              <a:srgbClr val="C4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2"/>
            <p:cNvSpPr/>
            <p:nvPr/>
          </p:nvSpPr>
          <p:spPr>
            <a:xfrm>
              <a:off x="7269603" y="1546345"/>
              <a:ext cx="81395" cy="75676"/>
            </a:xfrm>
            <a:custGeom>
              <a:rect b="b" l="l" r="r" t="t"/>
              <a:pathLst>
                <a:path extrusionOk="0" h="1191" w="1281">
                  <a:moveTo>
                    <a:pt x="0" y="1"/>
                  </a:moveTo>
                  <a:lnTo>
                    <a:pt x="1189" y="1190"/>
                  </a:lnTo>
                  <a:lnTo>
                    <a:pt x="1281" y="1190"/>
                  </a:lnTo>
                  <a:lnTo>
                    <a:pt x="90" y="1"/>
                  </a:lnTo>
                  <a:close/>
                </a:path>
              </a:pathLst>
            </a:custGeom>
            <a:solidFill>
              <a:srgbClr val="C3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2"/>
            <p:cNvSpPr/>
            <p:nvPr/>
          </p:nvSpPr>
          <p:spPr>
            <a:xfrm>
              <a:off x="7263757" y="1546345"/>
              <a:ext cx="81458" cy="75676"/>
            </a:xfrm>
            <a:custGeom>
              <a:rect b="b" l="l" r="r" t="t"/>
              <a:pathLst>
                <a:path extrusionOk="0" h="1191" w="1282">
                  <a:moveTo>
                    <a:pt x="1" y="1"/>
                  </a:moveTo>
                  <a:lnTo>
                    <a:pt x="1191" y="1190"/>
                  </a:lnTo>
                  <a:lnTo>
                    <a:pt x="1281" y="1190"/>
                  </a:lnTo>
                  <a:lnTo>
                    <a:pt x="92" y="1"/>
                  </a:lnTo>
                  <a:close/>
                </a:path>
              </a:pathLst>
            </a:custGeom>
            <a:solidFill>
              <a:srgbClr val="C1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2"/>
            <p:cNvSpPr/>
            <p:nvPr/>
          </p:nvSpPr>
          <p:spPr>
            <a:xfrm>
              <a:off x="7258039" y="1546345"/>
              <a:ext cx="81458" cy="75676"/>
            </a:xfrm>
            <a:custGeom>
              <a:rect b="b" l="l" r="r" t="t"/>
              <a:pathLst>
                <a:path extrusionOk="0" h="1191" w="1282">
                  <a:moveTo>
                    <a:pt x="1" y="1"/>
                  </a:moveTo>
                  <a:lnTo>
                    <a:pt x="1190" y="1190"/>
                  </a:lnTo>
                  <a:lnTo>
                    <a:pt x="1281" y="1190"/>
                  </a:lnTo>
                  <a:lnTo>
                    <a:pt x="91" y="1"/>
                  </a:lnTo>
                  <a:close/>
                </a:path>
              </a:pathLst>
            </a:custGeom>
            <a:solidFill>
              <a:srgbClr val="C0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2"/>
            <p:cNvSpPr/>
            <p:nvPr/>
          </p:nvSpPr>
          <p:spPr>
            <a:xfrm>
              <a:off x="7252257" y="1546345"/>
              <a:ext cx="81395" cy="75676"/>
            </a:xfrm>
            <a:custGeom>
              <a:rect b="b" l="l" r="r" t="t"/>
              <a:pathLst>
                <a:path extrusionOk="0" h="1191" w="1281">
                  <a:moveTo>
                    <a:pt x="0" y="1"/>
                  </a:moveTo>
                  <a:lnTo>
                    <a:pt x="1191" y="1190"/>
                  </a:lnTo>
                  <a:lnTo>
                    <a:pt x="1281" y="1190"/>
                  </a:lnTo>
                  <a:lnTo>
                    <a:pt x="92" y="1"/>
                  </a:lnTo>
                  <a:close/>
                </a:path>
              </a:pathLst>
            </a:custGeom>
            <a:solidFill>
              <a:srgbClr val="BF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2"/>
            <p:cNvSpPr/>
            <p:nvPr/>
          </p:nvSpPr>
          <p:spPr>
            <a:xfrm>
              <a:off x="7246475" y="1546345"/>
              <a:ext cx="81458" cy="75676"/>
            </a:xfrm>
            <a:custGeom>
              <a:rect b="b" l="l" r="r" t="t"/>
              <a:pathLst>
                <a:path extrusionOk="0" h="1191" w="1282">
                  <a:moveTo>
                    <a:pt x="1" y="1"/>
                  </a:moveTo>
                  <a:lnTo>
                    <a:pt x="1190" y="1190"/>
                  </a:lnTo>
                  <a:lnTo>
                    <a:pt x="1282" y="1190"/>
                  </a:lnTo>
                  <a:lnTo>
                    <a:pt x="91" y="1"/>
                  </a:lnTo>
                  <a:close/>
                </a:path>
              </a:pathLst>
            </a:custGeom>
            <a:solidFill>
              <a:srgbClr val="BE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2"/>
            <p:cNvSpPr/>
            <p:nvPr/>
          </p:nvSpPr>
          <p:spPr>
            <a:xfrm>
              <a:off x="7240693" y="1546345"/>
              <a:ext cx="81458" cy="75676"/>
            </a:xfrm>
            <a:custGeom>
              <a:rect b="b" l="l" r="r" t="t"/>
              <a:pathLst>
                <a:path extrusionOk="0" h="1191" w="1282">
                  <a:moveTo>
                    <a:pt x="1" y="1"/>
                  </a:moveTo>
                  <a:lnTo>
                    <a:pt x="1191" y="1190"/>
                  </a:lnTo>
                  <a:lnTo>
                    <a:pt x="1281" y="1190"/>
                  </a:lnTo>
                  <a:lnTo>
                    <a:pt x="92" y="1"/>
                  </a:lnTo>
                  <a:close/>
                </a:path>
              </a:pathLst>
            </a:custGeom>
            <a:solidFill>
              <a:srgbClr val="BDF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2"/>
            <p:cNvSpPr/>
            <p:nvPr/>
          </p:nvSpPr>
          <p:spPr>
            <a:xfrm>
              <a:off x="7234974" y="1546345"/>
              <a:ext cx="81395" cy="75676"/>
            </a:xfrm>
            <a:custGeom>
              <a:rect b="b" l="l" r="r" t="t"/>
              <a:pathLst>
                <a:path extrusionOk="0" h="1191" w="1281">
                  <a:moveTo>
                    <a:pt x="0" y="1"/>
                  </a:moveTo>
                  <a:lnTo>
                    <a:pt x="1190" y="1190"/>
                  </a:lnTo>
                  <a:lnTo>
                    <a:pt x="1281" y="1190"/>
                  </a:lnTo>
                  <a:lnTo>
                    <a:pt x="91" y="1"/>
                  </a:lnTo>
                  <a:close/>
                </a:path>
              </a:pathLst>
            </a:custGeom>
            <a:solidFill>
              <a:srgbClr val="BCF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2"/>
            <p:cNvSpPr/>
            <p:nvPr/>
          </p:nvSpPr>
          <p:spPr>
            <a:xfrm>
              <a:off x="7229065" y="1546345"/>
              <a:ext cx="81522" cy="75676"/>
            </a:xfrm>
            <a:custGeom>
              <a:rect b="b" l="l" r="r" t="t"/>
              <a:pathLst>
                <a:path extrusionOk="0" h="1191" w="1283">
                  <a:moveTo>
                    <a:pt x="1" y="1"/>
                  </a:moveTo>
                  <a:lnTo>
                    <a:pt x="1192" y="1190"/>
                  </a:lnTo>
                  <a:lnTo>
                    <a:pt x="1283" y="1190"/>
                  </a:lnTo>
                  <a:lnTo>
                    <a:pt x="93" y="1"/>
                  </a:lnTo>
                  <a:close/>
                </a:path>
              </a:pathLst>
            </a:custGeom>
            <a:solidFill>
              <a:srgbClr val="BBF7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2"/>
            <p:cNvSpPr/>
            <p:nvPr/>
          </p:nvSpPr>
          <p:spPr>
            <a:xfrm>
              <a:off x="7223347" y="1546345"/>
              <a:ext cx="81522" cy="75676"/>
            </a:xfrm>
            <a:custGeom>
              <a:rect b="b" l="l" r="r" t="t"/>
              <a:pathLst>
                <a:path extrusionOk="0" h="1191" w="1283">
                  <a:moveTo>
                    <a:pt x="1" y="1"/>
                  </a:moveTo>
                  <a:lnTo>
                    <a:pt x="1191" y="1190"/>
                  </a:lnTo>
                  <a:lnTo>
                    <a:pt x="1282" y="1190"/>
                  </a:lnTo>
                  <a:lnTo>
                    <a:pt x="91" y="1"/>
                  </a:lnTo>
                  <a:close/>
                </a:path>
              </a:pathLst>
            </a:custGeom>
            <a:solidFill>
              <a:srgbClr val="BAF7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2"/>
            <p:cNvSpPr/>
            <p:nvPr/>
          </p:nvSpPr>
          <p:spPr>
            <a:xfrm>
              <a:off x="7217565" y="1546345"/>
              <a:ext cx="81522" cy="75676"/>
            </a:xfrm>
            <a:custGeom>
              <a:rect b="b" l="l" r="r" t="t"/>
              <a:pathLst>
                <a:path extrusionOk="0" h="1191" w="1283">
                  <a:moveTo>
                    <a:pt x="0" y="1"/>
                  </a:moveTo>
                  <a:lnTo>
                    <a:pt x="1192" y="1190"/>
                  </a:lnTo>
                  <a:lnTo>
                    <a:pt x="1282" y="1190"/>
                  </a:lnTo>
                  <a:lnTo>
                    <a:pt x="92" y="1"/>
                  </a:lnTo>
                  <a:close/>
                </a:path>
              </a:pathLst>
            </a:custGeom>
            <a:solidFill>
              <a:srgbClr val="B8F7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2"/>
            <p:cNvSpPr/>
            <p:nvPr/>
          </p:nvSpPr>
          <p:spPr>
            <a:xfrm>
              <a:off x="7211846" y="1546345"/>
              <a:ext cx="81458" cy="75676"/>
            </a:xfrm>
            <a:custGeom>
              <a:rect b="b" l="l" r="r" t="t"/>
              <a:pathLst>
                <a:path extrusionOk="0" h="1191" w="1282">
                  <a:moveTo>
                    <a:pt x="0" y="1"/>
                  </a:moveTo>
                  <a:lnTo>
                    <a:pt x="1190" y="1190"/>
                  </a:lnTo>
                  <a:lnTo>
                    <a:pt x="1282" y="1190"/>
                  </a:lnTo>
                  <a:lnTo>
                    <a:pt x="90" y="1"/>
                  </a:lnTo>
                  <a:close/>
                </a:path>
              </a:pathLst>
            </a:custGeom>
            <a:solidFill>
              <a:srgbClr val="B7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2"/>
            <p:cNvSpPr/>
            <p:nvPr/>
          </p:nvSpPr>
          <p:spPr>
            <a:xfrm>
              <a:off x="7206001" y="1546345"/>
              <a:ext cx="81522" cy="75676"/>
            </a:xfrm>
            <a:custGeom>
              <a:rect b="b" l="l" r="r" t="t"/>
              <a:pathLst>
                <a:path extrusionOk="0" h="1191" w="1283">
                  <a:moveTo>
                    <a:pt x="1" y="1"/>
                  </a:moveTo>
                  <a:lnTo>
                    <a:pt x="1192" y="1190"/>
                  </a:lnTo>
                  <a:lnTo>
                    <a:pt x="1282" y="1190"/>
                  </a:lnTo>
                  <a:lnTo>
                    <a:pt x="92" y="1"/>
                  </a:lnTo>
                  <a:close/>
                </a:path>
              </a:pathLst>
            </a:custGeom>
            <a:solidFill>
              <a:srgbClr val="B6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2"/>
            <p:cNvSpPr/>
            <p:nvPr/>
          </p:nvSpPr>
          <p:spPr>
            <a:xfrm>
              <a:off x="7200282" y="1546345"/>
              <a:ext cx="81522" cy="75676"/>
            </a:xfrm>
            <a:custGeom>
              <a:rect b="b" l="l" r="r" t="t"/>
              <a:pathLst>
                <a:path extrusionOk="0" h="1191" w="1283">
                  <a:moveTo>
                    <a:pt x="0" y="1"/>
                  </a:moveTo>
                  <a:lnTo>
                    <a:pt x="1191" y="1190"/>
                  </a:lnTo>
                  <a:lnTo>
                    <a:pt x="1282" y="1190"/>
                  </a:lnTo>
                  <a:lnTo>
                    <a:pt x="91" y="1"/>
                  </a:lnTo>
                  <a:close/>
                </a:path>
              </a:pathLst>
            </a:custGeom>
            <a:solidFill>
              <a:srgbClr val="B5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2"/>
            <p:cNvSpPr/>
            <p:nvPr/>
          </p:nvSpPr>
          <p:spPr>
            <a:xfrm>
              <a:off x="7194500" y="1546345"/>
              <a:ext cx="81458" cy="75676"/>
            </a:xfrm>
            <a:custGeom>
              <a:rect b="b" l="l" r="r" t="t"/>
              <a:pathLst>
                <a:path extrusionOk="0" h="1191" w="1282">
                  <a:moveTo>
                    <a:pt x="0" y="1"/>
                  </a:moveTo>
                  <a:lnTo>
                    <a:pt x="1192" y="1190"/>
                  </a:lnTo>
                  <a:lnTo>
                    <a:pt x="1282" y="1190"/>
                  </a:lnTo>
                  <a:lnTo>
                    <a:pt x="91" y="1"/>
                  </a:lnTo>
                  <a:close/>
                </a:path>
              </a:pathLst>
            </a:custGeom>
            <a:solidFill>
              <a:srgbClr val="B4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2"/>
            <p:cNvSpPr/>
            <p:nvPr/>
          </p:nvSpPr>
          <p:spPr>
            <a:xfrm>
              <a:off x="7188718" y="1546345"/>
              <a:ext cx="81522" cy="75676"/>
            </a:xfrm>
            <a:custGeom>
              <a:rect b="b" l="l" r="r" t="t"/>
              <a:pathLst>
                <a:path extrusionOk="0" h="1191" w="1283">
                  <a:moveTo>
                    <a:pt x="1" y="1"/>
                  </a:moveTo>
                  <a:lnTo>
                    <a:pt x="1191" y="1190"/>
                  </a:lnTo>
                  <a:lnTo>
                    <a:pt x="1283" y="1190"/>
                  </a:lnTo>
                  <a:lnTo>
                    <a:pt x="91" y="1"/>
                  </a:lnTo>
                  <a:close/>
                </a:path>
              </a:pathLst>
            </a:custGeom>
            <a:solidFill>
              <a:srgbClr val="B3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2"/>
            <p:cNvSpPr/>
            <p:nvPr/>
          </p:nvSpPr>
          <p:spPr>
            <a:xfrm>
              <a:off x="7182936" y="1546345"/>
              <a:ext cx="81522" cy="75676"/>
            </a:xfrm>
            <a:custGeom>
              <a:rect b="b" l="l" r="r" t="t"/>
              <a:pathLst>
                <a:path extrusionOk="0" h="1191" w="1283">
                  <a:moveTo>
                    <a:pt x="1" y="1"/>
                  </a:moveTo>
                  <a:lnTo>
                    <a:pt x="1192" y="1190"/>
                  </a:lnTo>
                  <a:lnTo>
                    <a:pt x="1282" y="1190"/>
                  </a:lnTo>
                  <a:lnTo>
                    <a:pt x="92" y="1"/>
                  </a:lnTo>
                  <a:close/>
                </a:path>
              </a:pathLst>
            </a:custGeom>
            <a:solidFill>
              <a:srgbClr val="B2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2"/>
            <p:cNvSpPr/>
            <p:nvPr/>
          </p:nvSpPr>
          <p:spPr>
            <a:xfrm>
              <a:off x="7177218" y="1546345"/>
              <a:ext cx="81458" cy="75676"/>
            </a:xfrm>
            <a:custGeom>
              <a:rect b="b" l="l" r="r" t="t"/>
              <a:pathLst>
                <a:path extrusionOk="0" h="1191" w="1282">
                  <a:moveTo>
                    <a:pt x="0" y="1"/>
                  </a:moveTo>
                  <a:lnTo>
                    <a:pt x="1191" y="1190"/>
                  </a:lnTo>
                  <a:lnTo>
                    <a:pt x="1282" y="1190"/>
                  </a:lnTo>
                  <a:lnTo>
                    <a:pt x="91" y="1"/>
                  </a:lnTo>
                  <a:close/>
                </a:path>
              </a:pathLst>
            </a:custGeom>
            <a:solidFill>
              <a:srgbClr val="B1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2"/>
            <p:cNvSpPr/>
            <p:nvPr/>
          </p:nvSpPr>
          <p:spPr>
            <a:xfrm>
              <a:off x="7171372" y="1546345"/>
              <a:ext cx="81522" cy="75676"/>
            </a:xfrm>
            <a:custGeom>
              <a:rect b="b" l="l" r="r" t="t"/>
              <a:pathLst>
                <a:path extrusionOk="0" h="1191" w="1283">
                  <a:moveTo>
                    <a:pt x="1" y="1"/>
                  </a:moveTo>
                  <a:lnTo>
                    <a:pt x="1192" y="1190"/>
                  </a:lnTo>
                  <a:lnTo>
                    <a:pt x="1283" y="1190"/>
                  </a:lnTo>
                  <a:lnTo>
                    <a:pt x="92" y="1"/>
                  </a:lnTo>
                  <a:close/>
                </a:path>
              </a:pathLst>
            </a:custGeom>
            <a:solidFill>
              <a:srgbClr val="AF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2"/>
            <p:cNvSpPr/>
            <p:nvPr/>
          </p:nvSpPr>
          <p:spPr>
            <a:xfrm>
              <a:off x="7165654" y="1546345"/>
              <a:ext cx="81522" cy="75676"/>
            </a:xfrm>
            <a:custGeom>
              <a:rect b="b" l="l" r="r" t="t"/>
              <a:pathLst>
                <a:path extrusionOk="0" h="1191" w="1283">
                  <a:moveTo>
                    <a:pt x="1" y="1"/>
                  </a:moveTo>
                  <a:lnTo>
                    <a:pt x="1191" y="1190"/>
                  </a:lnTo>
                  <a:lnTo>
                    <a:pt x="1282" y="1190"/>
                  </a:lnTo>
                  <a:lnTo>
                    <a:pt x="91" y="1"/>
                  </a:lnTo>
                  <a:close/>
                </a:path>
              </a:pathLst>
            </a:custGeom>
            <a:solidFill>
              <a:srgbClr val="AE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2"/>
            <p:cNvSpPr/>
            <p:nvPr/>
          </p:nvSpPr>
          <p:spPr>
            <a:xfrm>
              <a:off x="7159872" y="1546345"/>
              <a:ext cx="81458" cy="75676"/>
            </a:xfrm>
            <a:custGeom>
              <a:rect b="b" l="l" r="r" t="t"/>
              <a:pathLst>
                <a:path extrusionOk="0" h="1191" w="1282">
                  <a:moveTo>
                    <a:pt x="0" y="1"/>
                  </a:moveTo>
                  <a:lnTo>
                    <a:pt x="1190" y="1190"/>
                  </a:lnTo>
                  <a:lnTo>
                    <a:pt x="1282" y="1190"/>
                  </a:lnTo>
                  <a:lnTo>
                    <a:pt x="92" y="1"/>
                  </a:lnTo>
                  <a:close/>
                </a:path>
              </a:pathLst>
            </a:custGeom>
            <a:solidFill>
              <a:srgbClr val="AD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2"/>
            <p:cNvSpPr/>
            <p:nvPr/>
          </p:nvSpPr>
          <p:spPr>
            <a:xfrm>
              <a:off x="7154153" y="1546345"/>
              <a:ext cx="81331" cy="75676"/>
            </a:xfrm>
            <a:custGeom>
              <a:rect b="b" l="l" r="r" t="t"/>
              <a:pathLst>
                <a:path extrusionOk="0" h="1191" w="1280">
                  <a:moveTo>
                    <a:pt x="0" y="1"/>
                  </a:moveTo>
                  <a:lnTo>
                    <a:pt x="1189" y="1190"/>
                  </a:lnTo>
                  <a:lnTo>
                    <a:pt x="1280" y="1190"/>
                  </a:lnTo>
                  <a:lnTo>
                    <a:pt x="90" y="1"/>
                  </a:lnTo>
                  <a:close/>
                </a:path>
              </a:pathLst>
            </a:custGeom>
            <a:solidFill>
              <a:srgbClr val="AC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2"/>
            <p:cNvSpPr/>
            <p:nvPr/>
          </p:nvSpPr>
          <p:spPr>
            <a:xfrm>
              <a:off x="7148307" y="1546345"/>
              <a:ext cx="81458" cy="75676"/>
            </a:xfrm>
            <a:custGeom>
              <a:rect b="b" l="l" r="r" t="t"/>
              <a:pathLst>
                <a:path extrusionOk="0" h="1191" w="1282">
                  <a:moveTo>
                    <a:pt x="1" y="1"/>
                  </a:moveTo>
                  <a:lnTo>
                    <a:pt x="1190" y="1190"/>
                  </a:lnTo>
                  <a:lnTo>
                    <a:pt x="1281" y="1190"/>
                  </a:lnTo>
                  <a:lnTo>
                    <a:pt x="92" y="1"/>
                  </a:lnTo>
                  <a:close/>
                </a:path>
              </a:pathLst>
            </a:custGeom>
            <a:solidFill>
              <a:srgbClr val="ABF6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2"/>
            <p:cNvSpPr/>
            <p:nvPr/>
          </p:nvSpPr>
          <p:spPr>
            <a:xfrm>
              <a:off x="7142589" y="1546345"/>
              <a:ext cx="81331" cy="75676"/>
            </a:xfrm>
            <a:custGeom>
              <a:rect b="b" l="l" r="r" t="t"/>
              <a:pathLst>
                <a:path extrusionOk="0" h="1191" w="1280">
                  <a:moveTo>
                    <a:pt x="0" y="1"/>
                  </a:moveTo>
                  <a:lnTo>
                    <a:pt x="1190" y="1190"/>
                  </a:lnTo>
                  <a:lnTo>
                    <a:pt x="1280" y="1190"/>
                  </a:lnTo>
                  <a:lnTo>
                    <a:pt x="91" y="1"/>
                  </a:lnTo>
                  <a:close/>
                </a:path>
              </a:pathLst>
            </a:custGeom>
            <a:solidFill>
              <a:srgbClr val="AAF6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2"/>
            <p:cNvSpPr/>
            <p:nvPr/>
          </p:nvSpPr>
          <p:spPr>
            <a:xfrm>
              <a:off x="7136807" y="1546345"/>
              <a:ext cx="81395" cy="75676"/>
            </a:xfrm>
            <a:custGeom>
              <a:rect b="b" l="l" r="r" t="t"/>
              <a:pathLst>
                <a:path extrusionOk="0" h="1191" w="1281">
                  <a:moveTo>
                    <a:pt x="0" y="1"/>
                  </a:moveTo>
                  <a:lnTo>
                    <a:pt x="1189" y="1190"/>
                  </a:lnTo>
                  <a:lnTo>
                    <a:pt x="1281" y="1190"/>
                  </a:lnTo>
                  <a:lnTo>
                    <a:pt x="91" y="1"/>
                  </a:lnTo>
                  <a:close/>
                </a:path>
              </a:pathLst>
            </a:custGeom>
            <a:solidFill>
              <a:srgbClr val="A9F6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2"/>
            <p:cNvSpPr/>
            <p:nvPr/>
          </p:nvSpPr>
          <p:spPr>
            <a:xfrm>
              <a:off x="7131025" y="1546345"/>
              <a:ext cx="81395" cy="75676"/>
            </a:xfrm>
            <a:custGeom>
              <a:rect b="b" l="l" r="r" t="t"/>
              <a:pathLst>
                <a:path extrusionOk="0" h="1191" w="1281">
                  <a:moveTo>
                    <a:pt x="1" y="1"/>
                  </a:moveTo>
                  <a:lnTo>
                    <a:pt x="1190" y="1190"/>
                  </a:lnTo>
                  <a:lnTo>
                    <a:pt x="1280" y="1190"/>
                  </a:lnTo>
                  <a:lnTo>
                    <a:pt x="91" y="1"/>
                  </a:lnTo>
                  <a:close/>
                </a:path>
              </a:pathLst>
            </a:custGeom>
            <a:solidFill>
              <a:srgbClr val="A8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2"/>
            <p:cNvSpPr/>
            <p:nvPr/>
          </p:nvSpPr>
          <p:spPr>
            <a:xfrm>
              <a:off x="7125243" y="1546345"/>
              <a:ext cx="81458" cy="75676"/>
            </a:xfrm>
            <a:custGeom>
              <a:rect b="b" l="l" r="r" t="t"/>
              <a:pathLst>
                <a:path extrusionOk="0" h="1191" w="1282">
                  <a:moveTo>
                    <a:pt x="0" y="1"/>
                  </a:moveTo>
                  <a:lnTo>
                    <a:pt x="1190" y="1190"/>
                  </a:lnTo>
                  <a:lnTo>
                    <a:pt x="1281" y="1190"/>
                  </a:lnTo>
                  <a:lnTo>
                    <a:pt x="92" y="1"/>
                  </a:lnTo>
                  <a:close/>
                </a:path>
              </a:pathLst>
            </a:custGeom>
            <a:solidFill>
              <a:srgbClr val="A6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2"/>
            <p:cNvSpPr/>
            <p:nvPr/>
          </p:nvSpPr>
          <p:spPr>
            <a:xfrm>
              <a:off x="7119524" y="1546345"/>
              <a:ext cx="81331" cy="75676"/>
            </a:xfrm>
            <a:custGeom>
              <a:rect b="b" l="l" r="r" t="t"/>
              <a:pathLst>
                <a:path extrusionOk="0" h="1191" w="1280">
                  <a:moveTo>
                    <a:pt x="0" y="1"/>
                  </a:moveTo>
                  <a:lnTo>
                    <a:pt x="1189" y="1190"/>
                  </a:lnTo>
                  <a:lnTo>
                    <a:pt x="1280" y="1190"/>
                  </a:lnTo>
                  <a:lnTo>
                    <a:pt x="90" y="1"/>
                  </a:lnTo>
                  <a:close/>
                </a:path>
              </a:pathLst>
            </a:custGeom>
            <a:solidFill>
              <a:srgbClr val="A5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2"/>
            <p:cNvSpPr/>
            <p:nvPr/>
          </p:nvSpPr>
          <p:spPr>
            <a:xfrm>
              <a:off x="7113679" y="1546345"/>
              <a:ext cx="81458" cy="75676"/>
            </a:xfrm>
            <a:custGeom>
              <a:rect b="b" l="l" r="r" t="t"/>
              <a:pathLst>
                <a:path extrusionOk="0" h="1191" w="1282">
                  <a:moveTo>
                    <a:pt x="1" y="1"/>
                  </a:moveTo>
                  <a:lnTo>
                    <a:pt x="1190" y="1190"/>
                  </a:lnTo>
                  <a:lnTo>
                    <a:pt x="1281" y="1190"/>
                  </a:lnTo>
                  <a:lnTo>
                    <a:pt x="92" y="1"/>
                  </a:lnTo>
                  <a:close/>
                </a:path>
              </a:pathLst>
            </a:custGeom>
            <a:solidFill>
              <a:srgbClr val="A4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2"/>
            <p:cNvSpPr/>
            <p:nvPr/>
          </p:nvSpPr>
          <p:spPr>
            <a:xfrm>
              <a:off x="7107960" y="1546345"/>
              <a:ext cx="81395" cy="75676"/>
            </a:xfrm>
            <a:custGeom>
              <a:rect b="b" l="l" r="r" t="t"/>
              <a:pathLst>
                <a:path extrusionOk="0" h="1191" w="1281">
                  <a:moveTo>
                    <a:pt x="1" y="1"/>
                  </a:moveTo>
                  <a:lnTo>
                    <a:pt x="1190" y="1190"/>
                  </a:lnTo>
                  <a:lnTo>
                    <a:pt x="1280" y="1190"/>
                  </a:lnTo>
                  <a:lnTo>
                    <a:pt x="91" y="1"/>
                  </a:lnTo>
                  <a:close/>
                </a:path>
              </a:pathLst>
            </a:custGeom>
            <a:solidFill>
              <a:srgbClr val="A3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2"/>
            <p:cNvSpPr/>
            <p:nvPr/>
          </p:nvSpPr>
          <p:spPr>
            <a:xfrm>
              <a:off x="7102178" y="1546345"/>
              <a:ext cx="81395" cy="75676"/>
            </a:xfrm>
            <a:custGeom>
              <a:rect b="b" l="l" r="r" t="t"/>
              <a:pathLst>
                <a:path extrusionOk="0" h="1191" w="1281">
                  <a:moveTo>
                    <a:pt x="0" y="1"/>
                  </a:moveTo>
                  <a:lnTo>
                    <a:pt x="1190" y="1190"/>
                  </a:lnTo>
                  <a:lnTo>
                    <a:pt x="1281" y="1190"/>
                  </a:lnTo>
                  <a:lnTo>
                    <a:pt x="92" y="1"/>
                  </a:lnTo>
                  <a:close/>
                </a:path>
              </a:pathLst>
            </a:custGeom>
            <a:solidFill>
              <a:srgbClr val="A2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2"/>
            <p:cNvSpPr/>
            <p:nvPr/>
          </p:nvSpPr>
          <p:spPr>
            <a:xfrm>
              <a:off x="7096396" y="1546345"/>
              <a:ext cx="81395" cy="75676"/>
            </a:xfrm>
            <a:custGeom>
              <a:rect b="b" l="l" r="r" t="t"/>
              <a:pathLst>
                <a:path extrusionOk="0" h="1191" w="1281">
                  <a:moveTo>
                    <a:pt x="1" y="1"/>
                  </a:moveTo>
                  <a:lnTo>
                    <a:pt x="1190" y="1190"/>
                  </a:lnTo>
                  <a:lnTo>
                    <a:pt x="1281" y="1190"/>
                  </a:lnTo>
                  <a:lnTo>
                    <a:pt x="91" y="1"/>
                  </a:lnTo>
                  <a:close/>
                </a:path>
              </a:pathLst>
            </a:custGeom>
            <a:solidFill>
              <a:srgbClr val="A1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2"/>
            <p:cNvSpPr/>
            <p:nvPr/>
          </p:nvSpPr>
          <p:spPr>
            <a:xfrm>
              <a:off x="7090614" y="1546345"/>
              <a:ext cx="81458" cy="75676"/>
            </a:xfrm>
            <a:custGeom>
              <a:rect b="b" l="l" r="r" t="t"/>
              <a:pathLst>
                <a:path extrusionOk="0" h="1191" w="1282">
                  <a:moveTo>
                    <a:pt x="1" y="1"/>
                  </a:moveTo>
                  <a:lnTo>
                    <a:pt x="1190" y="1190"/>
                  </a:lnTo>
                  <a:lnTo>
                    <a:pt x="1281" y="1190"/>
                  </a:lnTo>
                  <a:lnTo>
                    <a:pt x="92" y="1"/>
                  </a:lnTo>
                  <a:close/>
                </a:path>
              </a:pathLst>
            </a:custGeom>
            <a:solidFill>
              <a:srgbClr val="A0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2"/>
            <p:cNvSpPr/>
            <p:nvPr/>
          </p:nvSpPr>
          <p:spPr>
            <a:xfrm>
              <a:off x="7084896" y="1546345"/>
              <a:ext cx="81331" cy="75676"/>
            </a:xfrm>
            <a:custGeom>
              <a:rect b="b" l="l" r="r" t="t"/>
              <a:pathLst>
                <a:path extrusionOk="0" h="1191" w="1280">
                  <a:moveTo>
                    <a:pt x="0" y="1"/>
                  </a:moveTo>
                  <a:lnTo>
                    <a:pt x="1190" y="1190"/>
                  </a:lnTo>
                  <a:lnTo>
                    <a:pt x="1280" y="1190"/>
                  </a:lnTo>
                  <a:lnTo>
                    <a:pt x="91" y="1"/>
                  </a:lnTo>
                  <a:close/>
                </a:path>
              </a:pathLst>
            </a:custGeom>
            <a:solidFill>
              <a:srgbClr val="9FF4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2"/>
            <p:cNvSpPr/>
            <p:nvPr/>
          </p:nvSpPr>
          <p:spPr>
            <a:xfrm>
              <a:off x="7079114" y="1546345"/>
              <a:ext cx="81395" cy="75676"/>
            </a:xfrm>
            <a:custGeom>
              <a:rect b="b" l="l" r="r" t="t"/>
              <a:pathLst>
                <a:path extrusionOk="0" h="1191" w="1281">
                  <a:moveTo>
                    <a:pt x="0" y="1"/>
                  </a:moveTo>
                  <a:lnTo>
                    <a:pt x="1189" y="1190"/>
                  </a:lnTo>
                  <a:lnTo>
                    <a:pt x="1281" y="1190"/>
                  </a:lnTo>
                  <a:lnTo>
                    <a:pt x="91" y="1"/>
                  </a:lnTo>
                  <a:close/>
                </a:path>
              </a:pathLst>
            </a:custGeom>
            <a:solidFill>
              <a:srgbClr val="9E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2"/>
            <p:cNvSpPr/>
            <p:nvPr/>
          </p:nvSpPr>
          <p:spPr>
            <a:xfrm>
              <a:off x="7073332" y="1546345"/>
              <a:ext cx="81395" cy="75676"/>
            </a:xfrm>
            <a:custGeom>
              <a:rect b="b" l="l" r="r" t="t"/>
              <a:pathLst>
                <a:path extrusionOk="0" h="1191" w="1281">
                  <a:moveTo>
                    <a:pt x="1" y="1"/>
                  </a:moveTo>
                  <a:lnTo>
                    <a:pt x="1190" y="1190"/>
                  </a:lnTo>
                  <a:lnTo>
                    <a:pt x="1280" y="1190"/>
                  </a:lnTo>
                  <a:lnTo>
                    <a:pt x="91" y="1"/>
                  </a:lnTo>
                  <a:close/>
                </a:path>
              </a:pathLst>
            </a:custGeom>
            <a:solidFill>
              <a:srgbClr val="9D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2"/>
            <p:cNvSpPr/>
            <p:nvPr/>
          </p:nvSpPr>
          <p:spPr>
            <a:xfrm>
              <a:off x="7067550" y="1546345"/>
              <a:ext cx="81458" cy="75676"/>
            </a:xfrm>
            <a:custGeom>
              <a:rect b="b" l="l" r="r" t="t"/>
              <a:pathLst>
                <a:path extrusionOk="0" h="1191" w="1282">
                  <a:moveTo>
                    <a:pt x="0" y="1"/>
                  </a:moveTo>
                  <a:lnTo>
                    <a:pt x="1190" y="1190"/>
                  </a:lnTo>
                  <a:lnTo>
                    <a:pt x="1281" y="1190"/>
                  </a:lnTo>
                  <a:lnTo>
                    <a:pt x="92" y="1"/>
                  </a:lnTo>
                  <a:close/>
                </a:path>
              </a:pathLst>
            </a:custGeom>
            <a:solidFill>
              <a:srgbClr val="9B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2"/>
            <p:cNvSpPr/>
            <p:nvPr/>
          </p:nvSpPr>
          <p:spPr>
            <a:xfrm>
              <a:off x="7061704" y="1546345"/>
              <a:ext cx="81458" cy="75676"/>
            </a:xfrm>
            <a:custGeom>
              <a:rect b="b" l="l" r="r" t="t"/>
              <a:pathLst>
                <a:path extrusionOk="0" h="1191" w="1282">
                  <a:moveTo>
                    <a:pt x="0" y="1"/>
                  </a:moveTo>
                  <a:lnTo>
                    <a:pt x="1191" y="1190"/>
                  </a:lnTo>
                  <a:lnTo>
                    <a:pt x="1282" y="1190"/>
                  </a:lnTo>
                  <a:lnTo>
                    <a:pt x="92" y="1"/>
                  </a:lnTo>
                  <a:close/>
                </a:path>
              </a:pathLst>
            </a:custGeom>
            <a:solidFill>
              <a:srgbClr val="9A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2"/>
            <p:cNvSpPr/>
            <p:nvPr/>
          </p:nvSpPr>
          <p:spPr>
            <a:xfrm>
              <a:off x="7055922" y="1546345"/>
              <a:ext cx="81522" cy="75676"/>
            </a:xfrm>
            <a:custGeom>
              <a:rect b="b" l="l" r="r" t="t"/>
              <a:pathLst>
                <a:path extrusionOk="0" h="1191" w="1283">
                  <a:moveTo>
                    <a:pt x="1" y="1"/>
                  </a:moveTo>
                  <a:lnTo>
                    <a:pt x="1191" y="1190"/>
                  </a:lnTo>
                  <a:lnTo>
                    <a:pt x="1282" y="1190"/>
                  </a:lnTo>
                  <a:lnTo>
                    <a:pt x="91" y="1"/>
                  </a:lnTo>
                  <a:close/>
                </a:path>
              </a:pathLst>
            </a:custGeom>
            <a:solidFill>
              <a:srgbClr val="99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2"/>
            <p:cNvSpPr/>
            <p:nvPr/>
          </p:nvSpPr>
          <p:spPr>
            <a:xfrm>
              <a:off x="7050140" y="1546345"/>
              <a:ext cx="81522" cy="75676"/>
            </a:xfrm>
            <a:custGeom>
              <a:rect b="b" l="l" r="r" t="t"/>
              <a:pathLst>
                <a:path extrusionOk="0" h="1191" w="1283">
                  <a:moveTo>
                    <a:pt x="0" y="1"/>
                  </a:moveTo>
                  <a:lnTo>
                    <a:pt x="1192" y="1190"/>
                  </a:lnTo>
                  <a:lnTo>
                    <a:pt x="1282" y="1190"/>
                  </a:lnTo>
                  <a:lnTo>
                    <a:pt x="92" y="1"/>
                  </a:lnTo>
                  <a:close/>
                </a:path>
              </a:pathLst>
            </a:custGeom>
            <a:solidFill>
              <a:srgbClr val="98F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2"/>
            <p:cNvSpPr/>
            <p:nvPr/>
          </p:nvSpPr>
          <p:spPr>
            <a:xfrm>
              <a:off x="7044421" y="1546345"/>
              <a:ext cx="81458" cy="75676"/>
            </a:xfrm>
            <a:custGeom>
              <a:rect b="b" l="l" r="r" t="t"/>
              <a:pathLst>
                <a:path extrusionOk="0" h="1191" w="1282">
                  <a:moveTo>
                    <a:pt x="0" y="1"/>
                  </a:moveTo>
                  <a:lnTo>
                    <a:pt x="1190" y="1190"/>
                  </a:lnTo>
                  <a:lnTo>
                    <a:pt x="1282" y="1190"/>
                  </a:lnTo>
                  <a:lnTo>
                    <a:pt x="90" y="1"/>
                  </a:lnTo>
                  <a:close/>
                </a:path>
              </a:pathLst>
            </a:custGeom>
            <a:solidFill>
              <a:srgbClr val="97F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2"/>
            <p:cNvSpPr/>
            <p:nvPr/>
          </p:nvSpPr>
          <p:spPr>
            <a:xfrm>
              <a:off x="7038576" y="1546345"/>
              <a:ext cx="81522" cy="75676"/>
            </a:xfrm>
            <a:custGeom>
              <a:rect b="b" l="l" r="r" t="t"/>
              <a:pathLst>
                <a:path extrusionOk="0" h="1191" w="1283">
                  <a:moveTo>
                    <a:pt x="1" y="1"/>
                  </a:moveTo>
                  <a:lnTo>
                    <a:pt x="1192" y="1190"/>
                  </a:lnTo>
                  <a:lnTo>
                    <a:pt x="1282" y="1190"/>
                  </a:lnTo>
                  <a:lnTo>
                    <a:pt x="92" y="1"/>
                  </a:lnTo>
                  <a:close/>
                </a:path>
              </a:pathLst>
            </a:custGeom>
            <a:solidFill>
              <a:srgbClr val="96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2"/>
            <p:cNvSpPr/>
            <p:nvPr/>
          </p:nvSpPr>
          <p:spPr>
            <a:xfrm>
              <a:off x="7032857" y="1546345"/>
              <a:ext cx="81522" cy="75676"/>
            </a:xfrm>
            <a:custGeom>
              <a:rect b="b" l="l" r="r" t="t"/>
              <a:pathLst>
                <a:path extrusionOk="0" h="1191" w="1283">
                  <a:moveTo>
                    <a:pt x="1" y="1"/>
                  </a:moveTo>
                  <a:lnTo>
                    <a:pt x="1191" y="1190"/>
                  </a:lnTo>
                  <a:lnTo>
                    <a:pt x="1282" y="1190"/>
                  </a:lnTo>
                  <a:lnTo>
                    <a:pt x="91" y="1"/>
                  </a:lnTo>
                  <a:close/>
                </a:path>
              </a:pathLst>
            </a:custGeom>
            <a:solidFill>
              <a:srgbClr val="95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2"/>
            <p:cNvSpPr/>
            <p:nvPr/>
          </p:nvSpPr>
          <p:spPr>
            <a:xfrm>
              <a:off x="7027075" y="1546345"/>
              <a:ext cx="81458" cy="75676"/>
            </a:xfrm>
            <a:custGeom>
              <a:rect b="b" l="l" r="r" t="t"/>
              <a:pathLst>
                <a:path extrusionOk="0" h="1191" w="1282">
                  <a:moveTo>
                    <a:pt x="0" y="1"/>
                  </a:moveTo>
                  <a:lnTo>
                    <a:pt x="1192" y="1190"/>
                  </a:lnTo>
                  <a:lnTo>
                    <a:pt x="1282" y="1190"/>
                  </a:lnTo>
                  <a:lnTo>
                    <a:pt x="92" y="1"/>
                  </a:lnTo>
                  <a:close/>
                </a:path>
              </a:pathLst>
            </a:custGeom>
            <a:solidFill>
              <a:srgbClr val="94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2"/>
            <p:cNvSpPr/>
            <p:nvPr/>
          </p:nvSpPr>
          <p:spPr>
            <a:xfrm>
              <a:off x="7021293" y="1546345"/>
              <a:ext cx="81522" cy="75676"/>
            </a:xfrm>
            <a:custGeom>
              <a:rect b="b" l="l" r="r" t="t"/>
              <a:pathLst>
                <a:path extrusionOk="0" h="1191" w="1283">
                  <a:moveTo>
                    <a:pt x="1" y="1"/>
                  </a:moveTo>
                  <a:lnTo>
                    <a:pt x="1191" y="1190"/>
                  </a:lnTo>
                  <a:lnTo>
                    <a:pt x="1283" y="1190"/>
                  </a:lnTo>
                  <a:lnTo>
                    <a:pt x="91" y="1"/>
                  </a:lnTo>
                  <a:close/>
                </a:path>
              </a:pathLst>
            </a:custGeom>
            <a:solidFill>
              <a:srgbClr val="93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2"/>
            <p:cNvSpPr/>
            <p:nvPr/>
          </p:nvSpPr>
          <p:spPr>
            <a:xfrm>
              <a:off x="7015511" y="1546345"/>
              <a:ext cx="81522" cy="75676"/>
            </a:xfrm>
            <a:custGeom>
              <a:rect b="b" l="l" r="r" t="t"/>
              <a:pathLst>
                <a:path extrusionOk="0" h="1191" w="1283">
                  <a:moveTo>
                    <a:pt x="1" y="1"/>
                  </a:moveTo>
                  <a:lnTo>
                    <a:pt x="1192" y="1190"/>
                  </a:lnTo>
                  <a:lnTo>
                    <a:pt x="1282" y="1190"/>
                  </a:lnTo>
                  <a:lnTo>
                    <a:pt x="92" y="1"/>
                  </a:lnTo>
                  <a:close/>
                </a:path>
              </a:pathLst>
            </a:custGeom>
            <a:solidFill>
              <a:srgbClr val="92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2"/>
            <p:cNvSpPr/>
            <p:nvPr/>
          </p:nvSpPr>
          <p:spPr>
            <a:xfrm>
              <a:off x="7009793" y="1546345"/>
              <a:ext cx="81458" cy="75676"/>
            </a:xfrm>
            <a:custGeom>
              <a:rect b="b" l="l" r="r" t="t"/>
              <a:pathLst>
                <a:path extrusionOk="0" h="1191" w="1282">
                  <a:moveTo>
                    <a:pt x="0" y="1"/>
                  </a:moveTo>
                  <a:lnTo>
                    <a:pt x="1191" y="1190"/>
                  </a:lnTo>
                  <a:lnTo>
                    <a:pt x="1282" y="1190"/>
                  </a:lnTo>
                  <a:lnTo>
                    <a:pt x="91" y="1"/>
                  </a:lnTo>
                  <a:close/>
                </a:path>
              </a:pathLst>
            </a:custGeom>
            <a:solidFill>
              <a:srgbClr val="91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2"/>
            <p:cNvSpPr/>
            <p:nvPr/>
          </p:nvSpPr>
          <p:spPr>
            <a:xfrm>
              <a:off x="7003947" y="1546345"/>
              <a:ext cx="81522" cy="75676"/>
            </a:xfrm>
            <a:custGeom>
              <a:rect b="b" l="l" r="r" t="t"/>
              <a:pathLst>
                <a:path extrusionOk="0" h="1191" w="1283">
                  <a:moveTo>
                    <a:pt x="1" y="1"/>
                  </a:moveTo>
                  <a:lnTo>
                    <a:pt x="1192" y="1190"/>
                  </a:lnTo>
                  <a:lnTo>
                    <a:pt x="1283" y="1190"/>
                  </a:lnTo>
                  <a:lnTo>
                    <a:pt x="92" y="1"/>
                  </a:lnTo>
                  <a:close/>
                </a:path>
              </a:pathLst>
            </a:custGeom>
            <a:solidFill>
              <a:srgbClr val="8F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2"/>
            <p:cNvSpPr/>
            <p:nvPr/>
          </p:nvSpPr>
          <p:spPr>
            <a:xfrm>
              <a:off x="6998229" y="1546345"/>
              <a:ext cx="81522" cy="75676"/>
            </a:xfrm>
            <a:custGeom>
              <a:rect b="b" l="l" r="r" t="t"/>
              <a:pathLst>
                <a:path extrusionOk="0" h="1191" w="1283">
                  <a:moveTo>
                    <a:pt x="1" y="1"/>
                  </a:moveTo>
                  <a:lnTo>
                    <a:pt x="1191" y="1190"/>
                  </a:lnTo>
                  <a:lnTo>
                    <a:pt x="1282" y="1190"/>
                  </a:lnTo>
                  <a:lnTo>
                    <a:pt x="91" y="1"/>
                  </a:lnTo>
                  <a:close/>
                </a:path>
              </a:pathLst>
            </a:custGeom>
            <a:solidFill>
              <a:srgbClr val="8E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2"/>
            <p:cNvSpPr/>
            <p:nvPr/>
          </p:nvSpPr>
          <p:spPr>
            <a:xfrm>
              <a:off x="6992447" y="1546345"/>
              <a:ext cx="81522" cy="75676"/>
            </a:xfrm>
            <a:custGeom>
              <a:rect b="b" l="l" r="r" t="t"/>
              <a:pathLst>
                <a:path extrusionOk="0" h="1191" w="1283">
                  <a:moveTo>
                    <a:pt x="0" y="1"/>
                  </a:moveTo>
                  <a:lnTo>
                    <a:pt x="1191" y="1190"/>
                  </a:lnTo>
                  <a:lnTo>
                    <a:pt x="1282" y="1190"/>
                  </a:lnTo>
                  <a:lnTo>
                    <a:pt x="92" y="1"/>
                  </a:lnTo>
                  <a:close/>
                </a:path>
              </a:pathLst>
            </a:custGeom>
            <a:solidFill>
              <a:srgbClr val="8D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2"/>
            <p:cNvSpPr/>
            <p:nvPr/>
          </p:nvSpPr>
          <p:spPr>
            <a:xfrm>
              <a:off x="6986728" y="1546345"/>
              <a:ext cx="81395" cy="75676"/>
            </a:xfrm>
            <a:custGeom>
              <a:rect b="b" l="l" r="r" t="t"/>
              <a:pathLst>
                <a:path extrusionOk="0" h="1191" w="1281">
                  <a:moveTo>
                    <a:pt x="0" y="1"/>
                  </a:moveTo>
                  <a:lnTo>
                    <a:pt x="1189" y="1190"/>
                  </a:lnTo>
                  <a:lnTo>
                    <a:pt x="1281" y="1190"/>
                  </a:lnTo>
                  <a:lnTo>
                    <a:pt x="90" y="1"/>
                  </a:lnTo>
                  <a:close/>
                </a:path>
              </a:pathLst>
            </a:custGeom>
            <a:solidFill>
              <a:srgbClr val="8CF2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2"/>
            <p:cNvSpPr/>
            <p:nvPr/>
          </p:nvSpPr>
          <p:spPr>
            <a:xfrm>
              <a:off x="6980883" y="1546345"/>
              <a:ext cx="81458" cy="75676"/>
            </a:xfrm>
            <a:custGeom>
              <a:rect b="b" l="l" r="r" t="t"/>
              <a:pathLst>
                <a:path extrusionOk="0" h="1191" w="1282">
                  <a:moveTo>
                    <a:pt x="1" y="1"/>
                  </a:moveTo>
                  <a:lnTo>
                    <a:pt x="1191" y="1190"/>
                  </a:lnTo>
                  <a:lnTo>
                    <a:pt x="1281" y="1190"/>
                  </a:lnTo>
                  <a:lnTo>
                    <a:pt x="92" y="1"/>
                  </a:lnTo>
                  <a:close/>
                </a:path>
              </a:pathLst>
            </a:custGeom>
            <a:solidFill>
              <a:srgbClr val="8B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2"/>
            <p:cNvSpPr/>
            <p:nvPr/>
          </p:nvSpPr>
          <p:spPr>
            <a:xfrm>
              <a:off x="6975164" y="1546345"/>
              <a:ext cx="81458" cy="75676"/>
            </a:xfrm>
            <a:custGeom>
              <a:rect b="b" l="l" r="r" t="t"/>
              <a:pathLst>
                <a:path extrusionOk="0" h="1191" w="1282">
                  <a:moveTo>
                    <a:pt x="0" y="1"/>
                  </a:moveTo>
                  <a:lnTo>
                    <a:pt x="1190" y="1190"/>
                  </a:lnTo>
                  <a:lnTo>
                    <a:pt x="1281" y="1190"/>
                  </a:lnTo>
                  <a:lnTo>
                    <a:pt x="91" y="1"/>
                  </a:lnTo>
                  <a:close/>
                </a:path>
              </a:pathLst>
            </a:custGeom>
            <a:solidFill>
              <a:srgbClr val="8A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2"/>
            <p:cNvSpPr/>
            <p:nvPr/>
          </p:nvSpPr>
          <p:spPr>
            <a:xfrm>
              <a:off x="6969382" y="1546345"/>
              <a:ext cx="81395" cy="75676"/>
            </a:xfrm>
            <a:custGeom>
              <a:rect b="b" l="l" r="r" t="t"/>
              <a:pathLst>
                <a:path extrusionOk="0" h="1191" w="1281">
                  <a:moveTo>
                    <a:pt x="0" y="1"/>
                  </a:moveTo>
                  <a:lnTo>
                    <a:pt x="1190" y="1190"/>
                  </a:lnTo>
                  <a:lnTo>
                    <a:pt x="1281" y="1190"/>
                  </a:lnTo>
                  <a:lnTo>
                    <a:pt x="91" y="1"/>
                  </a:lnTo>
                  <a:close/>
                </a:path>
              </a:pathLst>
            </a:custGeom>
            <a:solidFill>
              <a:srgbClr val="89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2"/>
            <p:cNvSpPr/>
            <p:nvPr/>
          </p:nvSpPr>
          <p:spPr>
            <a:xfrm>
              <a:off x="6963600" y="1546345"/>
              <a:ext cx="81458" cy="75676"/>
            </a:xfrm>
            <a:custGeom>
              <a:rect b="b" l="l" r="r" t="t"/>
              <a:pathLst>
                <a:path extrusionOk="0" h="1191" w="1282">
                  <a:moveTo>
                    <a:pt x="1" y="1"/>
                  </a:moveTo>
                  <a:lnTo>
                    <a:pt x="1190" y="1190"/>
                  </a:lnTo>
                  <a:lnTo>
                    <a:pt x="1281" y="1190"/>
                  </a:lnTo>
                  <a:lnTo>
                    <a:pt x="91" y="1"/>
                  </a:lnTo>
                  <a:close/>
                </a:path>
              </a:pathLst>
            </a:custGeom>
            <a:solidFill>
              <a:srgbClr val="88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2"/>
            <p:cNvSpPr/>
            <p:nvPr/>
          </p:nvSpPr>
          <p:spPr>
            <a:xfrm>
              <a:off x="6957818" y="1546345"/>
              <a:ext cx="81458" cy="75676"/>
            </a:xfrm>
            <a:custGeom>
              <a:rect b="b" l="l" r="r" t="t"/>
              <a:pathLst>
                <a:path extrusionOk="0" h="1191" w="1282">
                  <a:moveTo>
                    <a:pt x="1" y="1"/>
                  </a:moveTo>
                  <a:lnTo>
                    <a:pt x="1191" y="1190"/>
                  </a:lnTo>
                  <a:lnTo>
                    <a:pt x="1281" y="1190"/>
                  </a:lnTo>
                  <a:lnTo>
                    <a:pt x="92" y="1"/>
                  </a:lnTo>
                  <a:close/>
                </a:path>
              </a:pathLst>
            </a:custGeom>
            <a:solidFill>
              <a:srgbClr val="87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2"/>
            <p:cNvSpPr/>
            <p:nvPr/>
          </p:nvSpPr>
          <p:spPr>
            <a:xfrm>
              <a:off x="6952100" y="1546345"/>
              <a:ext cx="81395" cy="75676"/>
            </a:xfrm>
            <a:custGeom>
              <a:rect b="b" l="l" r="r" t="t"/>
              <a:pathLst>
                <a:path extrusionOk="0" h="1191" w="1281">
                  <a:moveTo>
                    <a:pt x="0" y="1"/>
                  </a:moveTo>
                  <a:lnTo>
                    <a:pt x="1190" y="1190"/>
                  </a:lnTo>
                  <a:lnTo>
                    <a:pt x="1281" y="1190"/>
                  </a:lnTo>
                  <a:lnTo>
                    <a:pt x="91" y="1"/>
                  </a:lnTo>
                  <a:close/>
                </a:path>
              </a:pathLst>
            </a:custGeom>
            <a:solidFill>
              <a:srgbClr val="86F2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2"/>
            <p:cNvSpPr/>
            <p:nvPr/>
          </p:nvSpPr>
          <p:spPr>
            <a:xfrm>
              <a:off x="6946254" y="1546345"/>
              <a:ext cx="81458" cy="75676"/>
            </a:xfrm>
            <a:custGeom>
              <a:rect b="b" l="l" r="r" t="t"/>
              <a:pathLst>
                <a:path extrusionOk="0" h="1191" w="1282">
                  <a:moveTo>
                    <a:pt x="1" y="1"/>
                  </a:moveTo>
                  <a:lnTo>
                    <a:pt x="1191" y="1190"/>
                  </a:lnTo>
                  <a:lnTo>
                    <a:pt x="1282" y="1190"/>
                  </a:lnTo>
                  <a:lnTo>
                    <a:pt x="92" y="1"/>
                  </a:lnTo>
                  <a:close/>
                </a:path>
              </a:pathLst>
            </a:custGeom>
            <a:solidFill>
              <a:srgbClr val="85F2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2"/>
            <p:cNvSpPr/>
            <p:nvPr/>
          </p:nvSpPr>
          <p:spPr>
            <a:xfrm>
              <a:off x="6940536" y="1546345"/>
              <a:ext cx="81458" cy="75676"/>
            </a:xfrm>
            <a:custGeom>
              <a:rect b="b" l="l" r="r" t="t"/>
              <a:pathLst>
                <a:path extrusionOk="0" h="1191" w="1282">
                  <a:moveTo>
                    <a:pt x="1" y="1"/>
                  </a:moveTo>
                  <a:lnTo>
                    <a:pt x="1190" y="1190"/>
                  </a:lnTo>
                  <a:lnTo>
                    <a:pt x="1281" y="1190"/>
                  </a:lnTo>
                  <a:lnTo>
                    <a:pt x="91" y="1"/>
                  </a:lnTo>
                  <a:close/>
                </a:path>
              </a:pathLst>
            </a:custGeom>
            <a:solidFill>
              <a:srgbClr val="84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2"/>
            <p:cNvSpPr/>
            <p:nvPr/>
          </p:nvSpPr>
          <p:spPr>
            <a:xfrm>
              <a:off x="6934753" y="1546345"/>
              <a:ext cx="81395" cy="75676"/>
            </a:xfrm>
            <a:custGeom>
              <a:rect b="b" l="l" r="r" t="t"/>
              <a:pathLst>
                <a:path extrusionOk="0" h="1191" w="1281">
                  <a:moveTo>
                    <a:pt x="0" y="1"/>
                  </a:moveTo>
                  <a:lnTo>
                    <a:pt x="1191" y="1190"/>
                  </a:lnTo>
                  <a:lnTo>
                    <a:pt x="1281" y="1190"/>
                  </a:lnTo>
                  <a:lnTo>
                    <a:pt x="92" y="1"/>
                  </a:lnTo>
                  <a:close/>
                </a:path>
              </a:pathLst>
            </a:custGeom>
            <a:solidFill>
              <a:srgbClr val="83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2"/>
            <p:cNvSpPr/>
            <p:nvPr/>
          </p:nvSpPr>
          <p:spPr>
            <a:xfrm>
              <a:off x="6929035" y="1546345"/>
              <a:ext cx="81395" cy="75676"/>
            </a:xfrm>
            <a:custGeom>
              <a:rect b="b" l="l" r="r" t="t"/>
              <a:pathLst>
                <a:path extrusionOk="0" h="1191" w="1281">
                  <a:moveTo>
                    <a:pt x="0" y="1"/>
                  </a:moveTo>
                  <a:lnTo>
                    <a:pt x="1189" y="1190"/>
                  </a:lnTo>
                  <a:lnTo>
                    <a:pt x="1281" y="1190"/>
                  </a:lnTo>
                  <a:lnTo>
                    <a:pt x="90" y="1"/>
                  </a:lnTo>
                  <a:close/>
                </a:path>
              </a:pathLst>
            </a:custGeom>
            <a:solidFill>
              <a:srgbClr val="81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2"/>
            <p:cNvSpPr/>
            <p:nvPr/>
          </p:nvSpPr>
          <p:spPr>
            <a:xfrm>
              <a:off x="6923189" y="1546345"/>
              <a:ext cx="81458" cy="75676"/>
            </a:xfrm>
            <a:custGeom>
              <a:rect b="b" l="l" r="r" t="t"/>
              <a:pathLst>
                <a:path extrusionOk="0" h="1191" w="1282">
                  <a:moveTo>
                    <a:pt x="1" y="1"/>
                  </a:moveTo>
                  <a:lnTo>
                    <a:pt x="1191" y="1190"/>
                  </a:lnTo>
                  <a:lnTo>
                    <a:pt x="1281" y="1190"/>
                  </a:lnTo>
                  <a:lnTo>
                    <a:pt x="92" y="1"/>
                  </a:lnTo>
                  <a:close/>
                </a:path>
              </a:pathLst>
            </a:custGeom>
            <a:solidFill>
              <a:srgbClr val="80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2"/>
            <p:cNvSpPr/>
            <p:nvPr/>
          </p:nvSpPr>
          <p:spPr>
            <a:xfrm>
              <a:off x="6917471" y="1546345"/>
              <a:ext cx="81458" cy="75676"/>
            </a:xfrm>
            <a:custGeom>
              <a:rect b="b" l="l" r="r" t="t"/>
              <a:pathLst>
                <a:path extrusionOk="0" h="1191" w="1282">
                  <a:moveTo>
                    <a:pt x="0" y="1"/>
                  </a:moveTo>
                  <a:lnTo>
                    <a:pt x="1190" y="1190"/>
                  </a:lnTo>
                  <a:lnTo>
                    <a:pt x="1281" y="1190"/>
                  </a:lnTo>
                  <a:lnTo>
                    <a:pt x="91" y="1"/>
                  </a:lnTo>
                  <a:close/>
                </a:path>
              </a:pathLst>
            </a:custGeom>
            <a:solidFill>
              <a:srgbClr val="7F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2"/>
            <p:cNvSpPr/>
            <p:nvPr/>
          </p:nvSpPr>
          <p:spPr>
            <a:xfrm>
              <a:off x="6911689" y="1546345"/>
              <a:ext cx="81395" cy="75676"/>
            </a:xfrm>
            <a:custGeom>
              <a:rect b="b" l="l" r="r" t="t"/>
              <a:pathLst>
                <a:path extrusionOk="0" h="1191" w="1281">
                  <a:moveTo>
                    <a:pt x="0" y="1"/>
                  </a:moveTo>
                  <a:lnTo>
                    <a:pt x="1190" y="1190"/>
                  </a:lnTo>
                  <a:lnTo>
                    <a:pt x="1281" y="1190"/>
                  </a:lnTo>
                  <a:lnTo>
                    <a:pt x="91" y="1"/>
                  </a:lnTo>
                  <a:close/>
                </a:path>
              </a:pathLst>
            </a:custGeom>
            <a:solidFill>
              <a:srgbClr val="7E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2"/>
            <p:cNvSpPr/>
            <p:nvPr/>
          </p:nvSpPr>
          <p:spPr>
            <a:xfrm>
              <a:off x="6905907" y="1546345"/>
              <a:ext cx="81458" cy="75676"/>
            </a:xfrm>
            <a:custGeom>
              <a:rect b="b" l="l" r="r" t="t"/>
              <a:pathLst>
                <a:path extrusionOk="0" h="1191" w="1282">
                  <a:moveTo>
                    <a:pt x="1" y="1"/>
                  </a:moveTo>
                  <a:lnTo>
                    <a:pt x="1190" y="1190"/>
                  </a:lnTo>
                  <a:lnTo>
                    <a:pt x="1281" y="1190"/>
                  </a:lnTo>
                  <a:lnTo>
                    <a:pt x="91" y="1"/>
                  </a:lnTo>
                  <a:close/>
                </a:path>
              </a:pathLst>
            </a:custGeom>
            <a:solidFill>
              <a:srgbClr val="7D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2"/>
            <p:cNvSpPr/>
            <p:nvPr/>
          </p:nvSpPr>
          <p:spPr>
            <a:xfrm>
              <a:off x="6900125" y="1546345"/>
              <a:ext cx="81458" cy="75676"/>
            </a:xfrm>
            <a:custGeom>
              <a:rect b="b" l="l" r="r" t="t"/>
              <a:pathLst>
                <a:path extrusionOk="0" h="1191" w="1282">
                  <a:moveTo>
                    <a:pt x="0" y="1"/>
                  </a:moveTo>
                  <a:lnTo>
                    <a:pt x="1191" y="1190"/>
                  </a:lnTo>
                  <a:lnTo>
                    <a:pt x="1281" y="1190"/>
                  </a:lnTo>
                  <a:lnTo>
                    <a:pt x="92" y="1"/>
                  </a:lnTo>
                  <a:close/>
                </a:path>
              </a:pathLst>
            </a:custGeom>
            <a:solidFill>
              <a:srgbClr val="7C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2"/>
            <p:cNvSpPr/>
            <p:nvPr/>
          </p:nvSpPr>
          <p:spPr>
            <a:xfrm>
              <a:off x="6894343" y="1546345"/>
              <a:ext cx="81458" cy="75676"/>
            </a:xfrm>
            <a:custGeom>
              <a:rect b="b" l="l" r="r" t="t"/>
              <a:pathLst>
                <a:path extrusionOk="0" h="1191" w="1282">
                  <a:moveTo>
                    <a:pt x="0" y="1"/>
                  </a:moveTo>
                  <a:lnTo>
                    <a:pt x="1190" y="1190"/>
                  </a:lnTo>
                  <a:lnTo>
                    <a:pt x="1282" y="1190"/>
                  </a:lnTo>
                  <a:lnTo>
                    <a:pt x="91" y="1"/>
                  </a:lnTo>
                  <a:close/>
                </a:path>
              </a:pathLst>
            </a:custGeom>
            <a:solidFill>
              <a:srgbClr val="7B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2"/>
            <p:cNvSpPr/>
            <p:nvPr/>
          </p:nvSpPr>
          <p:spPr>
            <a:xfrm>
              <a:off x="6888497" y="1546345"/>
              <a:ext cx="81522" cy="75676"/>
            </a:xfrm>
            <a:custGeom>
              <a:rect b="b" l="l" r="r" t="t"/>
              <a:pathLst>
                <a:path extrusionOk="0" h="1191" w="1283">
                  <a:moveTo>
                    <a:pt x="1" y="1"/>
                  </a:moveTo>
                  <a:lnTo>
                    <a:pt x="1192" y="1190"/>
                  </a:lnTo>
                  <a:lnTo>
                    <a:pt x="1282" y="1190"/>
                  </a:lnTo>
                  <a:lnTo>
                    <a:pt x="92" y="1"/>
                  </a:lnTo>
                  <a:close/>
                </a:path>
              </a:pathLst>
            </a:custGeom>
            <a:solidFill>
              <a:srgbClr val="7AF0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2"/>
            <p:cNvSpPr/>
            <p:nvPr/>
          </p:nvSpPr>
          <p:spPr>
            <a:xfrm>
              <a:off x="6882779" y="1546345"/>
              <a:ext cx="81522" cy="75676"/>
            </a:xfrm>
            <a:custGeom>
              <a:rect b="b" l="l" r="r" t="t"/>
              <a:pathLst>
                <a:path extrusionOk="0" h="1191" w="1283">
                  <a:moveTo>
                    <a:pt x="1" y="1"/>
                  </a:moveTo>
                  <a:lnTo>
                    <a:pt x="1191" y="1190"/>
                  </a:lnTo>
                  <a:lnTo>
                    <a:pt x="1282" y="1190"/>
                  </a:lnTo>
                  <a:lnTo>
                    <a:pt x="91" y="1"/>
                  </a:lnTo>
                  <a:close/>
                </a:path>
              </a:pathLst>
            </a:custGeom>
            <a:solidFill>
              <a:srgbClr val="79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2"/>
            <p:cNvSpPr/>
            <p:nvPr/>
          </p:nvSpPr>
          <p:spPr>
            <a:xfrm>
              <a:off x="6876997" y="1546345"/>
              <a:ext cx="81458" cy="75676"/>
            </a:xfrm>
            <a:custGeom>
              <a:rect b="b" l="l" r="r" t="t"/>
              <a:pathLst>
                <a:path extrusionOk="0" h="1191" w="1282">
                  <a:moveTo>
                    <a:pt x="0" y="1"/>
                  </a:moveTo>
                  <a:lnTo>
                    <a:pt x="1192" y="1190"/>
                  </a:lnTo>
                  <a:lnTo>
                    <a:pt x="1282" y="1190"/>
                  </a:lnTo>
                  <a:lnTo>
                    <a:pt x="92" y="1"/>
                  </a:lnTo>
                  <a:close/>
                </a:path>
              </a:pathLst>
            </a:custGeom>
            <a:solidFill>
              <a:srgbClr val="78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2"/>
            <p:cNvSpPr/>
            <p:nvPr/>
          </p:nvSpPr>
          <p:spPr>
            <a:xfrm>
              <a:off x="6871215" y="1546345"/>
              <a:ext cx="81522" cy="75676"/>
            </a:xfrm>
            <a:custGeom>
              <a:rect b="b" l="l" r="r" t="t"/>
              <a:pathLst>
                <a:path extrusionOk="0" h="1191" w="1283">
                  <a:moveTo>
                    <a:pt x="1" y="1"/>
                  </a:moveTo>
                  <a:lnTo>
                    <a:pt x="1191" y="1190"/>
                  </a:lnTo>
                  <a:lnTo>
                    <a:pt x="1283" y="1190"/>
                  </a:lnTo>
                  <a:lnTo>
                    <a:pt x="91" y="1"/>
                  </a:lnTo>
                  <a:close/>
                </a:path>
              </a:pathLst>
            </a:custGeom>
            <a:solidFill>
              <a:srgbClr val="77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2"/>
            <p:cNvSpPr/>
            <p:nvPr/>
          </p:nvSpPr>
          <p:spPr>
            <a:xfrm>
              <a:off x="6865433" y="1546345"/>
              <a:ext cx="81522" cy="75676"/>
            </a:xfrm>
            <a:custGeom>
              <a:rect b="b" l="l" r="r" t="t"/>
              <a:pathLst>
                <a:path extrusionOk="0" h="1191" w="1283">
                  <a:moveTo>
                    <a:pt x="1" y="1"/>
                  </a:moveTo>
                  <a:lnTo>
                    <a:pt x="1192" y="1190"/>
                  </a:lnTo>
                  <a:lnTo>
                    <a:pt x="1282" y="1190"/>
                  </a:lnTo>
                  <a:lnTo>
                    <a:pt x="92" y="1"/>
                  </a:lnTo>
                  <a:close/>
                </a:path>
              </a:pathLst>
            </a:custGeom>
            <a:solidFill>
              <a:srgbClr val="76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2"/>
            <p:cNvSpPr/>
            <p:nvPr/>
          </p:nvSpPr>
          <p:spPr>
            <a:xfrm>
              <a:off x="6859714" y="1546345"/>
              <a:ext cx="81458" cy="75676"/>
            </a:xfrm>
            <a:custGeom>
              <a:rect b="b" l="l" r="r" t="t"/>
              <a:pathLst>
                <a:path extrusionOk="0" h="1191" w="1282">
                  <a:moveTo>
                    <a:pt x="0" y="1"/>
                  </a:moveTo>
                  <a:lnTo>
                    <a:pt x="1191" y="1190"/>
                  </a:lnTo>
                  <a:lnTo>
                    <a:pt x="1282" y="1190"/>
                  </a:lnTo>
                  <a:lnTo>
                    <a:pt x="91" y="1"/>
                  </a:lnTo>
                  <a:close/>
                </a:path>
              </a:pathLst>
            </a:custGeom>
            <a:solidFill>
              <a:srgbClr val="75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2"/>
            <p:cNvSpPr/>
            <p:nvPr/>
          </p:nvSpPr>
          <p:spPr>
            <a:xfrm>
              <a:off x="6853869" y="1546345"/>
              <a:ext cx="81522" cy="75676"/>
            </a:xfrm>
            <a:custGeom>
              <a:rect b="b" l="l" r="r" t="t"/>
              <a:pathLst>
                <a:path extrusionOk="0" h="1191" w="1283">
                  <a:moveTo>
                    <a:pt x="1" y="1"/>
                  </a:moveTo>
                  <a:lnTo>
                    <a:pt x="1192" y="1190"/>
                  </a:lnTo>
                  <a:lnTo>
                    <a:pt x="1283" y="1190"/>
                  </a:lnTo>
                  <a:lnTo>
                    <a:pt x="92" y="1"/>
                  </a:lnTo>
                  <a:close/>
                </a:path>
              </a:pathLst>
            </a:custGeom>
            <a:solidFill>
              <a:srgbClr val="74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2"/>
            <p:cNvSpPr/>
            <p:nvPr/>
          </p:nvSpPr>
          <p:spPr>
            <a:xfrm>
              <a:off x="6848150" y="1546345"/>
              <a:ext cx="81522" cy="75676"/>
            </a:xfrm>
            <a:custGeom>
              <a:rect b="b" l="l" r="r" t="t"/>
              <a:pathLst>
                <a:path extrusionOk="0" h="1191" w="1283">
                  <a:moveTo>
                    <a:pt x="1" y="1"/>
                  </a:moveTo>
                  <a:lnTo>
                    <a:pt x="1191" y="1190"/>
                  </a:lnTo>
                  <a:lnTo>
                    <a:pt x="1282" y="1190"/>
                  </a:lnTo>
                  <a:lnTo>
                    <a:pt x="91" y="1"/>
                  </a:lnTo>
                  <a:close/>
                </a:path>
              </a:pathLst>
            </a:custGeom>
            <a:solidFill>
              <a:srgbClr val="73F0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2"/>
            <p:cNvSpPr/>
            <p:nvPr/>
          </p:nvSpPr>
          <p:spPr>
            <a:xfrm>
              <a:off x="6842368" y="1546345"/>
              <a:ext cx="81522" cy="75676"/>
            </a:xfrm>
            <a:custGeom>
              <a:rect b="b" l="l" r="r" t="t"/>
              <a:pathLst>
                <a:path extrusionOk="0" h="1191" w="1283">
                  <a:moveTo>
                    <a:pt x="0" y="1"/>
                  </a:moveTo>
                  <a:lnTo>
                    <a:pt x="1192" y="1190"/>
                  </a:lnTo>
                  <a:lnTo>
                    <a:pt x="1282" y="1190"/>
                  </a:lnTo>
                  <a:lnTo>
                    <a:pt x="92" y="1"/>
                  </a:lnTo>
                  <a:close/>
                </a:path>
              </a:pathLst>
            </a:custGeom>
            <a:solidFill>
              <a:srgbClr val="72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2"/>
            <p:cNvSpPr/>
            <p:nvPr/>
          </p:nvSpPr>
          <p:spPr>
            <a:xfrm>
              <a:off x="6836650" y="1546345"/>
              <a:ext cx="81458" cy="75676"/>
            </a:xfrm>
            <a:custGeom>
              <a:rect b="b" l="l" r="r" t="t"/>
              <a:pathLst>
                <a:path extrusionOk="0" h="1191" w="1282">
                  <a:moveTo>
                    <a:pt x="0" y="1"/>
                  </a:moveTo>
                  <a:lnTo>
                    <a:pt x="1190" y="1190"/>
                  </a:lnTo>
                  <a:lnTo>
                    <a:pt x="1282" y="1190"/>
                  </a:lnTo>
                  <a:lnTo>
                    <a:pt x="90" y="1"/>
                  </a:lnTo>
                  <a:close/>
                </a:path>
              </a:pathLst>
            </a:custGeom>
            <a:solidFill>
              <a:srgbClr val="71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2"/>
            <p:cNvSpPr/>
            <p:nvPr/>
          </p:nvSpPr>
          <p:spPr>
            <a:xfrm>
              <a:off x="6830804" y="1546345"/>
              <a:ext cx="81522" cy="75676"/>
            </a:xfrm>
            <a:custGeom>
              <a:rect b="b" l="l" r="r" t="t"/>
              <a:pathLst>
                <a:path extrusionOk="0" h="1191" w="1283">
                  <a:moveTo>
                    <a:pt x="1" y="1"/>
                  </a:moveTo>
                  <a:lnTo>
                    <a:pt x="1192" y="1190"/>
                  </a:lnTo>
                  <a:lnTo>
                    <a:pt x="1282" y="1190"/>
                  </a:lnTo>
                  <a:lnTo>
                    <a:pt x="92" y="1"/>
                  </a:lnTo>
                  <a:close/>
                </a:path>
              </a:pathLst>
            </a:custGeom>
            <a:solidFill>
              <a:srgbClr val="6F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2"/>
            <p:cNvSpPr/>
            <p:nvPr/>
          </p:nvSpPr>
          <p:spPr>
            <a:xfrm>
              <a:off x="6825085" y="1546345"/>
              <a:ext cx="81522" cy="75676"/>
            </a:xfrm>
            <a:custGeom>
              <a:rect b="b" l="l" r="r" t="t"/>
              <a:pathLst>
                <a:path extrusionOk="0" h="1191" w="1283">
                  <a:moveTo>
                    <a:pt x="0" y="1"/>
                  </a:moveTo>
                  <a:lnTo>
                    <a:pt x="1190" y="1190"/>
                  </a:lnTo>
                  <a:lnTo>
                    <a:pt x="1282" y="1190"/>
                  </a:lnTo>
                  <a:lnTo>
                    <a:pt x="91" y="1"/>
                  </a:lnTo>
                  <a:close/>
                </a:path>
              </a:pathLst>
            </a:custGeom>
            <a:solidFill>
              <a:srgbClr val="6E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2"/>
            <p:cNvSpPr/>
            <p:nvPr/>
          </p:nvSpPr>
          <p:spPr>
            <a:xfrm>
              <a:off x="6819303" y="1546345"/>
              <a:ext cx="81395" cy="75676"/>
            </a:xfrm>
            <a:custGeom>
              <a:rect b="b" l="l" r="r" t="t"/>
              <a:pathLst>
                <a:path extrusionOk="0" h="1191" w="1281">
                  <a:moveTo>
                    <a:pt x="0" y="1"/>
                  </a:moveTo>
                  <a:lnTo>
                    <a:pt x="1189" y="1190"/>
                  </a:lnTo>
                  <a:lnTo>
                    <a:pt x="1281" y="1190"/>
                  </a:lnTo>
                  <a:lnTo>
                    <a:pt x="91" y="1"/>
                  </a:lnTo>
                  <a:close/>
                </a:path>
              </a:pathLst>
            </a:custGeom>
            <a:solidFill>
              <a:srgbClr val="6D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2"/>
            <p:cNvSpPr/>
            <p:nvPr/>
          </p:nvSpPr>
          <p:spPr>
            <a:xfrm>
              <a:off x="6813521" y="1546345"/>
              <a:ext cx="81395" cy="75676"/>
            </a:xfrm>
            <a:custGeom>
              <a:rect b="b" l="l" r="r" t="t"/>
              <a:pathLst>
                <a:path extrusionOk="0" h="1191" w="1281">
                  <a:moveTo>
                    <a:pt x="1" y="1"/>
                  </a:moveTo>
                  <a:lnTo>
                    <a:pt x="1190" y="1190"/>
                  </a:lnTo>
                  <a:lnTo>
                    <a:pt x="1280" y="1190"/>
                  </a:lnTo>
                  <a:lnTo>
                    <a:pt x="91" y="1"/>
                  </a:lnTo>
                  <a:close/>
                </a:path>
              </a:pathLst>
            </a:custGeom>
            <a:solidFill>
              <a:srgbClr val="6C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2"/>
            <p:cNvSpPr/>
            <p:nvPr/>
          </p:nvSpPr>
          <p:spPr>
            <a:xfrm>
              <a:off x="6807739" y="1546345"/>
              <a:ext cx="81458" cy="75676"/>
            </a:xfrm>
            <a:custGeom>
              <a:rect b="b" l="l" r="r" t="t"/>
              <a:pathLst>
                <a:path extrusionOk="0" h="1191" w="1282">
                  <a:moveTo>
                    <a:pt x="1" y="1"/>
                  </a:moveTo>
                  <a:lnTo>
                    <a:pt x="1190" y="1190"/>
                  </a:lnTo>
                  <a:lnTo>
                    <a:pt x="1281" y="1190"/>
                  </a:lnTo>
                  <a:lnTo>
                    <a:pt x="92" y="1"/>
                  </a:lnTo>
                  <a:close/>
                </a:path>
              </a:pathLst>
            </a:custGeom>
            <a:solidFill>
              <a:srgbClr val="6B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2"/>
            <p:cNvSpPr/>
            <p:nvPr/>
          </p:nvSpPr>
          <p:spPr>
            <a:xfrm>
              <a:off x="6802021" y="1546345"/>
              <a:ext cx="81331" cy="75676"/>
            </a:xfrm>
            <a:custGeom>
              <a:rect b="b" l="l" r="r" t="t"/>
              <a:pathLst>
                <a:path extrusionOk="0" h="1191" w="1280">
                  <a:moveTo>
                    <a:pt x="0" y="1"/>
                  </a:moveTo>
                  <a:lnTo>
                    <a:pt x="1190" y="1190"/>
                  </a:lnTo>
                  <a:lnTo>
                    <a:pt x="1280" y="1190"/>
                  </a:lnTo>
                  <a:lnTo>
                    <a:pt x="91" y="1"/>
                  </a:lnTo>
                  <a:close/>
                </a:path>
              </a:pathLst>
            </a:custGeom>
            <a:solidFill>
              <a:srgbClr val="6A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2"/>
            <p:cNvSpPr/>
            <p:nvPr/>
          </p:nvSpPr>
          <p:spPr>
            <a:xfrm>
              <a:off x="6796175" y="1546345"/>
              <a:ext cx="81458" cy="75676"/>
            </a:xfrm>
            <a:custGeom>
              <a:rect b="b" l="l" r="r" t="t"/>
              <a:pathLst>
                <a:path extrusionOk="0" h="1191" w="1282">
                  <a:moveTo>
                    <a:pt x="1" y="1"/>
                  </a:moveTo>
                  <a:lnTo>
                    <a:pt x="1190" y="1190"/>
                  </a:lnTo>
                  <a:lnTo>
                    <a:pt x="1282" y="1190"/>
                  </a:lnTo>
                  <a:lnTo>
                    <a:pt x="92" y="1"/>
                  </a:lnTo>
                  <a:close/>
                </a:path>
              </a:pathLst>
            </a:custGeom>
            <a:solidFill>
              <a:srgbClr val="69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2"/>
            <p:cNvSpPr/>
            <p:nvPr/>
          </p:nvSpPr>
          <p:spPr>
            <a:xfrm>
              <a:off x="6790457" y="1546345"/>
              <a:ext cx="81395" cy="75676"/>
            </a:xfrm>
            <a:custGeom>
              <a:rect b="b" l="l" r="r" t="t"/>
              <a:pathLst>
                <a:path extrusionOk="0" h="1191" w="1281">
                  <a:moveTo>
                    <a:pt x="1" y="1"/>
                  </a:moveTo>
                  <a:lnTo>
                    <a:pt x="1190" y="1190"/>
                  </a:lnTo>
                  <a:lnTo>
                    <a:pt x="1280" y="1190"/>
                  </a:lnTo>
                  <a:lnTo>
                    <a:pt x="91" y="1"/>
                  </a:lnTo>
                  <a:close/>
                </a:path>
              </a:pathLst>
            </a:custGeom>
            <a:solidFill>
              <a:srgbClr val="68E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2"/>
            <p:cNvSpPr/>
            <p:nvPr/>
          </p:nvSpPr>
          <p:spPr>
            <a:xfrm>
              <a:off x="6784675" y="1546345"/>
              <a:ext cx="81395" cy="75676"/>
            </a:xfrm>
            <a:custGeom>
              <a:rect b="b" l="l" r="r" t="t"/>
              <a:pathLst>
                <a:path extrusionOk="0" h="1191" w="1281">
                  <a:moveTo>
                    <a:pt x="0" y="1"/>
                  </a:moveTo>
                  <a:lnTo>
                    <a:pt x="1190" y="1190"/>
                  </a:lnTo>
                  <a:lnTo>
                    <a:pt x="1281" y="1190"/>
                  </a:lnTo>
                  <a:lnTo>
                    <a:pt x="92" y="1"/>
                  </a:lnTo>
                  <a:close/>
                </a:path>
              </a:pathLst>
            </a:custGeom>
            <a:solidFill>
              <a:srgbClr val="67E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2"/>
            <p:cNvSpPr/>
            <p:nvPr/>
          </p:nvSpPr>
          <p:spPr>
            <a:xfrm>
              <a:off x="6778893" y="1546345"/>
              <a:ext cx="81395" cy="75676"/>
            </a:xfrm>
            <a:custGeom>
              <a:rect b="b" l="l" r="r" t="t"/>
              <a:pathLst>
                <a:path extrusionOk="0" h="1191" w="1281">
                  <a:moveTo>
                    <a:pt x="1" y="1"/>
                  </a:moveTo>
                  <a:lnTo>
                    <a:pt x="1190" y="1190"/>
                  </a:lnTo>
                  <a:lnTo>
                    <a:pt x="1281" y="1190"/>
                  </a:lnTo>
                  <a:lnTo>
                    <a:pt x="91" y="1"/>
                  </a:lnTo>
                  <a:close/>
                </a:path>
              </a:pathLst>
            </a:custGeom>
            <a:solidFill>
              <a:srgbClr val="66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2"/>
            <p:cNvSpPr/>
            <p:nvPr/>
          </p:nvSpPr>
          <p:spPr>
            <a:xfrm>
              <a:off x="6773111" y="1546345"/>
              <a:ext cx="81458" cy="75676"/>
            </a:xfrm>
            <a:custGeom>
              <a:rect b="b" l="l" r="r" t="t"/>
              <a:pathLst>
                <a:path extrusionOk="0" h="1191" w="1282">
                  <a:moveTo>
                    <a:pt x="1" y="1"/>
                  </a:moveTo>
                  <a:lnTo>
                    <a:pt x="1190" y="1190"/>
                  </a:lnTo>
                  <a:lnTo>
                    <a:pt x="1281" y="1190"/>
                  </a:lnTo>
                  <a:lnTo>
                    <a:pt x="92" y="1"/>
                  </a:lnTo>
                  <a:close/>
                </a:path>
              </a:pathLst>
            </a:custGeom>
            <a:solidFill>
              <a:srgbClr val="65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2"/>
            <p:cNvSpPr/>
            <p:nvPr/>
          </p:nvSpPr>
          <p:spPr>
            <a:xfrm>
              <a:off x="6767392" y="1546345"/>
              <a:ext cx="81331" cy="75676"/>
            </a:xfrm>
            <a:custGeom>
              <a:rect b="b" l="l" r="r" t="t"/>
              <a:pathLst>
                <a:path extrusionOk="0" h="1191" w="1280">
                  <a:moveTo>
                    <a:pt x="0" y="1"/>
                  </a:moveTo>
                  <a:lnTo>
                    <a:pt x="1190" y="1190"/>
                  </a:lnTo>
                  <a:lnTo>
                    <a:pt x="1280" y="1190"/>
                  </a:lnTo>
                  <a:lnTo>
                    <a:pt x="91" y="1"/>
                  </a:lnTo>
                  <a:close/>
                </a:path>
              </a:pathLst>
            </a:custGeom>
            <a:solidFill>
              <a:srgbClr val="64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2"/>
            <p:cNvSpPr/>
            <p:nvPr/>
          </p:nvSpPr>
          <p:spPr>
            <a:xfrm>
              <a:off x="6761610" y="1546345"/>
              <a:ext cx="81395" cy="75676"/>
            </a:xfrm>
            <a:custGeom>
              <a:rect b="b" l="l" r="r" t="t"/>
              <a:pathLst>
                <a:path extrusionOk="0" h="1191" w="1281">
                  <a:moveTo>
                    <a:pt x="0" y="1"/>
                  </a:moveTo>
                  <a:lnTo>
                    <a:pt x="1189" y="1190"/>
                  </a:lnTo>
                  <a:lnTo>
                    <a:pt x="1281" y="1190"/>
                  </a:lnTo>
                  <a:lnTo>
                    <a:pt x="91" y="1"/>
                  </a:lnTo>
                  <a:close/>
                </a:path>
              </a:pathLst>
            </a:custGeom>
            <a:solidFill>
              <a:srgbClr val="63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2"/>
            <p:cNvSpPr/>
            <p:nvPr/>
          </p:nvSpPr>
          <p:spPr>
            <a:xfrm>
              <a:off x="6755828" y="1546345"/>
              <a:ext cx="81395" cy="75676"/>
            </a:xfrm>
            <a:custGeom>
              <a:rect b="b" l="l" r="r" t="t"/>
              <a:pathLst>
                <a:path extrusionOk="0" h="1191" w="1281">
                  <a:moveTo>
                    <a:pt x="1" y="1"/>
                  </a:moveTo>
                  <a:lnTo>
                    <a:pt x="1190" y="1190"/>
                  </a:lnTo>
                  <a:lnTo>
                    <a:pt x="1280" y="1190"/>
                  </a:lnTo>
                  <a:lnTo>
                    <a:pt x="91" y="1"/>
                  </a:lnTo>
                  <a:close/>
                </a:path>
              </a:pathLst>
            </a:custGeom>
            <a:solidFill>
              <a:srgbClr val="62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2"/>
            <p:cNvSpPr/>
            <p:nvPr/>
          </p:nvSpPr>
          <p:spPr>
            <a:xfrm>
              <a:off x="6750046" y="1546345"/>
              <a:ext cx="81458" cy="75676"/>
            </a:xfrm>
            <a:custGeom>
              <a:rect b="b" l="l" r="r" t="t"/>
              <a:pathLst>
                <a:path extrusionOk="0" h="1191" w="1282">
                  <a:moveTo>
                    <a:pt x="0" y="1"/>
                  </a:moveTo>
                  <a:lnTo>
                    <a:pt x="1190" y="1190"/>
                  </a:lnTo>
                  <a:lnTo>
                    <a:pt x="1281" y="1190"/>
                  </a:lnTo>
                  <a:lnTo>
                    <a:pt x="92" y="1"/>
                  </a:lnTo>
                  <a:close/>
                </a:path>
              </a:pathLst>
            </a:custGeom>
            <a:solidFill>
              <a:srgbClr val="61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2"/>
            <p:cNvSpPr/>
            <p:nvPr/>
          </p:nvSpPr>
          <p:spPr>
            <a:xfrm>
              <a:off x="6744328" y="1546345"/>
              <a:ext cx="81331" cy="75676"/>
            </a:xfrm>
            <a:custGeom>
              <a:rect b="b" l="l" r="r" t="t"/>
              <a:pathLst>
                <a:path extrusionOk="0" h="1191" w="1280">
                  <a:moveTo>
                    <a:pt x="0" y="1"/>
                  </a:moveTo>
                  <a:lnTo>
                    <a:pt x="1189" y="1190"/>
                  </a:lnTo>
                  <a:lnTo>
                    <a:pt x="1280" y="1190"/>
                  </a:lnTo>
                  <a:lnTo>
                    <a:pt x="90" y="1"/>
                  </a:lnTo>
                  <a:close/>
                </a:path>
              </a:pathLst>
            </a:custGeom>
            <a:solidFill>
              <a:srgbClr val="60E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2"/>
            <p:cNvSpPr/>
            <p:nvPr/>
          </p:nvSpPr>
          <p:spPr>
            <a:xfrm>
              <a:off x="6738482" y="1546345"/>
              <a:ext cx="81458" cy="75676"/>
            </a:xfrm>
            <a:custGeom>
              <a:rect b="b" l="l" r="r" t="t"/>
              <a:pathLst>
                <a:path extrusionOk="0" h="1191" w="1282">
                  <a:moveTo>
                    <a:pt x="1" y="1"/>
                  </a:moveTo>
                  <a:lnTo>
                    <a:pt x="1190" y="1190"/>
                  </a:lnTo>
                  <a:lnTo>
                    <a:pt x="1281" y="1190"/>
                  </a:lnTo>
                  <a:lnTo>
                    <a:pt x="92" y="1"/>
                  </a:lnTo>
                  <a:close/>
                </a:path>
              </a:pathLst>
            </a:custGeom>
            <a:solidFill>
              <a:srgbClr val="5F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2"/>
            <p:cNvSpPr/>
            <p:nvPr/>
          </p:nvSpPr>
          <p:spPr>
            <a:xfrm>
              <a:off x="6732764" y="1546345"/>
              <a:ext cx="81395" cy="75676"/>
            </a:xfrm>
            <a:custGeom>
              <a:rect b="b" l="l" r="r" t="t"/>
              <a:pathLst>
                <a:path extrusionOk="0" h="1191" w="1281">
                  <a:moveTo>
                    <a:pt x="1" y="1"/>
                  </a:moveTo>
                  <a:lnTo>
                    <a:pt x="1190" y="1190"/>
                  </a:lnTo>
                  <a:lnTo>
                    <a:pt x="1280" y="1190"/>
                  </a:lnTo>
                  <a:lnTo>
                    <a:pt x="91" y="1"/>
                  </a:lnTo>
                  <a:close/>
                </a:path>
              </a:pathLst>
            </a:custGeom>
            <a:solidFill>
              <a:srgbClr val="5E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2"/>
            <p:cNvSpPr/>
            <p:nvPr/>
          </p:nvSpPr>
          <p:spPr>
            <a:xfrm>
              <a:off x="6726982" y="1546345"/>
              <a:ext cx="81395" cy="75676"/>
            </a:xfrm>
            <a:custGeom>
              <a:rect b="b" l="l" r="r" t="t"/>
              <a:pathLst>
                <a:path extrusionOk="0" h="1191" w="1281">
                  <a:moveTo>
                    <a:pt x="0" y="1"/>
                  </a:moveTo>
                  <a:lnTo>
                    <a:pt x="1190" y="1190"/>
                  </a:lnTo>
                  <a:lnTo>
                    <a:pt x="1281" y="1190"/>
                  </a:lnTo>
                  <a:lnTo>
                    <a:pt x="92" y="1"/>
                  </a:lnTo>
                  <a:close/>
                </a:path>
              </a:pathLst>
            </a:custGeom>
            <a:solidFill>
              <a:srgbClr val="5D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2"/>
            <p:cNvSpPr/>
            <p:nvPr/>
          </p:nvSpPr>
          <p:spPr>
            <a:xfrm>
              <a:off x="6721072" y="1546345"/>
              <a:ext cx="81522" cy="75676"/>
            </a:xfrm>
            <a:custGeom>
              <a:rect b="b" l="l" r="r" t="t"/>
              <a:pathLst>
                <a:path extrusionOk="0" h="1191" w="1283">
                  <a:moveTo>
                    <a:pt x="1" y="1"/>
                  </a:moveTo>
                  <a:lnTo>
                    <a:pt x="1192" y="1190"/>
                  </a:lnTo>
                  <a:lnTo>
                    <a:pt x="1283" y="1190"/>
                  </a:lnTo>
                  <a:lnTo>
                    <a:pt x="93" y="1"/>
                  </a:lnTo>
                  <a:close/>
                </a:path>
              </a:pathLst>
            </a:custGeom>
            <a:solidFill>
              <a:srgbClr val="5C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2"/>
            <p:cNvSpPr/>
            <p:nvPr/>
          </p:nvSpPr>
          <p:spPr>
            <a:xfrm>
              <a:off x="6715354" y="1546345"/>
              <a:ext cx="81522" cy="75676"/>
            </a:xfrm>
            <a:custGeom>
              <a:rect b="b" l="l" r="r" t="t"/>
              <a:pathLst>
                <a:path extrusionOk="0" h="1191" w="1283">
                  <a:moveTo>
                    <a:pt x="1" y="1"/>
                  </a:moveTo>
                  <a:lnTo>
                    <a:pt x="1191" y="1190"/>
                  </a:lnTo>
                  <a:lnTo>
                    <a:pt x="1282" y="1190"/>
                  </a:lnTo>
                  <a:lnTo>
                    <a:pt x="91" y="1"/>
                  </a:lnTo>
                  <a:close/>
                </a:path>
              </a:pathLst>
            </a:custGeom>
            <a:solidFill>
              <a:srgbClr val="5B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2"/>
            <p:cNvSpPr/>
            <p:nvPr/>
          </p:nvSpPr>
          <p:spPr>
            <a:xfrm>
              <a:off x="6709572" y="1546345"/>
              <a:ext cx="81458" cy="75676"/>
            </a:xfrm>
            <a:custGeom>
              <a:rect b="b" l="l" r="r" t="t"/>
              <a:pathLst>
                <a:path extrusionOk="0" h="1191" w="1282">
                  <a:moveTo>
                    <a:pt x="0" y="1"/>
                  </a:moveTo>
                  <a:lnTo>
                    <a:pt x="1192" y="1190"/>
                  </a:lnTo>
                  <a:lnTo>
                    <a:pt x="1282" y="1190"/>
                  </a:lnTo>
                  <a:lnTo>
                    <a:pt x="92" y="1"/>
                  </a:lnTo>
                  <a:close/>
                </a:path>
              </a:pathLst>
            </a:custGeom>
            <a:solidFill>
              <a:srgbClr val="5A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2"/>
            <p:cNvSpPr/>
            <p:nvPr/>
          </p:nvSpPr>
          <p:spPr>
            <a:xfrm>
              <a:off x="6703790" y="1546345"/>
              <a:ext cx="81522" cy="75676"/>
            </a:xfrm>
            <a:custGeom>
              <a:rect b="b" l="l" r="r" t="t"/>
              <a:pathLst>
                <a:path extrusionOk="0" h="1191" w="1283">
                  <a:moveTo>
                    <a:pt x="1" y="1"/>
                  </a:moveTo>
                  <a:lnTo>
                    <a:pt x="1191" y="1190"/>
                  </a:lnTo>
                  <a:lnTo>
                    <a:pt x="1283" y="1190"/>
                  </a:lnTo>
                  <a:lnTo>
                    <a:pt x="91" y="1"/>
                  </a:lnTo>
                  <a:close/>
                </a:path>
              </a:pathLst>
            </a:custGeom>
            <a:solidFill>
              <a:srgbClr val="59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2"/>
            <p:cNvSpPr/>
            <p:nvPr/>
          </p:nvSpPr>
          <p:spPr>
            <a:xfrm>
              <a:off x="6698008" y="1546345"/>
              <a:ext cx="81522" cy="75676"/>
            </a:xfrm>
            <a:custGeom>
              <a:rect b="b" l="l" r="r" t="t"/>
              <a:pathLst>
                <a:path extrusionOk="0" h="1191" w="1283">
                  <a:moveTo>
                    <a:pt x="1" y="1"/>
                  </a:moveTo>
                  <a:lnTo>
                    <a:pt x="1192" y="1190"/>
                  </a:lnTo>
                  <a:lnTo>
                    <a:pt x="1282" y="1190"/>
                  </a:lnTo>
                  <a:lnTo>
                    <a:pt x="92" y="1"/>
                  </a:lnTo>
                  <a:close/>
                </a:path>
              </a:pathLst>
            </a:custGeom>
            <a:solidFill>
              <a:srgbClr val="58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2"/>
            <p:cNvSpPr/>
            <p:nvPr/>
          </p:nvSpPr>
          <p:spPr>
            <a:xfrm>
              <a:off x="6692289" y="1546345"/>
              <a:ext cx="81458" cy="75676"/>
            </a:xfrm>
            <a:custGeom>
              <a:rect b="b" l="l" r="r" t="t"/>
              <a:pathLst>
                <a:path extrusionOk="0" h="1191" w="1282">
                  <a:moveTo>
                    <a:pt x="0" y="1"/>
                  </a:moveTo>
                  <a:lnTo>
                    <a:pt x="1191" y="1190"/>
                  </a:lnTo>
                  <a:lnTo>
                    <a:pt x="1282" y="1190"/>
                  </a:lnTo>
                  <a:lnTo>
                    <a:pt x="91" y="1"/>
                  </a:lnTo>
                  <a:close/>
                </a:path>
              </a:pathLst>
            </a:custGeom>
            <a:solidFill>
              <a:srgbClr val="57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2"/>
            <p:cNvSpPr/>
            <p:nvPr/>
          </p:nvSpPr>
          <p:spPr>
            <a:xfrm>
              <a:off x="6686507" y="1546345"/>
              <a:ext cx="81458" cy="75676"/>
            </a:xfrm>
            <a:custGeom>
              <a:rect b="b" l="l" r="r" t="t"/>
              <a:pathLst>
                <a:path extrusionOk="0" h="1191" w="1282">
                  <a:moveTo>
                    <a:pt x="0" y="1"/>
                  </a:moveTo>
                  <a:lnTo>
                    <a:pt x="1191" y="1190"/>
                  </a:lnTo>
                  <a:lnTo>
                    <a:pt x="1282" y="1190"/>
                  </a:lnTo>
                  <a:lnTo>
                    <a:pt x="91" y="1"/>
                  </a:lnTo>
                  <a:close/>
                </a:path>
              </a:pathLst>
            </a:custGeom>
            <a:solidFill>
              <a:srgbClr val="56E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2"/>
            <p:cNvSpPr/>
            <p:nvPr/>
          </p:nvSpPr>
          <p:spPr>
            <a:xfrm>
              <a:off x="6680725" y="1546345"/>
              <a:ext cx="81522" cy="75676"/>
            </a:xfrm>
            <a:custGeom>
              <a:rect b="b" l="l" r="r" t="t"/>
              <a:pathLst>
                <a:path extrusionOk="0" h="1191" w="1283">
                  <a:moveTo>
                    <a:pt x="1" y="1"/>
                  </a:moveTo>
                  <a:lnTo>
                    <a:pt x="1191" y="1190"/>
                  </a:lnTo>
                  <a:lnTo>
                    <a:pt x="1282" y="1190"/>
                  </a:lnTo>
                  <a:lnTo>
                    <a:pt x="91" y="1"/>
                  </a:lnTo>
                  <a:close/>
                </a:path>
              </a:pathLst>
            </a:custGeom>
            <a:solidFill>
              <a:srgbClr val="55E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2"/>
            <p:cNvSpPr/>
            <p:nvPr/>
          </p:nvSpPr>
          <p:spPr>
            <a:xfrm>
              <a:off x="6674943" y="1546345"/>
              <a:ext cx="81522" cy="75676"/>
            </a:xfrm>
            <a:custGeom>
              <a:rect b="b" l="l" r="r" t="t"/>
              <a:pathLst>
                <a:path extrusionOk="0" h="1191" w="1283">
                  <a:moveTo>
                    <a:pt x="0" y="1"/>
                  </a:moveTo>
                  <a:lnTo>
                    <a:pt x="1192" y="1190"/>
                  </a:lnTo>
                  <a:lnTo>
                    <a:pt x="1282" y="1190"/>
                  </a:lnTo>
                  <a:lnTo>
                    <a:pt x="92" y="1"/>
                  </a:lnTo>
                  <a:close/>
                </a:path>
              </a:pathLst>
            </a:custGeom>
            <a:solidFill>
              <a:srgbClr val="54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2"/>
            <p:cNvSpPr/>
            <p:nvPr/>
          </p:nvSpPr>
          <p:spPr>
            <a:xfrm>
              <a:off x="6669225" y="1546345"/>
              <a:ext cx="81458" cy="75676"/>
            </a:xfrm>
            <a:custGeom>
              <a:rect b="b" l="l" r="r" t="t"/>
              <a:pathLst>
                <a:path extrusionOk="0" h="1191" w="1282">
                  <a:moveTo>
                    <a:pt x="0" y="1"/>
                  </a:moveTo>
                  <a:lnTo>
                    <a:pt x="1190" y="1190"/>
                  </a:lnTo>
                  <a:lnTo>
                    <a:pt x="1282" y="1190"/>
                  </a:lnTo>
                  <a:lnTo>
                    <a:pt x="90" y="1"/>
                  </a:lnTo>
                  <a:close/>
                </a:path>
              </a:pathLst>
            </a:custGeom>
            <a:solidFill>
              <a:srgbClr val="53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2"/>
            <p:cNvSpPr/>
            <p:nvPr/>
          </p:nvSpPr>
          <p:spPr>
            <a:xfrm>
              <a:off x="6663379" y="1546345"/>
              <a:ext cx="81522" cy="75676"/>
            </a:xfrm>
            <a:custGeom>
              <a:rect b="b" l="l" r="r" t="t"/>
              <a:pathLst>
                <a:path extrusionOk="0" h="1191" w="1283">
                  <a:moveTo>
                    <a:pt x="1" y="1"/>
                  </a:moveTo>
                  <a:lnTo>
                    <a:pt x="1192" y="1190"/>
                  </a:lnTo>
                  <a:lnTo>
                    <a:pt x="1282" y="1190"/>
                  </a:lnTo>
                  <a:lnTo>
                    <a:pt x="92" y="1"/>
                  </a:lnTo>
                  <a:close/>
                </a:path>
              </a:pathLst>
            </a:custGeom>
            <a:solidFill>
              <a:srgbClr val="52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2"/>
            <p:cNvSpPr/>
            <p:nvPr/>
          </p:nvSpPr>
          <p:spPr>
            <a:xfrm>
              <a:off x="6657661" y="1546345"/>
              <a:ext cx="81522" cy="75676"/>
            </a:xfrm>
            <a:custGeom>
              <a:rect b="b" l="l" r="r" t="t"/>
              <a:pathLst>
                <a:path extrusionOk="0" h="1191" w="1283">
                  <a:moveTo>
                    <a:pt x="1" y="1"/>
                  </a:moveTo>
                  <a:lnTo>
                    <a:pt x="1190" y="1190"/>
                  </a:lnTo>
                  <a:lnTo>
                    <a:pt x="1282" y="1190"/>
                  </a:lnTo>
                  <a:lnTo>
                    <a:pt x="91" y="1"/>
                  </a:lnTo>
                  <a:close/>
                </a:path>
              </a:pathLst>
            </a:custGeom>
            <a:solidFill>
              <a:srgbClr val="51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2"/>
            <p:cNvSpPr/>
            <p:nvPr/>
          </p:nvSpPr>
          <p:spPr>
            <a:xfrm>
              <a:off x="6651879" y="1546345"/>
              <a:ext cx="81395" cy="75676"/>
            </a:xfrm>
            <a:custGeom>
              <a:rect b="b" l="l" r="r" t="t"/>
              <a:pathLst>
                <a:path extrusionOk="0" h="1191" w="1281">
                  <a:moveTo>
                    <a:pt x="0" y="1"/>
                  </a:moveTo>
                  <a:lnTo>
                    <a:pt x="1191" y="1190"/>
                  </a:lnTo>
                  <a:lnTo>
                    <a:pt x="1281" y="1190"/>
                  </a:lnTo>
                  <a:lnTo>
                    <a:pt x="92" y="1"/>
                  </a:lnTo>
                  <a:close/>
                </a:path>
              </a:pathLst>
            </a:custGeom>
            <a:solidFill>
              <a:srgbClr val="50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2"/>
            <p:cNvSpPr/>
            <p:nvPr/>
          </p:nvSpPr>
          <p:spPr>
            <a:xfrm>
              <a:off x="6646097" y="1546345"/>
              <a:ext cx="81458" cy="75676"/>
            </a:xfrm>
            <a:custGeom>
              <a:rect b="b" l="l" r="r" t="t"/>
              <a:pathLst>
                <a:path extrusionOk="0" h="1191" w="1282">
                  <a:moveTo>
                    <a:pt x="1" y="1"/>
                  </a:moveTo>
                  <a:lnTo>
                    <a:pt x="1190" y="1190"/>
                  </a:lnTo>
                  <a:lnTo>
                    <a:pt x="1282" y="1190"/>
                  </a:lnTo>
                  <a:lnTo>
                    <a:pt x="91" y="1"/>
                  </a:lnTo>
                  <a:close/>
                </a:path>
              </a:pathLst>
            </a:custGeom>
            <a:solidFill>
              <a:srgbClr val="4F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2"/>
            <p:cNvSpPr/>
            <p:nvPr/>
          </p:nvSpPr>
          <p:spPr>
            <a:xfrm>
              <a:off x="6640315" y="1546345"/>
              <a:ext cx="81458" cy="75676"/>
            </a:xfrm>
            <a:custGeom>
              <a:rect b="b" l="l" r="r" t="t"/>
              <a:pathLst>
                <a:path extrusionOk="0" h="1191" w="1282">
                  <a:moveTo>
                    <a:pt x="1" y="1"/>
                  </a:moveTo>
                  <a:lnTo>
                    <a:pt x="1191" y="1190"/>
                  </a:lnTo>
                  <a:lnTo>
                    <a:pt x="1281" y="1190"/>
                  </a:lnTo>
                  <a:lnTo>
                    <a:pt x="92" y="1"/>
                  </a:lnTo>
                  <a:close/>
                </a:path>
              </a:pathLst>
            </a:custGeom>
            <a:solidFill>
              <a:srgbClr val="4E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2"/>
            <p:cNvSpPr/>
            <p:nvPr/>
          </p:nvSpPr>
          <p:spPr>
            <a:xfrm>
              <a:off x="6634596" y="1546345"/>
              <a:ext cx="81395" cy="75676"/>
            </a:xfrm>
            <a:custGeom>
              <a:rect b="b" l="l" r="r" t="t"/>
              <a:pathLst>
                <a:path extrusionOk="0" h="1191" w="1281">
                  <a:moveTo>
                    <a:pt x="0" y="1"/>
                  </a:moveTo>
                  <a:lnTo>
                    <a:pt x="1190" y="1190"/>
                  </a:lnTo>
                  <a:lnTo>
                    <a:pt x="1281" y="1190"/>
                  </a:lnTo>
                  <a:lnTo>
                    <a:pt x="91" y="1"/>
                  </a:lnTo>
                  <a:close/>
                </a:path>
              </a:pathLst>
            </a:custGeom>
            <a:solidFill>
              <a:srgbClr val="4D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2"/>
            <p:cNvSpPr/>
            <p:nvPr/>
          </p:nvSpPr>
          <p:spPr>
            <a:xfrm>
              <a:off x="6628751" y="1546345"/>
              <a:ext cx="81458" cy="75676"/>
            </a:xfrm>
            <a:custGeom>
              <a:rect b="b" l="l" r="r" t="t"/>
              <a:pathLst>
                <a:path extrusionOk="0" h="1191" w="1282">
                  <a:moveTo>
                    <a:pt x="1" y="1"/>
                  </a:moveTo>
                  <a:lnTo>
                    <a:pt x="1191" y="1190"/>
                  </a:lnTo>
                  <a:lnTo>
                    <a:pt x="1282" y="1190"/>
                  </a:lnTo>
                  <a:lnTo>
                    <a:pt x="92" y="1"/>
                  </a:lnTo>
                  <a:close/>
                </a:path>
              </a:pathLst>
            </a:custGeom>
            <a:solidFill>
              <a:srgbClr val="4C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2"/>
            <p:cNvSpPr/>
            <p:nvPr/>
          </p:nvSpPr>
          <p:spPr>
            <a:xfrm>
              <a:off x="6623032" y="1546345"/>
              <a:ext cx="81458" cy="75676"/>
            </a:xfrm>
            <a:custGeom>
              <a:rect b="b" l="l" r="r" t="t"/>
              <a:pathLst>
                <a:path extrusionOk="0" h="1191" w="1282">
                  <a:moveTo>
                    <a:pt x="1" y="1"/>
                  </a:moveTo>
                  <a:lnTo>
                    <a:pt x="1190" y="1190"/>
                  </a:lnTo>
                  <a:lnTo>
                    <a:pt x="1281" y="1190"/>
                  </a:lnTo>
                  <a:lnTo>
                    <a:pt x="91" y="1"/>
                  </a:lnTo>
                  <a:close/>
                </a:path>
              </a:pathLst>
            </a:custGeom>
            <a:solidFill>
              <a:srgbClr val="4B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2"/>
            <p:cNvSpPr/>
            <p:nvPr/>
          </p:nvSpPr>
          <p:spPr>
            <a:xfrm>
              <a:off x="6617250" y="1546345"/>
              <a:ext cx="81395" cy="75676"/>
            </a:xfrm>
            <a:custGeom>
              <a:rect b="b" l="l" r="r" t="t"/>
              <a:pathLst>
                <a:path extrusionOk="0" h="1191" w="1281">
                  <a:moveTo>
                    <a:pt x="0" y="1"/>
                  </a:moveTo>
                  <a:lnTo>
                    <a:pt x="1191" y="1190"/>
                  </a:lnTo>
                  <a:lnTo>
                    <a:pt x="1281" y="1190"/>
                  </a:lnTo>
                  <a:lnTo>
                    <a:pt x="92" y="1"/>
                  </a:lnTo>
                  <a:close/>
                </a:path>
              </a:pathLst>
            </a:custGeom>
            <a:solidFill>
              <a:srgbClr val="4A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2"/>
            <p:cNvSpPr/>
            <p:nvPr/>
          </p:nvSpPr>
          <p:spPr>
            <a:xfrm>
              <a:off x="6611532" y="1546345"/>
              <a:ext cx="81395" cy="75676"/>
            </a:xfrm>
            <a:custGeom>
              <a:rect b="b" l="l" r="r" t="t"/>
              <a:pathLst>
                <a:path extrusionOk="0" h="1191" w="1281">
                  <a:moveTo>
                    <a:pt x="0" y="1"/>
                  </a:moveTo>
                  <a:lnTo>
                    <a:pt x="1189" y="1190"/>
                  </a:lnTo>
                  <a:lnTo>
                    <a:pt x="1281" y="1190"/>
                  </a:lnTo>
                  <a:lnTo>
                    <a:pt x="90" y="1"/>
                  </a:lnTo>
                  <a:close/>
                </a:path>
              </a:pathLst>
            </a:custGeom>
            <a:solidFill>
              <a:srgbClr val="49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2"/>
            <p:cNvSpPr/>
            <p:nvPr/>
          </p:nvSpPr>
          <p:spPr>
            <a:xfrm>
              <a:off x="6605686" y="1546345"/>
              <a:ext cx="81458" cy="75676"/>
            </a:xfrm>
            <a:custGeom>
              <a:rect b="b" l="l" r="r" t="t"/>
              <a:pathLst>
                <a:path extrusionOk="0" h="1191" w="1282">
                  <a:moveTo>
                    <a:pt x="1" y="1"/>
                  </a:moveTo>
                  <a:lnTo>
                    <a:pt x="1191" y="1190"/>
                  </a:lnTo>
                  <a:lnTo>
                    <a:pt x="1281" y="1190"/>
                  </a:lnTo>
                  <a:lnTo>
                    <a:pt x="92" y="1"/>
                  </a:lnTo>
                  <a:close/>
                </a:path>
              </a:pathLst>
            </a:custGeom>
            <a:solidFill>
              <a:srgbClr val="48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2"/>
            <p:cNvSpPr/>
            <p:nvPr/>
          </p:nvSpPr>
          <p:spPr>
            <a:xfrm>
              <a:off x="6599967" y="1546345"/>
              <a:ext cx="81458" cy="75676"/>
            </a:xfrm>
            <a:custGeom>
              <a:rect b="b" l="l" r="r" t="t"/>
              <a:pathLst>
                <a:path extrusionOk="0" h="1191" w="1282">
                  <a:moveTo>
                    <a:pt x="0" y="1"/>
                  </a:moveTo>
                  <a:lnTo>
                    <a:pt x="1190" y="1190"/>
                  </a:lnTo>
                  <a:lnTo>
                    <a:pt x="1281" y="1190"/>
                  </a:lnTo>
                  <a:lnTo>
                    <a:pt x="91" y="1"/>
                  </a:lnTo>
                  <a:close/>
                </a:path>
              </a:pathLst>
            </a:custGeom>
            <a:solidFill>
              <a:srgbClr val="47E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2"/>
            <p:cNvSpPr/>
            <p:nvPr/>
          </p:nvSpPr>
          <p:spPr>
            <a:xfrm>
              <a:off x="6594185" y="1546345"/>
              <a:ext cx="81395" cy="75676"/>
            </a:xfrm>
            <a:custGeom>
              <a:rect b="b" l="l" r="r" t="t"/>
              <a:pathLst>
                <a:path extrusionOk="0" h="1191" w="1281">
                  <a:moveTo>
                    <a:pt x="0" y="1"/>
                  </a:moveTo>
                  <a:lnTo>
                    <a:pt x="1190" y="1190"/>
                  </a:lnTo>
                  <a:lnTo>
                    <a:pt x="1281" y="1190"/>
                  </a:lnTo>
                  <a:lnTo>
                    <a:pt x="91" y="1"/>
                  </a:lnTo>
                  <a:close/>
                </a:path>
              </a:pathLst>
            </a:custGeom>
            <a:solidFill>
              <a:srgbClr val="46E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2"/>
            <p:cNvSpPr/>
            <p:nvPr/>
          </p:nvSpPr>
          <p:spPr>
            <a:xfrm>
              <a:off x="6588403" y="1546345"/>
              <a:ext cx="81458" cy="75676"/>
            </a:xfrm>
            <a:custGeom>
              <a:rect b="b" l="l" r="r" t="t"/>
              <a:pathLst>
                <a:path extrusionOk="0" h="1191" w="1282">
                  <a:moveTo>
                    <a:pt x="1" y="1"/>
                  </a:moveTo>
                  <a:lnTo>
                    <a:pt x="1190" y="1190"/>
                  </a:lnTo>
                  <a:lnTo>
                    <a:pt x="1281" y="1190"/>
                  </a:lnTo>
                  <a:lnTo>
                    <a:pt x="91" y="1"/>
                  </a:lnTo>
                  <a:close/>
                </a:path>
              </a:pathLst>
            </a:custGeom>
            <a:solidFill>
              <a:srgbClr val="45E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2"/>
            <p:cNvSpPr/>
            <p:nvPr/>
          </p:nvSpPr>
          <p:spPr>
            <a:xfrm>
              <a:off x="6582621" y="1546345"/>
              <a:ext cx="81458" cy="75676"/>
            </a:xfrm>
            <a:custGeom>
              <a:rect b="b" l="l" r="r" t="t"/>
              <a:pathLst>
                <a:path extrusionOk="0" h="1191" w="1282">
                  <a:moveTo>
                    <a:pt x="1" y="1"/>
                  </a:moveTo>
                  <a:lnTo>
                    <a:pt x="1191" y="1190"/>
                  </a:lnTo>
                  <a:lnTo>
                    <a:pt x="1281" y="1190"/>
                  </a:lnTo>
                  <a:lnTo>
                    <a:pt x="92" y="1"/>
                  </a:lnTo>
                  <a:close/>
                </a:path>
              </a:pathLst>
            </a:custGeom>
            <a:solidFill>
              <a:srgbClr val="44E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2"/>
            <p:cNvSpPr/>
            <p:nvPr/>
          </p:nvSpPr>
          <p:spPr>
            <a:xfrm>
              <a:off x="6576903" y="1546345"/>
              <a:ext cx="81395" cy="75676"/>
            </a:xfrm>
            <a:custGeom>
              <a:rect b="b" l="l" r="r" t="t"/>
              <a:pathLst>
                <a:path extrusionOk="0" h="1191" w="1281">
                  <a:moveTo>
                    <a:pt x="0" y="1"/>
                  </a:moveTo>
                  <a:lnTo>
                    <a:pt x="1190" y="1190"/>
                  </a:lnTo>
                  <a:lnTo>
                    <a:pt x="1281" y="1190"/>
                  </a:lnTo>
                  <a:lnTo>
                    <a:pt x="91" y="1"/>
                  </a:lnTo>
                  <a:close/>
                </a:path>
              </a:pathLst>
            </a:custGeom>
            <a:solidFill>
              <a:srgbClr val="43E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2"/>
            <p:cNvSpPr/>
            <p:nvPr/>
          </p:nvSpPr>
          <p:spPr>
            <a:xfrm>
              <a:off x="6571057" y="1546345"/>
              <a:ext cx="81458" cy="75676"/>
            </a:xfrm>
            <a:custGeom>
              <a:rect b="b" l="l" r="r" t="t"/>
              <a:pathLst>
                <a:path extrusionOk="0" h="1191" w="1282">
                  <a:moveTo>
                    <a:pt x="1" y="1"/>
                  </a:moveTo>
                  <a:lnTo>
                    <a:pt x="1191" y="1190"/>
                  </a:lnTo>
                  <a:lnTo>
                    <a:pt x="1282" y="1190"/>
                  </a:lnTo>
                  <a:lnTo>
                    <a:pt x="92" y="1"/>
                  </a:lnTo>
                  <a:close/>
                </a:path>
              </a:pathLst>
            </a:custGeom>
            <a:solidFill>
              <a:srgbClr val="42E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2"/>
            <p:cNvSpPr/>
            <p:nvPr/>
          </p:nvSpPr>
          <p:spPr>
            <a:xfrm>
              <a:off x="6565339" y="1546345"/>
              <a:ext cx="81458" cy="75676"/>
            </a:xfrm>
            <a:custGeom>
              <a:rect b="b" l="l" r="r" t="t"/>
              <a:pathLst>
                <a:path extrusionOk="0" h="1191" w="1282">
                  <a:moveTo>
                    <a:pt x="1" y="1"/>
                  </a:moveTo>
                  <a:lnTo>
                    <a:pt x="1190" y="1190"/>
                  </a:lnTo>
                  <a:lnTo>
                    <a:pt x="1281" y="1190"/>
                  </a:lnTo>
                  <a:lnTo>
                    <a:pt x="91" y="1"/>
                  </a:lnTo>
                  <a:close/>
                </a:path>
              </a:pathLst>
            </a:custGeom>
            <a:solidFill>
              <a:srgbClr val="41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2"/>
            <p:cNvSpPr/>
            <p:nvPr/>
          </p:nvSpPr>
          <p:spPr>
            <a:xfrm>
              <a:off x="6559557" y="1546345"/>
              <a:ext cx="81395" cy="75676"/>
            </a:xfrm>
            <a:custGeom>
              <a:rect b="b" l="l" r="r" t="t"/>
              <a:pathLst>
                <a:path extrusionOk="0" h="1191" w="1281">
                  <a:moveTo>
                    <a:pt x="0" y="1"/>
                  </a:moveTo>
                  <a:lnTo>
                    <a:pt x="1191" y="1190"/>
                  </a:lnTo>
                  <a:lnTo>
                    <a:pt x="1281" y="1190"/>
                  </a:lnTo>
                  <a:lnTo>
                    <a:pt x="92" y="1"/>
                  </a:lnTo>
                  <a:close/>
                </a:path>
              </a:pathLst>
            </a:custGeom>
            <a:solidFill>
              <a:srgbClr val="40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2"/>
            <p:cNvSpPr/>
            <p:nvPr/>
          </p:nvSpPr>
          <p:spPr>
            <a:xfrm>
              <a:off x="6553711" y="1546345"/>
              <a:ext cx="81522" cy="75676"/>
            </a:xfrm>
            <a:custGeom>
              <a:rect b="b" l="l" r="r" t="t"/>
              <a:pathLst>
                <a:path extrusionOk="0" h="1191" w="1283">
                  <a:moveTo>
                    <a:pt x="1" y="1"/>
                  </a:moveTo>
                  <a:lnTo>
                    <a:pt x="1191" y="1190"/>
                  </a:lnTo>
                  <a:lnTo>
                    <a:pt x="1283" y="1190"/>
                  </a:lnTo>
                  <a:lnTo>
                    <a:pt x="92" y="1"/>
                  </a:lnTo>
                  <a:close/>
                </a:path>
              </a:pathLst>
            </a:custGeom>
            <a:solidFill>
              <a:srgbClr val="3F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2"/>
            <p:cNvSpPr/>
            <p:nvPr/>
          </p:nvSpPr>
          <p:spPr>
            <a:xfrm>
              <a:off x="6547929" y="1546345"/>
              <a:ext cx="81522" cy="75676"/>
            </a:xfrm>
            <a:custGeom>
              <a:rect b="b" l="l" r="r" t="t"/>
              <a:pathLst>
                <a:path extrusionOk="0" h="1191" w="1283">
                  <a:moveTo>
                    <a:pt x="1" y="1"/>
                  </a:moveTo>
                  <a:lnTo>
                    <a:pt x="1192" y="1190"/>
                  </a:lnTo>
                  <a:lnTo>
                    <a:pt x="1282" y="1190"/>
                  </a:lnTo>
                  <a:lnTo>
                    <a:pt x="92" y="1"/>
                  </a:lnTo>
                  <a:close/>
                </a:path>
              </a:pathLst>
            </a:custGeom>
            <a:solidFill>
              <a:srgbClr val="3E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2"/>
            <p:cNvSpPr/>
            <p:nvPr/>
          </p:nvSpPr>
          <p:spPr>
            <a:xfrm>
              <a:off x="6542211" y="1546345"/>
              <a:ext cx="81458" cy="75676"/>
            </a:xfrm>
            <a:custGeom>
              <a:rect b="b" l="l" r="r" t="t"/>
              <a:pathLst>
                <a:path extrusionOk="0" h="1191" w="1282">
                  <a:moveTo>
                    <a:pt x="0" y="1"/>
                  </a:moveTo>
                  <a:lnTo>
                    <a:pt x="1191" y="1190"/>
                  </a:lnTo>
                  <a:lnTo>
                    <a:pt x="1282" y="1190"/>
                  </a:lnTo>
                  <a:lnTo>
                    <a:pt x="91" y="1"/>
                  </a:lnTo>
                  <a:close/>
                </a:path>
              </a:pathLst>
            </a:custGeom>
            <a:solidFill>
              <a:srgbClr val="3D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2"/>
            <p:cNvSpPr/>
            <p:nvPr/>
          </p:nvSpPr>
          <p:spPr>
            <a:xfrm>
              <a:off x="6536429" y="1546345"/>
              <a:ext cx="81458" cy="75676"/>
            </a:xfrm>
            <a:custGeom>
              <a:rect b="b" l="l" r="r" t="t"/>
              <a:pathLst>
                <a:path extrusionOk="0" h="1191" w="1282">
                  <a:moveTo>
                    <a:pt x="0" y="1"/>
                  </a:moveTo>
                  <a:lnTo>
                    <a:pt x="1191" y="1190"/>
                  </a:lnTo>
                  <a:lnTo>
                    <a:pt x="1282" y="1190"/>
                  </a:lnTo>
                  <a:lnTo>
                    <a:pt x="91" y="1"/>
                  </a:lnTo>
                  <a:close/>
                </a:path>
              </a:pathLst>
            </a:custGeom>
            <a:solidFill>
              <a:srgbClr val="3C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2"/>
            <p:cNvSpPr/>
            <p:nvPr/>
          </p:nvSpPr>
          <p:spPr>
            <a:xfrm>
              <a:off x="6530647" y="1546345"/>
              <a:ext cx="81522" cy="75676"/>
            </a:xfrm>
            <a:custGeom>
              <a:rect b="b" l="l" r="r" t="t"/>
              <a:pathLst>
                <a:path extrusionOk="0" h="1191" w="1283">
                  <a:moveTo>
                    <a:pt x="1" y="1"/>
                  </a:moveTo>
                  <a:lnTo>
                    <a:pt x="1191" y="1190"/>
                  </a:lnTo>
                  <a:lnTo>
                    <a:pt x="1282" y="1190"/>
                  </a:lnTo>
                  <a:lnTo>
                    <a:pt x="91" y="1"/>
                  </a:lnTo>
                  <a:close/>
                </a:path>
              </a:pathLst>
            </a:custGeom>
            <a:solidFill>
              <a:srgbClr val="3B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2"/>
            <p:cNvSpPr/>
            <p:nvPr/>
          </p:nvSpPr>
          <p:spPr>
            <a:xfrm>
              <a:off x="6524865" y="1546345"/>
              <a:ext cx="81522" cy="75676"/>
            </a:xfrm>
            <a:custGeom>
              <a:rect b="b" l="l" r="r" t="t"/>
              <a:pathLst>
                <a:path extrusionOk="0" h="1191" w="1283">
                  <a:moveTo>
                    <a:pt x="0" y="1"/>
                  </a:moveTo>
                  <a:lnTo>
                    <a:pt x="1192" y="1190"/>
                  </a:lnTo>
                  <a:lnTo>
                    <a:pt x="1282" y="1190"/>
                  </a:lnTo>
                  <a:lnTo>
                    <a:pt x="92" y="1"/>
                  </a:lnTo>
                  <a:close/>
                </a:path>
              </a:pathLst>
            </a:custGeom>
            <a:solidFill>
              <a:srgbClr val="3B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2"/>
            <p:cNvSpPr/>
            <p:nvPr/>
          </p:nvSpPr>
          <p:spPr>
            <a:xfrm>
              <a:off x="6519146" y="1546345"/>
              <a:ext cx="81458" cy="75676"/>
            </a:xfrm>
            <a:custGeom>
              <a:rect b="b" l="l" r="r" t="t"/>
              <a:pathLst>
                <a:path extrusionOk="0" h="1191" w="1282">
                  <a:moveTo>
                    <a:pt x="0" y="1"/>
                  </a:moveTo>
                  <a:lnTo>
                    <a:pt x="1190" y="1190"/>
                  </a:lnTo>
                  <a:lnTo>
                    <a:pt x="1282" y="1190"/>
                  </a:lnTo>
                  <a:lnTo>
                    <a:pt x="90" y="1"/>
                  </a:lnTo>
                  <a:close/>
                </a:path>
              </a:pathLst>
            </a:custGeom>
            <a:solidFill>
              <a:srgbClr val="3A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2"/>
            <p:cNvSpPr/>
            <p:nvPr/>
          </p:nvSpPr>
          <p:spPr>
            <a:xfrm>
              <a:off x="6513301" y="1546345"/>
              <a:ext cx="81522" cy="75676"/>
            </a:xfrm>
            <a:custGeom>
              <a:rect b="b" l="l" r="r" t="t"/>
              <a:pathLst>
                <a:path extrusionOk="0" h="1191" w="1283">
                  <a:moveTo>
                    <a:pt x="1" y="1"/>
                  </a:moveTo>
                  <a:lnTo>
                    <a:pt x="1192" y="1190"/>
                  </a:lnTo>
                  <a:lnTo>
                    <a:pt x="1282" y="1190"/>
                  </a:lnTo>
                  <a:lnTo>
                    <a:pt x="92" y="1"/>
                  </a:lnTo>
                  <a:close/>
                </a:path>
              </a:pathLst>
            </a:custGeom>
            <a:solidFill>
              <a:srgbClr val="39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2"/>
            <p:cNvSpPr/>
            <p:nvPr/>
          </p:nvSpPr>
          <p:spPr>
            <a:xfrm>
              <a:off x="6507582" y="1546345"/>
              <a:ext cx="81522" cy="75676"/>
            </a:xfrm>
            <a:custGeom>
              <a:rect b="b" l="l" r="r" t="t"/>
              <a:pathLst>
                <a:path extrusionOk="0" h="1191" w="1283">
                  <a:moveTo>
                    <a:pt x="1" y="1"/>
                  </a:moveTo>
                  <a:lnTo>
                    <a:pt x="1191" y="1190"/>
                  </a:lnTo>
                  <a:lnTo>
                    <a:pt x="1282" y="1190"/>
                  </a:lnTo>
                  <a:lnTo>
                    <a:pt x="91" y="1"/>
                  </a:lnTo>
                  <a:close/>
                </a:path>
              </a:pathLst>
            </a:custGeom>
            <a:solidFill>
              <a:srgbClr val="38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2"/>
            <p:cNvSpPr/>
            <p:nvPr/>
          </p:nvSpPr>
          <p:spPr>
            <a:xfrm>
              <a:off x="6501800" y="1546345"/>
              <a:ext cx="81458" cy="75676"/>
            </a:xfrm>
            <a:custGeom>
              <a:rect b="b" l="l" r="r" t="t"/>
              <a:pathLst>
                <a:path extrusionOk="0" h="1191" w="1282">
                  <a:moveTo>
                    <a:pt x="0" y="1"/>
                  </a:moveTo>
                  <a:lnTo>
                    <a:pt x="1192" y="1190"/>
                  </a:lnTo>
                  <a:lnTo>
                    <a:pt x="1282" y="1190"/>
                  </a:lnTo>
                  <a:lnTo>
                    <a:pt x="92" y="1"/>
                  </a:lnTo>
                  <a:close/>
                </a:path>
              </a:pathLst>
            </a:custGeom>
            <a:solidFill>
              <a:srgbClr val="37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2"/>
            <p:cNvSpPr/>
            <p:nvPr/>
          </p:nvSpPr>
          <p:spPr>
            <a:xfrm>
              <a:off x="6496018" y="1546345"/>
              <a:ext cx="81522" cy="75676"/>
            </a:xfrm>
            <a:custGeom>
              <a:rect b="b" l="l" r="r" t="t"/>
              <a:pathLst>
                <a:path extrusionOk="0" h="1191" w="1283">
                  <a:moveTo>
                    <a:pt x="1" y="1"/>
                  </a:moveTo>
                  <a:lnTo>
                    <a:pt x="1191" y="1190"/>
                  </a:lnTo>
                  <a:lnTo>
                    <a:pt x="1283" y="1190"/>
                  </a:lnTo>
                  <a:lnTo>
                    <a:pt x="91" y="1"/>
                  </a:lnTo>
                  <a:close/>
                </a:path>
              </a:pathLst>
            </a:custGeom>
            <a:solidFill>
              <a:srgbClr val="36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2"/>
            <p:cNvSpPr/>
            <p:nvPr/>
          </p:nvSpPr>
          <p:spPr>
            <a:xfrm>
              <a:off x="6490236" y="1546345"/>
              <a:ext cx="81522" cy="75676"/>
            </a:xfrm>
            <a:custGeom>
              <a:rect b="b" l="l" r="r" t="t"/>
              <a:pathLst>
                <a:path extrusionOk="0" h="1191" w="1283">
                  <a:moveTo>
                    <a:pt x="1" y="1"/>
                  </a:moveTo>
                  <a:lnTo>
                    <a:pt x="1192" y="1190"/>
                  </a:lnTo>
                  <a:lnTo>
                    <a:pt x="1282" y="1190"/>
                  </a:lnTo>
                  <a:lnTo>
                    <a:pt x="92" y="1"/>
                  </a:lnTo>
                  <a:close/>
                </a:path>
              </a:pathLst>
            </a:custGeom>
            <a:solidFill>
              <a:srgbClr val="35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2"/>
            <p:cNvSpPr/>
            <p:nvPr/>
          </p:nvSpPr>
          <p:spPr>
            <a:xfrm>
              <a:off x="6484517" y="1546345"/>
              <a:ext cx="81458" cy="75676"/>
            </a:xfrm>
            <a:custGeom>
              <a:rect b="b" l="l" r="r" t="t"/>
              <a:pathLst>
                <a:path extrusionOk="0" h="1191" w="1282">
                  <a:moveTo>
                    <a:pt x="0" y="1"/>
                  </a:moveTo>
                  <a:lnTo>
                    <a:pt x="1190" y="1190"/>
                  </a:lnTo>
                  <a:lnTo>
                    <a:pt x="1282" y="1190"/>
                  </a:lnTo>
                  <a:lnTo>
                    <a:pt x="91" y="1"/>
                  </a:lnTo>
                  <a:close/>
                </a:path>
              </a:pathLst>
            </a:custGeom>
            <a:solidFill>
              <a:srgbClr val="34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2"/>
            <p:cNvSpPr/>
            <p:nvPr/>
          </p:nvSpPr>
          <p:spPr>
            <a:xfrm>
              <a:off x="6478672" y="1546345"/>
              <a:ext cx="81458" cy="75676"/>
            </a:xfrm>
            <a:custGeom>
              <a:rect b="b" l="l" r="r" t="t"/>
              <a:pathLst>
                <a:path extrusionOk="0" h="1191" w="1282">
                  <a:moveTo>
                    <a:pt x="1" y="1"/>
                  </a:moveTo>
                  <a:lnTo>
                    <a:pt x="1190" y="1190"/>
                  </a:lnTo>
                  <a:lnTo>
                    <a:pt x="1282" y="1190"/>
                  </a:lnTo>
                  <a:lnTo>
                    <a:pt x="92" y="1"/>
                  </a:lnTo>
                  <a:close/>
                </a:path>
              </a:pathLst>
            </a:custGeom>
            <a:solidFill>
              <a:srgbClr val="33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2"/>
            <p:cNvSpPr/>
            <p:nvPr/>
          </p:nvSpPr>
          <p:spPr>
            <a:xfrm>
              <a:off x="6472953" y="1546345"/>
              <a:ext cx="81395" cy="75676"/>
            </a:xfrm>
            <a:custGeom>
              <a:rect b="b" l="l" r="r" t="t"/>
              <a:pathLst>
                <a:path extrusionOk="0" h="1191" w="1281">
                  <a:moveTo>
                    <a:pt x="1" y="1"/>
                  </a:moveTo>
                  <a:lnTo>
                    <a:pt x="1190" y="1190"/>
                  </a:lnTo>
                  <a:lnTo>
                    <a:pt x="1280" y="1190"/>
                  </a:lnTo>
                  <a:lnTo>
                    <a:pt x="91" y="1"/>
                  </a:lnTo>
                  <a:close/>
                </a:path>
              </a:pathLst>
            </a:custGeom>
            <a:solidFill>
              <a:srgbClr val="32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2"/>
            <p:cNvSpPr/>
            <p:nvPr/>
          </p:nvSpPr>
          <p:spPr>
            <a:xfrm>
              <a:off x="6467171" y="1546345"/>
              <a:ext cx="81395" cy="75676"/>
            </a:xfrm>
            <a:custGeom>
              <a:rect b="b" l="l" r="r" t="t"/>
              <a:pathLst>
                <a:path extrusionOk="0" h="1191" w="1281">
                  <a:moveTo>
                    <a:pt x="0" y="1"/>
                  </a:moveTo>
                  <a:lnTo>
                    <a:pt x="1190" y="1190"/>
                  </a:lnTo>
                  <a:lnTo>
                    <a:pt x="1281" y="1190"/>
                  </a:lnTo>
                  <a:lnTo>
                    <a:pt x="92" y="1"/>
                  </a:lnTo>
                  <a:close/>
                </a:path>
              </a:pathLst>
            </a:custGeom>
            <a:solidFill>
              <a:srgbClr val="31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2"/>
            <p:cNvSpPr/>
            <p:nvPr/>
          </p:nvSpPr>
          <p:spPr>
            <a:xfrm>
              <a:off x="6461453" y="1546345"/>
              <a:ext cx="81331" cy="75676"/>
            </a:xfrm>
            <a:custGeom>
              <a:rect b="b" l="l" r="r" t="t"/>
              <a:pathLst>
                <a:path extrusionOk="0" h="1191" w="1280">
                  <a:moveTo>
                    <a:pt x="0" y="1"/>
                  </a:moveTo>
                  <a:lnTo>
                    <a:pt x="1189" y="1190"/>
                  </a:lnTo>
                  <a:lnTo>
                    <a:pt x="1280" y="1190"/>
                  </a:lnTo>
                  <a:lnTo>
                    <a:pt x="90" y="1"/>
                  </a:lnTo>
                  <a:close/>
                </a:path>
              </a:pathLst>
            </a:custGeom>
            <a:solidFill>
              <a:srgbClr val="30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2"/>
            <p:cNvSpPr/>
            <p:nvPr/>
          </p:nvSpPr>
          <p:spPr>
            <a:xfrm>
              <a:off x="6455607" y="1546345"/>
              <a:ext cx="81458" cy="75676"/>
            </a:xfrm>
            <a:custGeom>
              <a:rect b="b" l="l" r="r" t="t"/>
              <a:pathLst>
                <a:path extrusionOk="0" h="1191" w="1282">
                  <a:moveTo>
                    <a:pt x="1" y="1"/>
                  </a:moveTo>
                  <a:lnTo>
                    <a:pt x="1190" y="1190"/>
                  </a:lnTo>
                  <a:lnTo>
                    <a:pt x="1281" y="1190"/>
                  </a:lnTo>
                  <a:lnTo>
                    <a:pt x="92" y="1"/>
                  </a:lnTo>
                  <a:close/>
                </a:path>
              </a:pathLst>
            </a:custGeom>
            <a:solidFill>
              <a:srgbClr val="2F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2"/>
            <p:cNvSpPr/>
            <p:nvPr/>
          </p:nvSpPr>
          <p:spPr>
            <a:xfrm>
              <a:off x="6449889" y="1546345"/>
              <a:ext cx="81395" cy="75676"/>
            </a:xfrm>
            <a:custGeom>
              <a:rect b="b" l="l" r="r" t="t"/>
              <a:pathLst>
                <a:path extrusionOk="0" h="1191" w="1281">
                  <a:moveTo>
                    <a:pt x="0" y="1"/>
                  </a:moveTo>
                  <a:lnTo>
                    <a:pt x="1190" y="1190"/>
                  </a:lnTo>
                  <a:lnTo>
                    <a:pt x="1280" y="1190"/>
                  </a:lnTo>
                  <a:lnTo>
                    <a:pt x="91" y="1"/>
                  </a:lnTo>
                  <a:close/>
                </a:path>
              </a:pathLst>
            </a:custGeom>
            <a:solidFill>
              <a:srgbClr val="2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2"/>
            <p:cNvSpPr/>
            <p:nvPr/>
          </p:nvSpPr>
          <p:spPr>
            <a:xfrm>
              <a:off x="6444107" y="1546345"/>
              <a:ext cx="81395" cy="75676"/>
            </a:xfrm>
            <a:custGeom>
              <a:rect b="b" l="l" r="r" t="t"/>
              <a:pathLst>
                <a:path extrusionOk="0" h="1191" w="1281">
                  <a:moveTo>
                    <a:pt x="0" y="1"/>
                  </a:moveTo>
                  <a:lnTo>
                    <a:pt x="1189" y="1190"/>
                  </a:lnTo>
                  <a:lnTo>
                    <a:pt x="1281" y="1190"/>
                  </a:lnTo>
                  <a:lnTo>
                    <a:pt x="91" y="1"/>
                  </a:lnTo>
                  <a:close/>
                </a:path>
              </a:pathLst>
            </a:custGeom>
            <a:solidFill>
              <a:srgbClr val="2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2"/>
            <p:cNvSpPr/>
            <p:nvPr/>
          </p:nvSpPr>
          <p:spPr>
            <a:xfrm>
              <a:off x="6438325" y="1546345"/>
              <a:ext cx="81395" cy="75676"/>
            </a:xfrm>
            <a:custGeom>
              <a:rect b="b" l="l" r="r" t="t"/>
              <a:pathLst>
                <a:path extrusionOk="0" h="1191" w="1281">
                  <a:moveTo>
                    <a:pt x="1" y="1"/>
                  </a:moveTo>
                  <a:lnTo>
                    <a:pt x="1190" y="1190"/>
                  </a:lnTo>
                  <a:lnTo>
                    <a:pt x="1280" y="1190"/>
                  </a:lnTo>
                  <a:lnTo>
                    <a:pt x="91" y="1"/>
                  </a:lnTo>
                  <a:close/>
                </a:path>
              </a:pathLst>
            </a:custGeom>
            <a:solidFill>
              <a:srgbClr val="2D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2"/>
            <p:cNvSpPr/>
            <p:nvPr/>
          </p:nvSpPr>
          <p:spPr>
            <a:xfrm>
              <a:off x="6432543" y="1546345"/>
              <a:ext cx="81458" cy="75676"/>
            </a:xfrm>
            <a:custGeom>
              <a:rect b="b" l="l" r="r" t="t"/>
              <a:pathLst>
                <a:path extrusionOk="0" h="1191" w="1282">
                  <a:moveTo>
                    <a:pt x="1" y="1"/>
                  </a:moveTo>
                  <a:lnTo>
                    <a:pt x="1190" y="1190"/>
                  </a:lnTo>
                  <a:lnTo>
                    <a:pt x="1281" y="1190"/>
                  </a:lnTo>
                  <a:lnTo>
                    <a:pt x="92" y="1"/>
                  </a:lnTo>
                  <a:close/>
                </a:path>
              </a:pathLst>
            </a:custGeom>
            <a:solidFill>
              <a:srgbClr val="2C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2"/>
            <p:cNvSpPr/>
            <p:nvPr/>
          </p:nvSpPr>
          <p:spPr>
            <a:xfrm>
              <a:off x="6426824" y="1546345"/>
              <a:ext cx="81331" cy="75676"/>
            </a:xfrm>
            <a:custGeom>
              <a:rect b="b" l="l" r="r" t="t"/>
              <a:pathLst>
                <a:path extrusionOk="0" h="1191" w="1280">
                  <a:moveTo>
                    <a:pt x="0" y="1"/>
                  </a:moveTo>
                  <a:lnTo>
                    <a:pt x="1190" y="1190"/>
                  </a:lnTo>
                  <a:lnTo>
                    <a:pt x="1280" y="1190"/>
                  </a:lnTo>
                  <a:lnTo>
                    <a:pt x="91" y="1"/>
                  </a:lnTo>
                  <a:close/>
                </a:path>
              </a:pathLst>
            </a:custGeom>
            <a:solidFill>
              <a:srgbClr val="2B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2"/>
            <p:cNvSpPr/>
            <p:nvPr/>
          </p:nvSpPr>
          <p:spPr>
            <a:xfrm>
              <a:off x="6420979" y="1546345"/>
              <a:ext cx="81458" cy="75676"/>
            </a:xfrm>
            <a:custGeom>
              <a:rect b="b" l="l" r="r" t="t"/>
              <a:pathLst>
                <a:path extrusionOk="0" h="1191" w="1282">
                  <a:moveTo>
                    <a:pt x="1" y="1"/>
                  </a:moveTo>
                  <a:lnTo>
                    <a:pt x="1190" y="1190"/>
                  </a:lnTo>
                  <a:lnTo>
                    <a:pt x="1282" y="1190"/>
                  </a:lnTo>
                  <a:lnTo>
                    <a:pt x="92" y="1"/>
                  </a:lnTo>
                  <a:close/>
                </a:path>
              </a:pathLst>
            </a:custGeom>
            <a:solidFill>
              <a:srgbClr val="2A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2"/>
            <p:cNvSpPr/>
            <p:nvPr/>
          </p:nvSpPr>
          <p:spPr>
            <a:xfrm>
              <a:off x="6415260" y="1546345"/>
              <a:ext cx="81395" cy="75676"/>
            </a:xfrm>
            <a:custGeom>
              <a:rect b="b" l="l" r="r" t="t"/>
              <a:pathLst>
                <a:path extrusionOk="0" h="1191" w="1281">
                  <a:moveTo>
                    <a:pt x="1" y="1"/>
                  </a:moveTo>
                  <a:lnTo>
                    <a:pt x="1190" y="1190"/>
                  </a:lnTo>
                  <a:lnTo>
                    <a:pt x="1280" y="1190"/>
                  </a:lnTo>
                  <a:lnTo>
                    <a:pt x="91" y="1"/>
                  </a:lnTo>
                  <a:close/>
                </a:path>
              </a:pathLst>
            </a:custGeom>
            <a:solidFill>
              <a:srgbClr val="29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2"/>
            <p:cNvSpPr/>
            <p:nvPr/>
          </p:nvSpPr>
          <p:spPr>
            <a:xfrm>
              <a:off x="6409478" y="1546345"/>
              <a:ext cx="81395" cy="75676"/>
            </a:xfrm>
            <a:custGeom>
              <a:rect b="b" l="l" r="r" t="t"/>
              <a:pathLst>
                <a:path extrusionOk="0" h="1191" w="1281">
                  <a:moveTo>
                    <a:pt x="0" y="1"/>
                  </a:moveTo>
                  <a:lnTo>
                    <a:pt x="1190" y="1190"/>
                  </a:lnTo>
                  <a:lnTo>
                    <a:pt x="1281" y="1190"/>
                  </a:lnTo>
                  <a:lnTo>
                    <a:pt x="92" y="1"/>
                  </a:lnTo>
                  <a:close/>
                </a:path>
              </a:pathLst>
            </a:custGeom>
            <a:solidFill>
              <a:srgbClr val="28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2"/>
            <p:cNvSpPr/>
            <p:nvPr/>
          </p:nvSpPr>
          <p:spPr>
            <a:xfrm>
              <a:off x="6403696" y="1546345"/>
              <a:ext cx="81395" cy="75676"/>
            </a:xfrm>
            <a:custGeom>
              <a:rect b="b" l="l" r="r" t="t"/>
              <a:pathLst>
                <a:path extrusionOk="0" h="1191" w="1281">
                  <a:moveTo>
                    <a:pt x="1" y="1"/>
                  </a:moveTo>
                  <a:lnTo>
                    <a:pt x="1190" y="1190"/>
                  </a:lnTo>
                  <a:lnTo>
                    <a:pt x="1281" y="1190"/>
                  </a:lnTo>
                  <a:lnTo>
                    <a:pt x="91" y="1"/>
                  </a:lnTo>
                  <a:close/>
                </a:path>
              </a:pathLst>
            </a:custGeom>
            <a:solidFill>
              <a:srgbClr val="27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2"/>
            <p:cNvSpPr/>
            <p:nvPr/>
          </p:nvSpPr>
          <p:spPr>
            <a:xfrm>
              <a:off x="6397914" y="1546345"/>
              <a:ext cx="81458" cy="75676"/>
            </a:xfrm>
            <a:custGeom>
              <a:rect b="b" l="l" r="r" t="t"/>
              <a:pathLst>
                <a:path extrusionOk="0" h="1191" w="1282">
                  <a:moveTo>
                    <a:pt x="1" y="1"/>
                  </a:moveTo>
                  <a:lnTo>
                    <a:pt x="1190" y="1190"/>
                  </a:lnTo>
                  <a:lnTo>
                    <a:pt x="1281" y="1190"/>
                  </a:lnTo>
                  <a:lnTo>
                    <a:pt x="92" y="1"/>
                  </a:lnTo>
                  <a:close/>
                </a:path>
              </a:pathLst>
            </a:custGeom>
            <a:solidFill>
              <a:srgbClr val="26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2"/>
            <p:cNvSpPr/>
            <p:nvPr/>
          </p:nvSpPr>
          <p:spPr>
            <a:xfrm>
              <a:off x="6392196" y="1546345"/>
              <a:ext cx="81331" cy="75676"/>
            </a:xfrm>
            <a:custGeom>
              <a:rect b="b" l="l" r="r" t="t"/>
              <a:pathLst>
                <a:path extrusionOk="0" h="1191" w="1280">
                  <a:moveTo>
                    <a:pt x="0" y="1"/>
                  </a:moveTo>
                  <a:lnTo>
                    <a:pt x="1190" y="1190"/>
                  </a:lnTo>
                  <a:lnTo>
                    <a:pt x="1280" y="1190"/>
                  </a:lnTo>
                  <a:lnTo>
                    <a:pt x="91" y="1"/>
                  </a:lnTo>
                  <a:close/>
                </a:path>
              </a:pathLst>
            </a:custGeom>
            <a:solidFill>
              <a:srgbClr val="25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2"/>
            <p:cNvSpPr/>
            <p:nvPr/>
          </p:nvSpPr>
          <p:spPr>
            <a:xfrm>
              <a:off x="6386350" y="1546345"/>
              <a:ext cx="81458" cy="75676"/>
            </a:xfrm>
            <a:custGeom>
              <a:rect b="b" l="l" r="r" t="t"/>
              <a:pathLst>
                <a:path extrusionOk="0" h="1191" w="1282">
                  <a:moveTo>
                    <a:pt x="0" y="1"/>
                  </a:moveTo>
                  <a:lnTo>
                    <a:pt x="1190" y="1190"/>
                  </a:lnTo>
                  <a:lnTo>
                    <a:pt x="1282" y="1190"/>
                  </a:lnTo>
                  <a:lnTo>
                    <a:pt x="92" y="1"/>
                  </a:lnTo>
                  <a:close/>
                </a:path>
              </a:pathLst>
            </a:custGeom>
            <a:solidFill>
              <a:srgbClr val="25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2"/>
            <p:cNvSpPr/>
            <p:nvPr/>
          </p:nvSpPr>
          <p:spPr>
            <a:xfrm>
              <a:off x="6380504" y="1546345"/>
              <a:ext cx="81522" cy="75676"/>
            </a:xfrm>
            <a:custGeom>
              <a:rect b="b" l="l" r="r" t="t"/>
              <a:pathLst>
                <a:path extrusionOk="0" h="1191" w="1283">
                  <a:moveTo>
                    <a:pt x="1" y="1"/>
                  </a:moveTo>
                  <a:lnTo>
                    <a:pt x="1192" y="1190"/>
                  </a:lnTo>
                  <a:lnTo>
                    <a:pt x="1282" y="1190"/>
                  </a:lnTo>
                  <a:lnTo>
                    <a:pt x="92" y="1"/>
                  </a:lnTo>
                  <a:close/>
                </a:path>
              </a:pathLst>
            </a:custGeom>
            <a:solidFill>
              <a:srgbClr val="24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2"/>
            <p:cNvSpPr/>
            <p:nvPr/>
          </p:nvSpPr>
          <p:spPr>
            <a:xfrm>
              <a:off x="6374786" y="1546345"/>
              <a:ext cx="81522" cy="75676"/>
            </a:xfrm>
            <a:custGeom>
              <a:rect b="b" l="l" r="r" t="t"/>
              <a:pathLst>
                <a:path extrusionOk="0" h="1191" w="1283">
                  <a:moveTo>
                    <a:pt x="0" y="1"/>
                  </a:moveTo>
                  <a:lnTo>
                    <a:pt x="1191" y="1190"/>
                  </a:lnTo>
                  <a:lnTo>
                    <a:pt x="1282" y="1190"/>
                  </a:lnTo>
                  <a:lnTo>
                    <a:pt x="91" y="1"/>
                  </a:lnTo>
                  <a:close/>
                </a:path>
              </a:pathLst>
            </a:custGeom>
            <a:solidFill>
              <a:srgbClr val="23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2"/>
            <p:cNvSpPr/>
            <p:nvPr/>
          </p:nvSpPr>
          <p:spPr>
            <a:xfrm>
              <a:off x="6369004" y="1546345"/>
              <a:ext cx="81458" cy="75676"/>
            </a:xfrm>
            <a:custGeom>
              <a:rect b="b" l="l" r="r" t="t"/>
              <a:pathLst>
                <a:path extrusionOk="0" h="1191" w="1282">
                  <a:moveTo>
                    <a:pt x="0" y="1"/>
                  </a:moveTo>
                  <a:lnTo>
                    <a:pt x="1191" y="1190"/>
                  </a:lnTo>
                  <a:lnTo>
                    <a:pt x="1282" y="1190"/>
                  </a:lnTo>
                  <a:lnTo>
                    <a:pt x="91" y="1"/>
                  </a:lnTo>
                  <a:close/>
                </a:path>
              </a:pathLst>
            </a:custGeom>
            <a:solidFill>
              <a:srgbClr val="22E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2"/>
            <p:cNvSpPr/>
            <p:nvPr/>
          </p:nvSpPr>
          <p:spPr>
            <a:xfrm>
              <a:off x="6363222" y="1546345"/>
              <a:ext cx="81522" cy="75676"/>
            </a:xfrm>
            <a:custGeom>
              <a:rect b="b" l="l" r="r" t="t"/>
              <a:pathLst>
                <a:path extrusionOk="0" h="1191" w="1283">
                  <a:moveTo>
                    <a:pt x="1" y="1"/>
                  </a:moveTo>
                  <a:lnTo>
                    <a:pt x="1191" y="1190"/>
                  </a:lnTo>
                  <a:lnTo>
                    <a:pt x="1282" y="1190"/>
                  </a:lnTo>
                  <a:lnTo>
                    <a:pt x="91" y="1"/>
                  </a:lnTo>
                  <a:close/>
                </a:path>
              </a:pathLst>
            </a:custGeom>
            <a:solidFill>
              <a:srgbClr val="21E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2"/>
            <p:cNvSpPr/>
            <p:nvPr/>
          </p:nvSpPr>
          <p:spPr>
            <a:xfrm>
              <a:off x="6357440" y="1546345"/>
              <a:ext cx="81522" cy="75676"/>
            </a:xfrm>
            <a:custGeom>
              <a:rect b="b" l="l" r="r" t="t"/>
              <a:pathLst>
                <a:path extrusionOk="0" h="1191" w="1283">
                  <a:moveTo>
                    <a:pt x="0" y="1"/>
                  </a:moveTo>
                  <a:lnTo>
                    <a:pt x="1192" y="1190"/>
                  </a:lnTo>
                  <a:lnTo>
                    <a:pt x="1282" y="1190"/>
                  </a:lnTo>
                  <a:lnTo>
                    <a:pt x="92" y="1"/>
                  </a:lnTo>
                  <a:close/>
                </a:path>
              </a:pathLst>
            </a:custGeom>
            <a:solidFill>
              <a:srgbClr val="20E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2"/>
            <p:cNvSpPr/>
            <p:nvPr/>
          </p:nvSpPr>
          <p:spPr>
            <a:xfrm>
              <a:off x="6351721" y="1546345"/>
              <a:ext cx="81458" cy="75676"/>
            </a:xfrm>
            <a:custGeom>
              <a:rect b="b" l="l" r="r" t="t"/>
              <a:pathLst>
                <a:path extrusionOk="0" h="1191" w="1282">
                  <a:moveTo>
                    <a:pt x="0" y="1"/>
                  </a:moveTo>
                  <a:lnTo>
                    <a:pt x="1191" y="1190"/>
                  </a:lnTo>
                  <a:lnTo>
                    <a:pt x="1282" y="1190"/>
                  </a:lnTo>
                  <a:lnTo>
                    <a:pt x="90" y="1"/>
                  </a:lnTo>
                  <a:close/>
                </a:path>
              </a:pathLst>
            </a:custGeom>
            <a:solidFill>
              <a:srgbClr val="1F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2"/>
            <p:cNvSpPr/>
            <p:nvPr/>
          </p:nvSpPr>
          <p:spPr>
            <a:xfrm>
              <a:off x="6345876" y="1546345"/>
              <a:ext cx="81522" cy="75676"/>
            </a:xfrm>
            <a:custGeom>
              <a:rect b="b" l="l" r="r" t="t"/>
              <a:pathLst>
                <a:path extrusionOk="0" h="1191" w="1283">
                  <a:moveTo>
                    <a:pt x="1" y="1"/>
                  </a:moveTo>
                  <a:lnTo>
                    <a:pt x="1192" y="1190"/>
                  </a:lnTo>
                  <a:lnTo>
                    <a:pt x="1283" y="1190"/>
                  </a:lnTo>
                  <a:lnTo>
                    <a:pt x="92" y="1"/>
                  </a:lnTo>
                  <a:close/>
                </a:path>
              </a:pathLst>
            </a:custGeom>
            <a:solidFill>
              <a:srgbClr val="1E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2"/>
            <p:cNvSpPr/>
            <p:nvPr/>
          </p:nvSpPr>
          <p:spPr>
            <a:xfrm>
              <a:off x="6340157" y="1546345"/>
              <a:ext cx="81522" cy="75676"/>
            </a:xfrm>
            <a:custGeom>
              <a:rect b="b" l="l" r="r" t="t"/>
              <a:pathLst>
                <a:path extrusionOk="0" h="1191" w="1283">
                  <a:moveTo>
                    <a:pt x="1" y="1"/>
                  </a:moveTo>
                  <a:lnTo>
                    <a:pt x="1191" y="1190"/>
                  </a:lnTo>
                  <a:lnTo>
                    <a:pt x="1282" y="1190"/>
                  </a:lnTo>
                  <a:lnTo>
                    <a:pt x="91" y="1"/>
                  </a:lnTo>
                  <a:close/>
                </a:path>
              </a:pathLst>
            </a:custGeom>
            <a:solidFill>
              <a:srgbClr val="1E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2"/>
            <p:cNvSpPr/>
            <p:nvPr/>
          </p:nvSpPr>
          <p:spPr>
            <a:xfrm>
              <a:off x="6334375" y="1546345"/>
              <a:ext cx="81458" cy="75676"/>
            </a:xfrm>
            <a:custGeom>
              <a:rect b="b" l="l" r="r" t="t"/>
              <a:pathLst>
                <a:path extrusionOk="0" h="1191" w="1282">
                  <a:moveTo>
                    <a:pt x="0" y="1"/>
                  </a:moveTo>
                  <a:lnTo>
                    <a:pt x="1192" y="1190"/>
                  </a:lnTo>
                  <a:lnTo>
                    <a:pt x="1282" y="1190"/>
                  </a:lnTo>
                  <a:lnTo>
                    <a:pt x="92" y="1"/>
                  </a:lnTo>
                  <a:close/>
                </a:path>
              </a:pathLst>
            </a:custGeom>
            <a:solidFill>
              <a:srgbClr val="1D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2"/>
            <p:cNvSpPr/>
            <p:nvPr/>
          </p:nvSpPr>
          <p:spPr>
            <a:xfrm>
              <a:off x="6328593" y="1546345"/>
              <a:ext cx="81522" cy="75676"/>
            </a:xfrm>
            <a:custGeom>
              <a:rect b="b" l="l" r="r" t="t"/>
              <a:pathLst>
                <a:path extrusionOk="0" h="1191" w="1283">
                  <a:moveTo>
                    <a:pt x="1" y="1"/>
                  </a:moveTo>
                  <a:lnTo>
                    <a:pt x="1191" y="1190"/>
                  </a:lnTo>
                  <a:lnTo>
                    <a:pt x="1283" y="1190"/>
                  </a:lnTo>
                  <a:lnTo>
                    <a:pt x="91" y="1"/>
                  </a:lnTo>
                  <a:close/>
                </a:path>
              </a:pathLst>
            </a:custGeom>
            <a:solidFill>
              <a:srgbClr val="1C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2"/>
            <p:cNvSpPr/>
            <p:nvPr/>
          </p:nvSpPr>
          <p:spPr>
            <a:xfrm>
              <a:off x="6322811" y="1546345"/>
              <a:ext cx="81522" cy="75676"/>
            </a:xfrm>
            <a:custGeom>
              <a:rect b="b" l="l" r="r" t="t"/>
              <a:pathLst>
                <a:path extrusionOk="0" h="1191" w="1283">
                  <a:moveTo>
                    <a:pt x="1" y="1"/>
                  </a:moveTo>
                  <a:lnTo>
                    <a:pt x="1192" y="1190"/>
                  </a:lnTo>
                  <a:lnTo>
                    <a:pt x="1282" y="1190"/>
                  </a:lnTo>
                  <a:lnTo>
                    <a:pt x="92" y="1"/>
                  </a:lnTo>
                  <a:close/>
                </a:path>
              </a:pathLst>
            </a:custGeom>
            <a:solidFill>
              <a:srgbClr val="1B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2"/>
            <p:cNvSpPr/>
            <p:nvPr/>
          </p:nvSpPr>
          <p:spPr>
            <a:xfrm>
              <a:off x="6317093" y="1546345"/>
              <a:ext cx="81458" cy="75676"/>
            </a:xfrm>
            <a:custGeom>
              <a:rect b="b" l="l" r="r" t="t"/>
              <a:pathLst>
                <a:path extrusionOk="0" h="1191" w="1282">
                  <a:moveTo>
                    <a:pt x="0" y="1"/>
                  </a:moveTo>
                  <a:lnTo>
                    <a:pt x="1190" y="1190"/>
                  </a:lnTo>
                  <a:lnTo>
                    <a:pt x="1282" y="1190"/>
                  </a:lnTo>
                  <a:lnTo>
                    <a:pt x="91" y="1"/>
                  </a:lnTo>
                  <a:close/>
                </a:path>
              </a:pathLst>
            </a:custGeom>
            <a:solidFill>
              <a:srgbClr val="1A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2"/>
            <p:cNvSpPr/>
            <p:nvPr/>
          </p:nvSpPr>
          <p:spPr>
            <a:xfrm>
              <a:off x="6311311" y="1546345"/>
              <a:ext cx="81395" cy="75676"/>
            </a:xfrm>
            <a:custGeom>
              <a:rect b="b" l="l" r="r" t="t"/>
              <a:pathLst>
                <a:path extrusionOk="0" h="1191" w="1281">
                  <a:moveTo>
                    <a:pt x="0" y="1"/>
                  </a:moveTo>
                  <a:lnTo>
                    <a:pt x="1190" y="1190"/>
                  </a:lnTo>
                  <a:lnTo>
                    <a:pt x="1281" y="1190"/>
                  </a:lnTo>
                  <a:lnTo>
                    <a:pt x="91" y="1"/>
                  </a:lnTo>
                  <a:close/>
                </a:path>
              </a:pathLst>
            </a:custGeom>
            <a:solidFill>
              <a:srgbClr val="19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2"/>
            <p:cNvSpPr/>
            <p:nvPr/>
          </p:nvSpPr>
          <p:spPr>
            <a:xfrm>
              <a:off x="6305529" y="1546345"/>
              <a:ext cx="81458" cy="75676"/>
            </a:xfrm>
            <a:custGeom>
              <a:rect b="b" l="l" r="r" t="t"/>
              <a:pathLst>
                <a:path extrusionOk="0" h="1191" w="1282">
                  <a:moveTo>
                    <a:pt x="1" y="1"/>
                  </a:moveTo>
                  <a:lnTo>
                    <a:pt x="1190" y="1190"/>
                  </a:lnTo>
                  <a:lnTo>
                    <a:pt x="1281" y="1190"/>
                  </a:lnTo>
                  <a:lnTo>
                    <a:pt x="91" y="1"/>
                  </a:lnTo>
                  <a:close/>
                </a:path>
              </a:pathLst>
            </a:custGeom>
            <a:solidFill>
              <a:srgbClr val="19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2"/>
            <p:cNvSpPr/>
            <p:nvPr/>
          </p:nvSpPr>
          <p:spPr>
            <a:xfrm>
              <a:off x="6299747" y="1546345"/>
              <a:ext cx="81458" cy="75676"/>
            </a:xfrm>
            <a:custGeom>
              <a:rect b="b" l="l" r="r" t="t"/>
              <a:pathLst>
                <a:path extrusionOk="0" h="1191" w="1282">
                  <a:moveTo>
                    <a:pt x="0" y="1"/>
                  </a:moveTo>
                  <a:lnTo>
                    <a:pt x="1191" y="1190"/>
                  </a:lnTo>
                  <a:lnTo>
                    <a:pt x="1281" y="1190"/>
                  </a:lnTo>
                  <a:lnTo>
                    <a:pt x="92" y="1"/>
                  </a:lnTo>
                  <a:close/>
                </a:path>
              </a:pathLst>
            </a:custGeom>
            <a:solidFill>
              <a:srgbClr val="18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2"/>
            <p:cNvSpPr/>
            <p:nvPr/>
          </p:nvSpPr>
          <p:spPr>
            <a:xfrm>
              <a:off x="6294028" y="1546345"/>
              <a:ext cx="81395" cy="75676"/>
            </a:xfrm>
            <a:custGeom>
              <a:rect b="b" l="l" r="r" t="t"/>
              <a:pathLst>
                <a:path extrusionOk="0" h="1191" w="1281">
                  <a:moveTo>
                    <a:pt x="0" y="1"/>
                  </a:moveTo>
                  <a:lnTo>
                    <a:pt x="1189" y="1190"/>
                  </a:lnTo>
                  <a:lnTo>
                    <a:pt x="1281" y="1190"/>
                  </a:lnTo>
                  <a:lnTo>
                    <a:pt x="90" y="1"/>
                  </a:lnTo>
                  <a:close/>
                </a:path>
              </a:pathLst>
            </a:custGeom>
            <a:solidFill>
              <a:srgbClr val="17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2"/>
            <p:cNvSpPr/>
            <p:nvPr/>
          </p:nvSpPr>
          <p:spPr>
            <a:xfrm>
              <a:off x="6288182" y="1546345"/>
              <a:ext cx="81458" cy="75676"/>
            </a:xfrm>
            <a:custGeom>
              <a:rect b="b" l="l" r="r" t="t"/>
              <a:pathLst>
                <a:path extrusionOk="0" h="1191" w="1282">
                  <a:moveTo>
                    <a:pt x="1" y="1"/>
                  </a:moveTo>
                  <a:lnTo>
                    <a:pt x="1191" y="1190"/>
                  </a:lnTo>
                  <a:lnTo>
                    <a:pt x="1281" y="1190"/>
                  </a:lnTo>
                  <a:lnTo>
                    <a:pt x="92" y="1"/>
                  </a:lnTo>
                  <a:close/>
                </a:path>
              </a:pathLst>
            </a:custGeom>
            <a:solidFill>
              <a:srgbClr val="16E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2"/>
            <p:cNvSpPr/>
            <p:nvPr/>
          </p:nvSpPr>
          <p:spPr>
            <a:xfrm>
              <a:off x="6282464" y="1546345"/>
              <a:ext cx="81458" cy="75676"/>
            </a:xfrm>
            <a:custGeom>
              <a:rect b="b" l="l" r="r" t="t"/>
              <a:pathLst>
                <a:path extrusionOk="0" h="1191" w="1282">
                  <a:moveTo>
                    <a:pt x="0" y="1"/>
                  </a:moveTo>
                  <a:lnTo>
                    <a:pt x="1190" y="1190"/>
                  </a:lnTo>
                  <a:lnTo>
                    <a:pt x="1281" y="1190"/>
                  </a:lnTo>
                  <a:lnTo>
                    <a:pt x="91" y="1"/>
                  </a:lnTo>
                  <a:close/>
                </a:path>
              </a:pathLst>
            </a:custGeom>
            <a:solidFill>
              <a:srgbClr val="15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2"/>
            <p:cNvSpPr/>
            <p:nvPr/>
          </p:nvSpPr>
          <p:spPr>
            <a:xfrm>
              <a:off x="6276682" y="1546345"/>
              <a:ext cx="81395" cy="75676"/>
            </a:xfrm>
            <a:custGeom>
              <a:rect b="b" l="l" r="r" t="t"/>
              <a:pathLst>
                <a:path extrusionOk="0" h="1191" w="1281">
                  <a:moveTo>
                    <a:pt x="0" y="1"/>
                  </a:moveTo>
                  <a:lnTo>
                    <a:pt x="1191" y="1190"/>
                  </a:lnTo>
                  <a:lnTo>
                    <a:pt x="1281" y="1190"/>
                  </a:lnTo>
                  <a:lnTo>
                    <a:pt x="91" y="1"/>
                  </a:lnTo>
                  <a:close/>
                </a:path>
              </a:pathLst>
            </a:custGeom>
            <a:solidFill>
              <a:srgbClr val="14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2"/>
            <p:cNvSpPr/>
            <p:nvPr/>
          </p:nvSpPr>
          <p:spPr>
            <a:xfrm>
              <a:off x="6270900" y="1546345"/>
              <a:ext cx="81458" cy="75676"/>
            </a:xfrm>
            <a:custGeom>
              <a:rect b="b" l="l" r="r" t="t"/>
              <a:pathLst>
                <a:path extrusionOk="0" h="1191" w="1282">
                  <a:moveTo>
                    <a:pt x="1" y="1"/>
                  </a:moveTo>
                  <a:lnTo>
                    <a:pt x="1190" y="1190"/>
                  </a:lnTo>
                  <a:lnTo>
                    <a:pt x="1282" y="1190"/>
                  </a:lnTo>
                  <a:lnTo>
                    <a:pt x="91" y="1"/>
                  </a:lnTo>
                  <a:close/>
                </a:path>
              </a:pathLst>
            </a:custGeom>
            <a:solidFill>
              <a:srgbClr val="14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2"/>
            <p:cNvSpPr/>
            <p:nvPr/>
          </p:nvSpPr>
          <p:spPr>
            <a:xfrm>
              <a:off x="6265118" y="1546345"/>
              <a:ext cx="81458" cy="75676"/>
            </a:xfrm>
            <a:custGeom>
              <a:rect b="b" l="l" r="r" t="t"/>
              <a:pathLst>
                <a:path extrusionOk="0" h="1191" w="1282">
                  <a:moveTo>
                    <a:pt x="1" y="1"/>
                  </a:moveTo>
                  <a:lnTo>
                    <a:pt x="1191" y="1190"/>
                  </a:lnTo>
                  <a:lnTo>
                    <a:pt x="1281" y="1190"/>
                  </a:lnTo>
                  <a:lnTo>
                    <a:pt x="92" y="1"/>
                  </a:lnTo>
                  <a:close/>
                </a:path>
              </a:pathLst>
            </a:custGeom>
            <a:solidFill>
              <a:srgbClr val="13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2"/>
            <p:cNvSpPr/>
            <p:nvPr/>
          </p:nvSpPr>
          <p:spPr>
            <a:xfrm>
              <a:off x="6259399" y="1546345"/>
              <a:ext cx="81395" cy="75676"/>
            </a:xfrm>
            <a:custGeom>
              <a:rect b="b" l="l" r="r" t="t"/>
              <a:pathLst>
                <a:path extrusionOk="0" h="1191" w="1281">
                  <a:moveTo>
                    <a:pt x="0" y="1"/>
                  </a:moveTo>
                  <a:lnTo>
                    <a:pt x="1190" y="1190"/>
                  </a:lnTo>
                  <a:lnTo>
                    <a:pt x="1281" y="1190"/>
                  </a:lnTo>
                  <a:lnTo>
                    <a:pt x="91" y="1"/>
                  </a:lnTo>
                  <a:close/>
                </a:path>
              </a:pathLst>
            </a:custGeom>
            <a:solidFill>
              <a:srgbClr val="12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2"/>
            <p:cNvSpPr/>
            <p:nvPr/>
          </p:nvSpPr>
          <p:spPr>
            <a:xfrm>
              <a:off x="6253554" y="1546345"/>
              <a:ext cx="81458" cy="75676"/>
            </a:xfrm>
            <a:custGeom>
              <a:rect b="b" l="l" r="r" t="t"/>
              <a:pathLst>
                <a:path extrusionOk="0" h="1191" w="1282">
                  <a:moveTo>
                    <a:pt x="1" y="1"/>
                  </a:moveTo>
                  <a:lnTo>
                    <a:pt x="1191" y="1190"/>
                  </a:lnTo>
                  <a:lnTo>
                    <a:pt x="1282" y="1190"/>
                  </a:lnTo>
                  <a:lnTo>
                    <a:pt x="92" y="1"/>
                  </a:lnTo>
                  <a:close/>
                </a:path>
              </a:pathLst>
            </a:custGeom>
            <a:solidFill>
              <a:srgbClr val="11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2"/>
            <p:cNvSpPr/>
            <p:nvPr/>
          </p:nvSpPr>
          <p:spPr>
            <a:xfrm>
              <a:off x="6247835" y="1546345"/>
              <a:ext cx="81458" cy="75676"/>
            </a:xfrm>
            <a:custGeom>
              <a:rect b="b" l="l" r="r" t="t"/>
              <a:pathLst>
                <a:path extrusionOk="0" h="1191" w="1282">
                  <a:moveTo>
                    <a:pt x="1" y="1"/>
                  </a:moveTo>
                  <a:lnTo>
                    <a:pt x="1190" y="1190"/>
                  </a:lnTo>
                  <a:lnTo>
                    <a:pt x="1281" y="1190"/>
                  </a:lnTo>
                  <a:lnTo>
                    <a:pt x="91" y="1"/>
                  </a:lnTo>
                  <a:close/>
                </a:path>
              </a:pathLst>
            </a:custGeom>
            <a:solidFill>
              <a:srgbClr val="11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2"/>
            <p:cNvSpPr/>
            <p:nvPr/>
          </p:nvSpPr>
          <p:spPr>
            <a:xfrm>
              <a:off x="6242053" y="1546345"/>
              <a:ext cx="81395" cy="75676"/>
            </a:xfrm>
            <a:custGeom>
              <a:rect b="b" l="l" r="r" t="t"/>
              <a:pathLst>
                <a:path extrusionOk="0" h="1191" w="1281">
                  <a:moveTo>
                    <a:pt x="0" y="1"/>
                  </a:moveTo>
                  <a:lnTo>
                    <a:pt x="1191" y="1190"/>
                  </a:lnTo>
                  <a:lnTo>
                    <a:pt x="1281" y="1190"/>
                  </a:lnTo>
                  <a:lnTo>
                    <a:pt x="92" y="1"/>
                  </a:lnTo>
                  <a:close/>
                </a:path>
              </a:pathLst>
            </a:custGeom>
            <a:solidFill>
              <a:srgbClr val="10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2"/>
            <p:cNvSpPr/>
            <p:nvPr/>
          </p:nvSpPr>
          <p:spPr>
            <a:xfrm>
              <a:off x="6236335" y="1546345"/>
              <a:ext cx="81395" cy="75676"/>
            </a:xfrm>
            <a:custGeom>
              <a:rect b="b" l="l" r="r" t="t"/>
              <a:pathLst>
                <a:path extrusionOk="0" h="1191" w="1281">
                  <a:moveTo>
                    <a:pt x="0" y="1"/>
                  </a:moveTo>
                  <a:lnTo>
                    <a:pt x="1189" y="1190"/>
                  </a:lnTo>
                  <a:lnTo>
                    <a:pt x="1281" y="1190"/>
                  </a:lnTo>
                  <a:lnTo>
                    <a:pt x="90" y="1"/>
                  </a:lnTo>
                  <a:close/>
                </a:path>
              </a:pathLst>
            </a:custGeom>
            <a:solidFill>
              <a:srgbClr val="0FE5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2"/>
            <p:cNvSpPr/>
            <p:nvPr/>
          </p:nvSpPr>
          <p:spPr>
            <a:xfrm>
              <a:off x="6230489" y="1546345"/>
              <a:ext cx="81458" cy="75676"/>
            </a:xfrm>
            <a:custGeom>
              <a:rect b="b" l="l" r="r" t="t"/>
              <a:pathLst>
                <a:path extrusionOk="0" h="1191" w="1282">
                  <a:moveTo>
                    <a:pt x="1" y="1"/>
                  </a:moveTo>
                  <a:lnTo>
                    <a:pt x="1191" y="1190"/>
                  </a:lnTo>
                  <a:lnTo>
                    <a:pt x="1281" y="1190"/>
                  </a:lnTo>
                  <a:lnTo>
                    <a:pt x="92" y="1"/>
                  </a:lnTo>
                  <a:close/>
                </a:path>
              </a:pathLst>
            </a:custGeom>
            <a:solidFill>
              <a:srgbClr val="0EE5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2"/>
            <p:cNvSpPr/>
            <p:nvPr/>
          </p:nvSpPr>
          <p:spPr>
            <a:xfrm>
              <a:off x="6224771" y="1546345"/>
              <a:ext cx="81458" cy="75676"/>
            </a:xfrm>
            <a:custGeom>
              <a:rect b="b" l="l" r="r" t="t"/>
              <a:pathLst>
                <a:path extrusionOk="0" h="1191" w="1282">
                  <a:moveTo>
                    <a:pt x="0" y="1"/>
                  </a:moveTo>
                  <a:lnTo>
                    <a:pt x="1190" y="1190"/>
                  </a:lnTo>
                  <a:lnTo>
                    <a:pt x="1281" y="1190"/>
                  </a:lnTo>
                  <a:lnTo>
                    <a:pt x="91" y="1"/>
                  </a:lnTo>
                  <a:close/>
                </a:path>
              </a:pathLst>
            </a:custGeom>
            <a:solidFill>
              <a:srgbClr val="0D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2"/>
            <p:cNvSpPr/>
            <p:nvPr/>
          </p:nvSpPr>
          <p:spPr>
            <a:xfrm>
              <a:off x="6218925" y="1546345"/>
              <a:ext cx="81458" cy="75676"/>
            </a:xfrm>
            <a:custGeom>
              <a:rect b="b" l="l" r="r" t="t"/>
              <a:pathLst>
                <a:path extrusionOk="0" h="1191" w="1282">
                  <a:moveTo>
                    <a:pt x="0" y="1"/>
                  </a:moveTo>
                  <a:lnTo>
                    <a:pt x="1191" y="1190"/>
                  </a:lnTo>
                  <a:lnTo>
                    <a:pt x="1282" y="1190"/>
                  </a:lnTo>
                  <a:lnTo>
                    <a:pt x="92" y="1"/>
                  </a:lnTo>
                  <a:close/>
                </a:path>
              </a:pathLst>
            </a:custGeom>
            <a:solidFill>
              <a:srgbClr val="0D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2"/>
            <p:cNvSpPr/>
            <p:nvPr/>
          </p:nvSpPr>
          <p:spPr>
            <a:xfrm>
              <a:off x="6213143" y="1546345"/>
              <a:ext cx="81522" cy="75676"/>
            </a:xfrm>
            <a:custGeom>
              <a:rect b="b" l="l" r="r" t="t"/>
              <a:pathLst>
                <a:path extrusionOk="0" h="1191" w="1283">
                  <a:moveTo>
                    <a:pt x="1" y="1"/>
                  </a:moveTo>
                  <a:lnTo>
                    <a:pt x="1191" y="1190"/>
                  </a:lnTo>
                  <a:lnTo>
                    <a:pt x="1282" y="1190"/>
                  </a:lnTo>
                  <a:lnTo>
                    <a:pt x="91" y="1"/>
                  </a:lnTo>
                  <a:close/>
                </a:path>
              </a:pathLst>
            </a:custGeom>
            <a:solidFill>
              <a:srgbClr val="0C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2"/>
            <p:cNvSpPr/>
            <p:nvPr/>
          </p:nvSpPr>
          <p:spPr>
            <a:xfrm>
              <a:off x="6207361" y="1546345"/>
              <a:ext cx="81522" cy="75676"/>
            </a:xfrm>
            <a:custGeom>
              <a:rect b="b" l="l" r="r" t="t"/>
              <a:pathLst>
                <a:path extrusionOk="0" h="1191" w="1283">
                  <a:moveTo>
                    <a:pt x="0" y="1"/>
                  </a:moveTo>
                  <a:lnTo>
                    <a:pt x="1192" y="1190"/>
                  </a:lnTo>
                  <a:lnTo>
                    <a:pt x="1282" y="1190"/>
                  </a:lnTo>
                  <a:lnTo>
                    <a:pt x="92" y="1"/>
                  </a:lnTo>
                  <a:close/>
                </a:path>
              </a:pathLst>
            </a:custGeom>
            <a:solidFill>
              <a:srgbClr val="0B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2"/>
            <p:cNvSpPr/>
            <p:nvPr/>
          </p:nvSpPr>
          <p:spPr>
            <a:xfrm>
              <a:off x="6201643" y="1546345"/>
              <a:ext cx="81458" cy="75676"/>
            </a:xfrm>
            <a:custGeom>
              <a:rect b="b" l="l" r="r" t="t"/>
              <a:pathLst>
                <a:path extrusionOk="0" h="1191" w="1282">
                  <a:moveTo>
                    <a:pt x="0" y="1"/>
                  </a:moveTo>
                  <a:lnTo>
                    <a:pt x="1191" y="1190"/>
                  </a:lnTo>
                  <a:lnTo>
                    <a:pt x="1282" y="1190"/>
                  </a:lnTo>
                  <a:lnTo>
                    <a:pt x="90" y="1"/>
                  </a:lnTo>
                  <a:close/>
                </a:path>
              </a:pathLst>
            </a:custGeom>
            <a:solidFill>
              <a:srgbClr val="0A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2"/>
            <p:cNvSpPr/>
            <p:nvPr/>
          </p:nvSpPr>
          <p:spPr>
            <a:xfrm>
              <a:off x="6195797" y="1546345"/>
              <a:ext cx="81522" cy="75676"/>
            </a:xfrm>
            <a:custGeom>
              <a:rect b="b" l="l" r="r" t="t"/>
              <a:pathLst>
                <a:path extrusionOk="0" h="1191" w="1283">
                  <a:moveTo>
                    <a:pt x="1" y="1"/>
                  </a:moveTo>
                  <a:lnTo>
                    <a:pt x="1192" y="1190"/>
                  </a:lnTo>
                  <a:lnTo>
                    <a:pt x="1283" y="1190"/>
                  </a:lnTo>
                  <a:lnTo>
                    <a:pt x="92" y="1"/>
                  </a:lnTo>
                  <a:close/>
                </a:path>
              </a:pathLst>
            </a:custGeom>
            <a:solidFill>
              <a:srgbClr val="0A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2"/>
            <p:cNvSpPr/>
            <p:nvPr/>
          </p:nvSpPr>
          <p:spPr>
            <a:xfrm>
              <a:off x="6190079" y="1546345"/>
              <a:ext cx="81522" cy="75676"/>
            </a:xfrm>
            <a:custGeom>
              <a:rect b="b" l="l" r="r" t="t"/>
              <a:pathLst>
                <a:path extrusionOk="0" h="1191" w="1283">
                  <a:moveTo>
                    <a:pt x="1" y="1"/>
                  </a:moveTo>
                  <a:lnTo>
                    <a:pt x="1191" y="1190"/>
                  </a:lnTo>
                  <a:lnTo>
                    <a:pt x="1282" y="1190"/>
                  </a:lnTo>
                  <a:lnTo>
                    <a:pt x="91" y="1"/>
                  </a:lnTo>
                  <a:close/>
                </a:path>
              </a:pathLst>
            </a:custGeom>
            <a:solidFill>
              <a:srgbClr val="09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2"/>
            <p:cNvSpPr/>
            <p:nvPr/>
          </p:nvSpPr>
          <p:spPr>
            <a:xfrm>
              <a:off x="6184297" y="1546345"/>
              <a:ext cx="81458" cy="75676"/>
            </a:xfrm>
            <a:custGeom>
              <a:rect b="b" l="l" r="r" t="t"/>
              <a:pathLst>
                <a:path extrusionOk="0" h="1191" w="1282">
                  <a:moveTo>
                    <a:pt x="0" y="1"/>
                  </a:moveTo>
                  <a:lnTo>
                    <a:pt x="1192" y="1190"/>
                  </a:lnTo>
                  <a:lnTo>
                    <a:pt x="1282" y="1190"/>
                  </a:lnTo>
                  <a:lnTo>
                    <a:pt x="92" y="1"/>
                  </a:lnTo>
                  <a:close/>
                </a:path>
              </a:pathLst>
            </a:custGeom>
            <a:solidFill>
              <a:srgbClr val="08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2"/>
            <p:cNvSpPr/>
            <p:nvPr/>
          </p:nvSpPr>
          <p:spPr>
            <a:xfrm>
              <a:off x="6179086" y="1546345"/>
              <a:ext cx="80950" cy="75676"/>
            </a:xfrm>
            <a:custGeom>
              <a:rect b="b" l="l" r="r" t="t"/>
              <a:pathLst>
                <a:path extrusionOk="0" h="1191" w="1274">
                  <a:moveTo>
                    <a:pt x="0" y="1"/>
                  </a:moveTo>
                  <a:lnTo>
                    <a:pt x="0" y="9"/>
                  </a:lnTo>
                  <a:lnTo>
                    <a:pt x="1182" y="1190"/>
                  </a:lnTo>
                  <a:lnTo>
                    <a:pt x="1274" y="1190"/>
                  </a:lnTo>
                  <a:lnTo>
                    <a:pt x="82" y="1"/>
                  </a:lnTo>
                  <a:close/>
                </a:path>
              </a:pathLst>
            </a:custGeom>
            <a:solidFill>
              <a:srgbClr val="08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2"/>
            <p:cNvSpPr/>
            <p:nvPr/>
          </p:nvSpPr>
          <p:spPr>
            <a:xfrm>
              <a:off x="6179086" y="1546917"/>
              <a:ext cx="75168" cy="75104"/>
            </a:xfrm>
            <a:custGeom>
              <a:rect b="b" l="l" r="r" t="t"/>
              <a:pathLst>
                <a:path extrusionOk="0" h="1182" w="1183">
                  <a:moveTo>
                    <a:pt x="0" y="0"/>
                  </a:moveTo>
                  <a:lnTo>
                    <a:pt x="0" y="92"/>
                  </a:lnTo>
                  <a:lnTo>
                    <a:pt x="1092" y="1181"/>
                  </a:lnTo>
                  <a:lnTo>
                    <a:pt x="1182" y="1181"/>
                  </a:lnTo>
                  <a:lnTo>
                    <a:pt x="0" y="0"/>
                  </a:lnTo>
                  <a:close/>
                </a:path>
              </a:pathLst>
            </a:custGeom>
            <a:solidFill>
              <a:srgbClr val="07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2"/>
            <p:cNvSpPr/>
            <p:nvPr/>
          </p:nvSpPr>
          <p:spPr>
            <a:xfrm>
              <a:off x="6179086" y="1552699"/>
              <a:ext cx="69386" cy="69322"/>
            </a:xfrm>
            <a:custGeom>
              <a:rect b="b" l="l" r="r" t="t"/>
              <a:pathLst>
                <a:path extrusionOk="0" h="1091" w="1092">
                  <a:moveTo>
                    <a:pt x="0" y="1"/>
                  </a:moveTo>
                  <a:lnTo>
                    <a:pt x="0" y="91"/>
                  </a:lnTo>
                  <a:lnTo>
                    <a:pt x="1001" y="1090"/>
                  </a:lnTo>
                  <a:lnTo>
                    <a:pt x="1092" y="1090"/>
                  </a:lnTo>
                  <a:lnTo>
                    <a:pt x="0" y="1"/>
                  </a:lnTo>
                  <a:close/>
                </a:path>
              </a:pathLst>
            </a:custGeom>
            <a:solidFill>
              <a:srgbClr val="06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2"/>
            <p:cNvSpPr/>
            <p:nvPr/>
          </p:nvSpPr>
          <p:spPr>
            <a:xfrm>
              <a:off x="6179086" y="1558417"/>
              <a:ext cx="63604" cy="63604"/>
            </a:xfrm>
            <a:custGeom>
              <a:rect b="b" l="l" r="r" t="t"/>
              <a:pathLst>
                <a:path extrusionOk="0" h="1001" w="1001">
                  <a:moveTo>
                    <a:pt x="0" y="1"/>
                  </a:moveTo>
                  <a:lnTo>
                    <a:pt x="0" y="92"/>
                  </a:lnTo>
                  <a:lnTo>
                    <a:pt x="910" y="1000"/>
                  </a:lnTo>
                  <a:lnTo>
                    <a:pt x="1001" y="1000"/>
                  </a:lnTo>
                  <a:lnTo>
                    <a:pt x="0" y="1"/>
                  </a:lnTo>
                  <a:close/>
                </a:path>
              </a:pathLst>
            </a:custGeom>
            <a:solidFill>
              <a:srgbClr val="06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2"/>
            <p:cNvSpPr/>
            <p:nvPr/>
          </p:nvSpPr>
          <p:spPr>
            <a:xfrm>
              <a:off x="6179086" y="1564263"/>
              <a:ext cx="57885" cy="57758"/>
            </a:xfrm>
            <a:custGeom>
              <a:rect b="b" l="l" r="r" t="t"/>
              <a:pathLst>
                <a:path extrusionOk="0" h="909" w="911">
                  <a:moveTo>
                    <a:pt x="0" y="0"/>
                  </a:moveTo>
                  <a:lnTo>
                    <a:pt x="0" y="90"/>
                  </a:lnTo>
                  <a:lnTo>
                    <a:pt x="819" y="908"/>
                  </a:lnTo>
                  <a:lnTo>
                    <a:pt x="910" y="908"/>
                  </a:lnTo>
                  <a:lnTo>
                    <a:pt x="0" y="0"/>
                  </a:lnTo>
                  <a:close/>
                </a:path>
              </a:pathLst>
            </a:custGeom>
            <a:solidFill>
              <a:srgbClr val="05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2"/>
            <p:cNvSpPr/>
            <p:nvPr/>
          </p:nvSpPr>
          <p:spPr>
            <a:xfrm>
              <a:off x="6179086" y="1569981"/>
              <a:ext cx="52103" cy="52039"/>
            </a:xfrm>
            <a:custGeom>
              <a:rect b="b" l="l" r="r" t="t"/>
              <a:pathLst>
                <a:path extrusionOk="0" h="819" w="820">
                  <a:moveTo>
                    <a:pt x="0" y="0"/>
                  </a:moveTo>
                  <a:lnTo>
                    <a:pt x="0" y="92"/>
                  </a:lnTo>
                  <a:lnTo>
                    <a:pt x="727" y="818"/>
                  </a:lnTo>
                  <a:lnTo>
                    <a:pt x="819" y="818"/>
                  </a:lnTo>
                  <a:lnTo>
                    <a:pt x="0" y="0"/>
                  </a:lnTo>
                  <a:close/>
                </a:path>
              </a:pathLst>
            </a:custGeom>
            <a:solidFill>
              <a:srgbClr val="04E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2"/>
            <p:cNvSpPr/>
            <p:nvPr/>
          </p:nvSpPr>
          <p:spPr>
            <a:xfrm>
              <a:off x="6179086" y="1575763"/>
              <a:ext cx="46194" cy="46257"/>
            </a:xfrm>
            <a:custGeom>
              <a:rect b="b" l="l" r="r" t="t"/>
              <a:pathLst>
                <a:path extrusionOk="0" h="728" w="727">
                  <a:moveTo>
                    <a:pt x="0" y="1"/>
                  </a:moveTo>
                  <a:lnTo>
                    <a:pt x="0" y="91"/>
                  </a:lnTo>
                  <a:lnTo>
                    <a:pt x="636" y="727"/>
                  </a:lnTo>
                  <a:lnTo>
                    <a:pt x="727" y="727"/>
                  </a:lnTo>
                  <a:lnTo>
                    <a:pt x="0" y="1"/>
                  </a:lnTo>
                  <a:close/>
                </a:path>
              </a:pathLst>
            </a:custGeom>
            <a:solidFill>
              <a:srgbClr val="04E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2"/>
            <p:cNvSpPr/>
            <p:nvPr/>
          </p:nvSpPr>
          <p:spPr>
            <a:xfrm>
              <a:off x="6179086" y="1581545"/>
              <a:ext cx="40475" cy="40475"/>
            </a:xfrm>
            <a:custGeom>
              <a:rect b="b" l="l" r="r" t="t"/>
              <a:pathLst>
                <a:path extrusionOk="0" h="637" w="637">
                  <a:moveTo>
                    <a:pt x="0" y="0"/>
                  </a:moveTo>
                  <a:lnTo>
                    <a:pt x="0" y="91"/>
                  </a:lnTo>
                  <a:lnTo>
                    <a:pt x="545" y="636"/>
                  </a:lnTo>
                  <a:lnTo>
                    <a:pt x="636" y="636"/>
                  </a:lnTo>
                  <a:lnTo>
                    <a:pt x="0" y="0"/>
                  </a:lnTo>
                  <a:close/>
                </a:path>
              </a:pathLst>
            </a:custGeom>
            <a:solidFill>
              <a:srgbClr val="03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2"/>
            <p:cNvSpPr/>
            <p:nvPr/>
          </p:nvSpPr>
          <p:spPr>
            <a:xfrm>
              <a:off x="6179086" y="1587327"/>
              <a:ext cx="34693" cy="34693"/>
            </a:xfrm>
            <a:custGeom>
              <a:rect b="b" l="l" r="r" t="t"/>
              <a:pathLst>
                <a:path extrusionOk="0" h="546" w="546">
                  <a:moveTo>
                    <a:pt x="0" y="0"/>
                  </a:moveTo>
                  <a:lnTo>
                    <a:pt x="0" y="91"/>
                  </a:lnTo>
                  <a:lnTo>
                    <a:pt x="455" y="545"/>
                  </a:lnTo>
                  <a:lnTo>
                    <a:pt x="545" y="545"/>
                  </a:lnTo>
                  <a:lnTo>
                    <a:pt x="0" y="0"/>
                  </a:lnTo>
                  <a:close/>
                </a:path>
              </a:pathLst>
            </a:custGeom>
            <a:solidFill>
              <a:srgbClr val="02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2"/>
            <p:cNvSpPr/>
            <p:nvPr/>
          </p:nvSpPr>
          <p:spPr>
            <a:xfrm>
              <a:off x="6179086" y="1593046"/>
              <a:ext cx="28911" cy="28974"/>
            </a:xfrm>
            <a:custGeom>
              <a:rect b="b" l="l" r="r" t="t"/>
              <a:pathLst>
                <a:path extrusionOk="0" h="456" w="455">
                  <a:moveTo>
                    <a:pt x="0" y="1"/>
                  </a:moveTo>
                  <a:lnTo>
                    <a:pt x="0" y="92"/>
                  </a:lnTo>
                  <a:lnTo>
                    <a:pt x="363" y="455"/>
                  </a:lnTo>
                  <a:lnTo>
                    <a:pt x="455" y="455"/>
                  </a:lnTo>
                  <a:lnTo>
                    <a:pt x="0" y="1"/>
                  </a:lnTo>
                  <a:close/>
                </a:path>
              </a:pathLst>
            </a:custGeom>
            <a:solidFill>
              <a:srgbClr val="02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2"/>
            <p:cNvSpPr/>
            <p:nvPr/>
          </p:nvSpPr>
          <p:spPr>
            <a:xfrm>
              <a:off x="6179086" y="1598828"/>
              <a:ext cx="23129" cy="23192"/>
            </a:xfrm>
            <a:custGeom>
              <a:rect b="b" l="l" r="r" t="t"/>
              <a:pathLst>
                <a:path extrusionOk="0" h="365" w="364">
                  <a:moveTo>
                    <a:pt x="0" y="1"/>
                  </a:moveTo>
                  <a:lnTo>
                    <a:pt x="0" y="91"/>
                  </a:lnTo>
                  <a:lnTo>
                    <a:pt x="273" y="364"/>
                  </a:lnTo>
                  <a:lnTo>
                    <a:pt x="363" y="364"/>
                  </a:lnTo>
                  <a:lnTo>
                    <a:pt x="0" y="1"/>
                  </a:lnTo>
                  <a:close/>
                </a:path>
              </a:pathLst>
            </a:custGeom>
            <a:solidFill>
              <a:srgbClr val="01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2"/>
            <p:cNvSpPr/>
            <p:nvPr/>
          </p:nvSpPr>
          <p:spPr>
            <a:xfrm>
              <a:off x="6179086" y="1604610"/>
              <a:ext cx="17410" cy="17410"/>
            </a:xfrm>
            <a:custGeom>
              <a:rect b="b" l="l" r="r" t="t"/>
              <a:pathLst>
                <a:path extrusionOk="0" h="274" w="274">
                  <a:moveTo>
                    <a:pt x="0" y="0"/>
                  </a:moveTo>
                  <a:lnTo>
                    <a:pt x="0" y="92"/>
                  </a:lnTo>
                  <a:lnTo>
                    <a:pt x="182" y="273"/>
                  </a:lnTo>
                  <a:lnTo>
                    <a:pt x="273" y="273"/>
                  </a:lnTo>
                  <a:lnTo>
                    <a:pt x="0" y="0"/>
                  </a:lnTo>
                  <a:close/>
                </a:path>
              </a:pathLst>
            </a:custGeom>
            <a:solidFill>
              <a:srgbClr val="01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2"/>
            <p:cNvSpPr/>
            <p:nvPr/>
          </p:nvSpPr>
          <p:spPr>
            <a:xfrm>
              <a:off x="6179086" y="1610392"/>
              <a:ext cx="11564" cy="11628"/>
            </a:xfrm>
            <a:custGeom>
              <a:rect b="b" l="l" r="r" t="t"/>
              <a:pathLst>
                <a:path extrusionOk="0" h="183" w="182">
                  <a:moveTo>
                    <a:pt x="0" y="1"/>
                  </a:moveTo>
                  <a:lnTo>
                    <a:pt x="0" y="91"/>
                  </a:lnTo>
                  <a:lnTo>
                    <a:pt x="92" y="182"/>
                  </a:lnTo>
                  <a:lnTo>
                    <a:pt x="182" y="182"/>
                  </a:lnTo>
                  <a:lnTo>
                    <a:pt x="0" y="1"/>
                  </a:lnTo>
                  <a:close/>
                </a:path>
              </a:pathLst>
            </a:custGeom>
            <a:solidFill>
              <a:srgbClr val="00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2"/>
            <p:cNvSpPr/>
            <p:nvPr/>
          </p:nvSpPr>
          <p:spPr>
            <a:xfrm>
              <a:off x="6179086" y="1616110"/>
              <a:ext cx="5846" cy="5909"/>
            </a:xfrm>
            <a:custGeom>
              <a:rect b="b" l="l" r="r" t="t"/>
              <a:pathLst>
                <a:path extrusionOk="0" h="93" w="92">
                  <a:moveTo>
                    <a:pt x="0" y="1"/>
                  </a:moveTo>
                  <a:lnTo>
                    <a:pt x="0" y="92"/>
                  </a:lnTo>
                  <a:lnTo>
                    <a:pt x="92" y="92"/>
                  </a:lnTo>
                  <a:lnTo>
                    <a:pt x="0" y="1"/>
                  </a:lnTo>
                  <a:close/>
                </a:path>
              </a:pathLst>
            </a:custGeom>
            <a:solidFill>
              <a:srgbClr val="00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2"/>
            <p:cNvSpPr/>
            <p:nvPr/>
          </p:nvSpPr>
          <p:spPr>
            <a:xfrm>
              <a:off x="6179086" y="1546345"/>
              <a:ext cx="1396482" cy="1987023"/>
            </a:xfrm>
            <a:custGeom>
              <a:rect b="b" l="l" r="r" t="t"/>
              <a:pathLst>
                <a:path extrusionOk="0" h="31272" w="21978">
                  <a:moveTo>
                    <a:pt x="0" y="1"/>
                  </a:moveTo>
                  <a:lnTo>
                    <a:pt x="0" y="31272"/>
                  </a:lnTo>
                  <a:lnTo>
                    <a:pt x="21977" y="31272"/>
                  </a:lnTo>
                  <a:lnTo>
                    <a:pt x="219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2"/>
            <p:cNvSpPr/>
            <p:nvPr/>
          </p:nvSpPr>
          <p:spPr>
            <a:xfrm>
              <a:off x="6182073" y="1966716"/>
              <a:ext cx="1390573" cy="903602"/>
            </a:xfrm>
            <a:custGeom>
              <a:rect b="b" l="l" r="r" t="t"/>
              <a:pathLst>
                <a:path extrusionOk="0" h="14221" w="21885">
                  <a:moveTo>
                    <a:pt x="1" y="1"/>
                  </a:moveTo>
                  <a:lnTo>
                    <a:pt x="1" y="14221"/>
                  </a:lnTo>
                  <a:lnTo>
                    <a:pt x="21885" y="14221"/>
                  </a:lnTo>
                  <a:lnTo>
                    <a:pt x="218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2"/>
            <p:cNvSpPr/>
            <p:nvPr/>
          </p:nvSpPr>
          <p:spPr>
            <a:xfrm>
              <a:off x="6172351" y="1539610"/>
              <a:ext cx="1409953" cy="2000557"/>
            </a:xfrm>
            <a:custGeom>
              <a:rect b="b" l="l" r="r" t="t"/>
              <a:pathLst>
                <a:path extrusionOk="0" h="31485" w="22190">
                  <a:moveTo>
                    <a:pt x="21977" y="213"/>
                  </a:moveTo>
                  <a:lnTo>
                    <a:pt x="21977" y="31272"/>
                  </a:lnTo>
                  <a:lnTo>
                    <a:pt x="213" y="31272"/>
                  </a:lnTo>
                  <a:lnTo>
                    <a:pt x="213" y="213"/>
                  </a:lnTo>
                  <a:close/>
                  <a:moveTo>
                    <a:pt x="0" y="0"/>
                  </a:moveTo>
                  <a:lnTo>
                    <a:pt x="0" y="31485"/>
                  </a:lnTo>
                  <a:lnTo>
                    <a:pt x="22189" y="31485"/>
                  </a:lnTo>
                  <a:lnTo>
                    <a:pt x="221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2"/>
            <p:cNvSpPr/>
            <p:nvPr/>
          </p:nvSpPr>
          <p:spPr>
            <a:xfrm>
              <a:off x="6257239" y="2975200"/>
              <a:ext cx="239292" cy="239292"/>
            </a:xfrm>
            <a:custGeom>
              <a:rect b="b" l="l" r="r" t="t"/>
              <a:pathLst>
                <a:path extrusionOk="0" h="3766" w="3766">
                  <a:moveTo>
                    <a:pt x="1883" y="1"/>
                  </a:moveTo>
                  <a:cubicBezTo>
                    <a:pt x="843" y="1"/>
                    <a:pt x="0" y="845"/>
                    <a:pt x="0" y="1883"/>
                  </a:cubicBezTo>
                  <a:cubicBezTo>
                    <a:pt x="0" y="2923"/>
                    <a:pt x="843" y="3766"/>
                    <a:pt x="1883" y="3766"/>
                  </a:cubicBezTo>
                  <a:cubicBezTo>
                    <a:pt x="2922" y="3766"/>
                    <a:pt x="3765" y="2923"/>
                    <a:pt x="3765" y="1883"/>
                  </a:cubicBezTo>
                  <a:cubicBezTo>
                    <a:pt x="3765" y="845"/>
                    <a:pt x="2922" y="1"/>
                    <a:pt x="1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2"/>
            <p:cNvSpPr/>
            <p:nvPr/>
          </p:nvSpPr>
          <p:spPr>
            <a:xfrm>
              <a:off x="6545896" y="3114857"/>
              <a:ext cx="298765" cy="29101"/>
            </a:xfrm>
            <a:custGeom>
              <a:rect b="b" l="l" r="r" t="t"/>
              <a:pathLst>
                <a:path extrusionOk="0" h="458" w="4702">
                  <a:moveTo>
                    <a:pt x="0" y="1"/>
                  </a:moveTo>
                  <a:lnTo>
                    <a:pt x="0" y="458"/>
                  </a:lnTo>
                  <a:lnTo>
                    <a:pt x="4702" y="458"/>
                  </a:lnTo>
                  <a:lnTo>
                    <a:pt x="47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2"/>
            <p:cNvSpPr/>
            <p:nvPr/>
          </p:nvSpPr>
          <p:spPr>
            <a:xfrm>
              <a:off x="6257239" y="3250957"/>
              <a:ext cx="1240174" cy="29101"/>
            </a:xfrm>
            <a:custGeom>
              <a:rect b="b" l="l" r="r" t="t"/>
              <a:pathLst>
                <a:path extrusionOk="0" h="458" w="19518">
                  <a:moveTo>
                    <a:pt x="0" y="1"/>
                  </a:moveTo>
                  <a:lnTo>
                    <a:pt x="0" y="458"/>
                  </a:lnTo>
                  <a:lnTo>
                    <a:pt x="19518" y="458"/>
                  </a:lnTo>
                  <a:lnTo>
                    <a:pt x="195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2"/>
            <p:cNvSpPr/>
            <p:nvPr/>
          </p:nvSpPr>
          <p:spPr>
            <a:xfrm>
              <a:off x="6257239" y="3310238"/>
              <a:ext cx="1240174" cy="29101"/>
            </a:xfrm>
            <a:custGeom>
              <a:rect b="b" l="l" r="r" t="t"/>
              <a:pathLst>
                <a:path extrusionOk="0" h="458" w="19518">
                  <a:moveTo>
                    <a:pt x="0" y="1"/>
                  </a:moveTo>
                  <a:lnTo>
                    <a:pt x="0" y="457"/>
                  </a:lnTo>
                  <a:lnTo>
                    <a:pt x="19518" y="457"/>
                  </a:lnTo>
                  <a:lnTo>
                    <a:pt x="195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2"/>
            <p:cNvSpPr/>
            <p:nvPr/>
          </p:nvSpPr>
          <p:spPr>
            <a:xfrm>
              <a:off x="6257239" y="3369456"/>
              <a:ext cx="298765" cy="29101"/>
            </a:xfrm>
            <a:custGeom>
              <a:rect b="b" l="l" r="r" t="t"/>
              <a:pathLst>
                <a:path extrusionOk="0" h="458" w="4702">
                  <a:moveTo>
                    <a:pt x="0" y="1"/>
                  </a:moveTo>
                  <a:lnTo>
                    <a:pt x="0" y="457"/>
                  </a:lnTo>
                  <a:lnTo>
                    <a:pt x="4701" y="457"/>
                  </a:lnTo>
                  <a:lnTo>
                    <a:pt x="47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2"/>
            <p:cNvSpPr/>
            <p:nvPr/>
          </p:nvSpPr>
          <p:spPr>
            <a:xfrm>
              <a:off x="6247264" y="1749223"/>
              <a:ext cx="112148" cy="112148"/>
            </a:xfrm>
            <a:custGeom>
              <a:rect b="b" l="l" r="r" t="t"/>
              <a:pathLst>
                <a:path extrusionOk="0" h="1765" w="1765">
                  <a:moveTo>
                    <a:pt x="882" y="0"/>
                  </a:moveTo>
                  <a:cubicBezTo>
                    <a:pt x="396" y="0"/>
                    <a:pt x="0" y="396"/>
                    <a:pt x="0" y="882"/>
                  </a:cubicBezTo>
                  <a:cubicBezTo>
                    <a:pt x="0" y="1369"/>
                    <a:pt x="395" y="1764"/>
                    <a:pt x="882" y="1764"/>
                  </a:cubicBezTo>
                  <a:cubicBezTo>
                    <a:pt x="1369" y="1764"/>
                    <a:pt x="1765" y="1370"/>
                    <a:pt x="1765" y="882"/>
                  </a:cubicBezTo>
                  <a:cubicBezTo>
                    <a:pt x="1765" y="396"/>
                    <a:pt x="1369" y="0"/>
                    <a:pt x="8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2"/>
            <p:cNvSpPr/>
            <p:nvPr/>
          </p:nvSpPr>
          <p:spPr>
            <a:xfrm>
              <a:off x="6382029" y="1790714"/>
              <a:ext cx="298765" cy="29101"/>
            </a:xfrm>
            <a:custGeom>
              <a:rect b="b" l="l" r="r" t="t"/>
              <a:pathLst>
                <a:path extrusionOk="0" h="458" w="4702">
                  <a:moveTo>
                    <a:pt x="1" y="1"/>
                  </a:moveTo>
                  <a:lnTo>
                    <a:pt x="1" y="458"/>
                  </a:lnTo>
                  <a:lnTo>
                    <a:pt x="4702" y="458"/>
                  </a:lnTo>
                  <a:lnTo>
                    <a:pt x="47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2"/>
            <p:cNvSpPr/>
            <p:nvPr/>
          </p:nvSpPr>
          <p:spPr>
            <a:xfrm>
              <a:off x="6545896" y="3169119"/>
              <a:ext cx="481506" cy="29101"/>
            </a:xfrm>
            <a:custGeom>
              <a:rect b="b" l="l" r="r" t="t"/>
              <a:pathLst>
                <a:path extrusionOk="0" h="458" w="7578">
                  <a:moveTo>
                    <a:pt x="0" y="1"/>
                  </a:moveTo>
                  <a:lnTo>
                    <a:pt x="0" y="458"/>
                  </a:lnTo>
                  <a:lnTo>
                    <a:pt x="7577" y="458"/>
                  </a:lnTo>
                  <a:lnTo>
                    <a:pt x="75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2"/>
            <p:cNvSpPr/>
            <p:nvPr/>
          </p:nvSpPr>
          <p:spPr>
            <a:xfrm>
              <a:off x="6734730" y="1874369"/>
              <a:ext cx="636798" cy="706628"/>
            </a:xfrm>
            <a:custGeom>
              <a:rect b="b" l="l" r="r" t="t"/>
              <a:pathLst>
                <a:path extrusionOk="0" h="11121" w="10022">
                  <a:moveTo>
                    <a:pt x="5206" y="0"/>
                  </a:moveTo>
                  <a:lnTo>
                    <a:pt x="3851" y="2683"/>
                  </a:lnTo>
                  <a:cubicBezTo>
                    <a:pt x="2973" y="4312"/>
                    <a:pt x="1627" y="5563"/>
                    <a:pt x="1" y="6267"/>
                  </a:cubicBezTo>
                  <a:lnTo>
                    <a:pt x="1944" y="10763"/>
                  </a:lnTo>
                  <a:cubicBezTo>
                    <a:pt x="2921" y="10342"/>
                    <a:pt x="3971" y="10129"/>
                    <a:pt x="5041" y="10129"/>
                  </a:cubicBezTo>
                  <a:cubicBezTo>
                    <a:pt x="5755" y="10129"/>
                    <a:pt x="6477" y="10224"/>
                    <a:pt x="7193" y="10414"/>
                  </a:cubicBezTo>
                  <a:lnTo>
                    <a:pt x="10022" y="11120"/>
                  </a:lnTo>
                  <a:lnTo>
                    <a:pt x="52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2"/>
            <p:cNvSpPr/>
            <p:nvPr/>
          </p:nvSpPr>
          <p:spPr>
            <a:xfrm>
              <a:off x="7997885" y="2925322"/>
              <a:ext cx="87431" cy="203646"/>
            </a:xfrm>
            <a:custGeom>
              <a:rect b="b" l="l" r="r" t="t"/>
              <a:pathLst>
                <a:path extrusionOk="0" h="3205" w="1376">
                  <a:moveTo>
                    <a:pt x="1" y="0"/>
                  </a:moveTo>
                  <a:lnTo>
                    <a:pt x="1" y="3205"/>
                  </a:lnTo>
                  <a:lnTo>
                    <a:pt x="1376" y="3205"/>
                  </a:lnTo>
                  <a:lnTo>
                    <a:pt x="13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2"/>
            <p:cNvSpPr/>
            <p:nvPr/>
          </p:nvSpPr>
          <p:spPr>
            <a:xfrm>
              <a:off x="7995661" y="2923035"/>
              <a:ext cx="91942" cy="208284"/>
            </a:xfrm>
            <a:custGeom>
              <a:rect b="b" l="l" r="r" t="t"/>
              <a:pathLst>
                <a:path extrusionOk="0" h="3278" w="1447">
                  <a:moveTo>
                    <a:pt x="1376" y="72"/>
                  </a:moveTo>
                  <a:lnTo>
                    <a:pt x="1376" y="3206"/>
                  </a:lnTo>
                  <a:lnTo>
                    <a:pt x="72" y="3206"/>
                  </a:lnTo>
                  <a:lnTo>
                    <a:pt x="72" y="72"/>
                  </a:lnTo>
                  <a:close/>
                  <a:moveTo>
                    <a:pt x="0" y="1"/>
                  </a:moveTo>
                  <a:lnTo>
                    <a:pt x="0" y="3277"/>
                  </a:lnTo>
                  <a:lnTo>
                    <a:pt x="1447" y="3277"/>
                  </a:lnTo>
                  <a:lnTo>
                    <a:pt x="14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2"/>
            <p:cNvSpPr/>
            <p:nvPr/>
          </p:nvSpPr>
          <p:spPr>
            <a:xfrm>
              <a:off x="8104757" y="2846216"/>
              <a:ext cx="87431" cy="282689"/>
            </a:xfrm>
            <a:custGeom>
              <a:rect b="b" l="l" r="r" t="t"/>
              <a:pathLst>
                <a:path extrusionOk="0" h="4449" w="1376">
                  <a:moveTo>
                    <a:pt x="1" y="1"/>
                  </a:moveTo>
                  <a:lnTo>
                    <a:pt x="1" y="4449"/>
                  </a:lnTo>
                  <a:lnTo>
                    <a:pt x="1376" y="4449"/>
                  </a:lnTo>
                  <a:lnTo>
                    <a:pt x="13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2"/>
            <p:cNvSpPr/>
            <p:nvPr/>
          </p:nvSpPr>
          <p:spPr>
            <a:xfrm>
              <a:off x="8102470" y="2844056"/>
              <a:ext cx="92006" cy="287264"/>
            </a:xfrm>
            <a:custGeom>
              <a:rect b="b" l="l" r="r" t="t"/>
              <a:pathLst>
                <a:path extrusionOk="0" h="4521" w="1448">
                  <a:moveTo>
                    <a:pt x="1376" y="70"/>
                  </a:moveTo>
                  <a:lnTo>
                    <a:pt x="1376" y="4449"/>
                  </a:lnTo>
                  <a:lnTo>
                    <a:pt x="72" y="4449"/>
                  </a:lnTo>
                  <a:lnTo>
                    <a:pt x="72" y="70"/>
                  </a:lnTo>
                  <a:close/>
                  <a:moveTo>
                    <a:pt x="0" y="1"/>
                  </a:moveTo>
                  <a:lnTo>
                    <a:pt x="0" y="4520"/>
                  </a:lnTo>
                  <a:lnTo>
                    <a:pt x="1447" y="4520"/>
                  </a:lnTo>
                  <a:lnTo>
                    <a:pt x="14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2"/>
            <p:cNvSpPr/>
            <p:nvPr/>
          </p:nvSpPr>
          <p:spPr>
            <a:xfrm>
              <a:off x="8211693" y="2654266"/>
              <a:ext cx="87431" cy="474644"/>
            </a:xfrm>
            <a:custGeom>
              <a:rect b="b" l="l" r="r" t="t"/>
              <a:pathLst>
                <a:path extrusionOk="0" h="7470" w="1376">
                  <a:moveTo>
                    <a:pt x="0" y="1"/>
                  </a:moveTo>
                  <a:lnTo>
                    <a:pt x="0" y="7470"/>
                  </a:lnTo>
                  <a:lnTo>
                    <a:pt x="1375" y="7470"/>
                  </a:lnTo>
                  <a:lnTo>
                    <a:pt x="1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2"/>
            <p:cNvSpPr/>
            <p:nvPr/>
          </p:nvSpPr>
          <p:spPr>
            <a:xfrm>
              <a:off x="8318565" y="2778548"/>
              <a:ext cx="87431" cy="350360"/>
            </a:xfrm>
            <a:custGeom>
              <a:rect b="b" l="l" r="r" t="t"/>
              <a:pathLst>
                <a:path extrusionOk="0" h="5514" w="1376">
                  <a:moveTo>
                    <a:pt x="0" y="0"/>
                  </a:moveTo>
                  <a:lnTo>
                    <a:pt x="0" y="5514"/>
                  </a:lnTo>
                  <a:lnTo>
                    <a:pt x="1375" y="5514"/>
                  </a:lnTo>
                  <a:lnTo>
                    <a:pt x="13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2"/>
            <p:cNvSpPr/>
            <p:nvPr/>
          </p:nvSpPr>
          <p:spPr>
            <a:xfrm>
              <a:off x="8316342" y="2776260"/>
              <a:ext cx="91879" cy="355062"/>
            </a:xfrm>
            <a:custGeom>
              <a:rect b="b" l="l" r="r" t="t"/>
              <a:pathLst>
                <a:path extrusionOk="0" h="5588" w="1446">
                  <a:moveTo>
                    <a:pt x="1376" y="71"/>
                  </a:moveTo>
                  <a:lnTo>
                    <a:pt x="1376" y="5516"/>
                  </a:lnTo>
                  <a:lnTo>
                    <a:pt x="71" y="5516"/>
                  </a:lnTo>
                  <a:lnTo>
                    <a:pt x="71" y="71"/>
                  </a:lnTo>
                  <a:close/>
                  <a:moveTo>
                    <a:pt x="0" y="1"/>
                  </a:moveTo>
                  <a:lnTo>
                    <a:pt x="0" y="5587"/>
                  </a:lnTo>
                  <a:lnTo>
                    <a:pt x="1446" y="5587"/>
                  </a:lnTo>
                  <a:lnTo>
                    <a:pt x="14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2"/>
            <p:cNvSpPr/>
            <p:nvPr/>
          </p:nvSpPr>
          <p:spPr>
            <a:xfrm>
              <a:off x="8020378" y="2892409"/>
              <a:ext cx="87431" cy="211270"/>
            </a:xfrm>
            <a:custGeom>
              <a:rect b="b" l="l" r="r" t="t"/>
              <a:pathLst>
                <a:path extrusionOk="0" h="3325" w="1376">
                  <a:moveTo>
                    <a:pt x="0" y="0"/>
                  </a:moveTo>
                  <a:lnTo>
                    <a:pt x="0" y="3324"/>
                  </a:lnTo>
                  <a:lnTo>
                    <a:pt x="1375" y="3324"/>
                  </a:lnTo>
                  <a:lnTo>
                    <a:pt x="13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2"/>
            <p:cNvSpPr/>
            <p:nvPr/>
          </p:nvSpPr>
          <p:spPr>
            <a:xfrm>
              <a:off x="8018154" y="2890249"/>
              <a:ext cx="91942" cy="215655"/>
            </a:xfrm>
            <a:custGeom>
              <a:rect b="b" l="l" r="r" t="t"/>
              <a:pathLst>
                <a:path extrusionOk="0" h="3394" w="1447">
                  <a:moveTo>
                    <a:pt x="1375" y="70"/>
                  </a:moveTo>
                  <a:lnTo>
                    <a:pt x="1375" y="3322"/>
                  </a:lnTo>
                  <a:lnTo>
                    <a:pt x="72" y="3322"/>
                  </a:lnTo>
                  <a:lnTo>
                    <a:pt x="72" y="70"/>
                  </a:lnTo>
                  <a:close/>
                  <a:moveTo>
                    <a:pt x="0" y="0"/>
                  </a:moveTo>
                  <a:lnTo>
                    <a:pt x="0" y="3394"/>
                  </a:lnTo>
                  <a:lnTo>
                    <a:pt x="1447" y="3394"/>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2"/>
            <p:cNvSpPr/>
            <p:nvPr/>
          </p:nvSpPr>
          <p:spPr>
            <a:xfrm>
              <a:off x="8127250" y="2810508"/>
              <a:ext cx="87431" cy="293174"/>
            </a:xfrm>
            <a:custGeom>
              <a:rect b="b" l="l" r="r" t="t"/>
              <a:pathLst>
                <a:path extrusionOk="0" h="4614" w="1376">
                  <a:moveTo>
                    <a:pt x="1" y="0"/>
                  </a:moveTo>
                  <a:lnTo>
                    <a:pt x="1" y="4613"/>
                  </a:lnTo>
                  <a:lnTo>
                    <a:pt x="1376" y="4613"/>
                  </a:lnTo>
                  <a:lnTo>
                    <a:pt x="13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2"/>
            <p:cNvSpPr/>
            <p:nvPr/>
          </p:nvSpPr>
          <p:spPr>
            <a:xfrm>
              <a:off x="8124963" y="2808220"/>
              <a:ext cx="92006" cy="297685"/>
            </a:xfrm>
            <a:custGeom>
              <a:rect b="b" l="l" r="r" t="t"/>
              <a:pathLst>
                <a:path extrusionOk="0" h="4685" w="1448">
                  <a:moveTo>
                    <a:pt x="1377" y="70"/>
                  </a:moveTo>
                  <a:lnTo>
                    <a:pt x="1377" y="4613"/>
                  </a:lnTo>
                  <a:lnTo>
                    <a:pt x="72" y="4613"/>
                  </a:lnTo>
                  <a:lnTo>
                    <a:pt x="72" y="70"/>
                  </a:lnTo>
                  <a:close/>
                  <a:moveTo>
                    <a:pt x="0" y="0"/>
                  </a:moveTo>
                  <a:lnTo>
                    <a:pt x="0" y="4685"/>
                  </a:lnTo>
                  <a:lnTo>
                    <a:pt x="1447" y="4685"/>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2"/>
            <p:cNvSpPr/>
            <p:nvPr/>
          </p:nvSpPr>
          <p:spPr>
            <a:xfrm>
              <a:off x="8234186" y="2611378"/>
              <a:ext cx="87495" cy="492181"/>
            </a:xfrm>
            <a:custGeom>
              <a:rect b="b" l="l" r="r" t="t"/>
              <a:pathLst>
                <a:path extrusionOk="0" h="7746" w="1377">
                  <a:moveTo>
                    <a:pt x="1" y="0"/>
                  </a:moveTo>
                  <a:lnTo>
                    <a:pt x="1" y="7745"/>
                  </a:lnTo>
                  <a:lnTo>
                    <a:pt x="1376" y="7745"/>
                  </a:lnTo>
                  <a:lnTo>
                    <a:pt x="13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2"/>
            <p:cNvSpPr/>
            <p:nvPr/>
          </p:nvSpPr>
          <p:spPr>
            <a:xfrm>
              <a:off x="8341122" y="2740171"/>
              <a:ext cx="87431" cy="363512"/>
            </a:xfrm>
            <a:custGeom>
              <a:rect b="b" l="l" r="r" t="t"/>
              <a:pathLst>
                <a:path extrusionOk="0" h="5721" w="1376">
                  <a:moveTo>
                    <a:pt x="0" y="0"/>
                  </a:moveTo>
                  <a:lnTo>
                    <a:pt x="0" y="5720"/>
                  </a:lnTo>
                  <a:lnTo>
                    <a:pt x="1375" y="5720"/>
                  </a:lnTo>
                  <a:lnTo>
                    <a:pt x="13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2"/>
            <p:cNvSpPr/>
            <p:nvPr/>
          </p:nvSpPr>
          <p:spPr>
            <a:xfrm>
              <a:off x="8338771" y="2737947"/>
              <a:ext cx="92006" cy="367960"/>
            </a:xfrm>
            <a:custGeom>
              <a:rect b="b" l="l" r="r" t="t"/>
              <a:pathLst>
                <a:path extrusionOk="0" h="5791" w="1448">
                  <a:moveTo>
                    <a:pt x="1376" y="70"/>
                  </a:moveTo>
                  <a:lnTo>
                    <a:pt x="1376" y="5719"/>
                  </a:lnTo>
                  <a:lnTo>
                    <a:pt x="73" y="5719"/>
                  </a:lnTo>
                  <a:lnTo>
                    <a:pt x="73" y="70"/>
                  </a:lnTo>
                  <a:close/>
                  <a:moveTo>
                    <a:pt x="1" y="1"/>
                  </a:moveTo>
                  <a:lnTo>
                    <a:pt x="1" y="5791"/>
                  </a:lnTo>
                  <a:lnTo>
                    <a:pt x="1448" y="5791"/>
                  </a:lnTo>
                  <a:lnTo>
                    <a:pt x="14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2"/>
            <p:cNvSpPr/>
            <p:nvPr/>
          </p:nvSpPr>
          <p:spPr>
            <a:xfrm>
              <a:off x="5546367" y="1839702"/>
              <a:ext cx="346738" cy="323419"/>
            </a:xfrm>
            <a:custGeom>
              <a:rect b="b" l="l" r="r" t="t"/>
              <a:pathLst>
                <a:path extrusionOk="0" h="5090" w="5457">
                  <a:moveTo>
                    <a:pt x="2731" y="0"/>
                  </a:moveTo>
                  <a:cubicBezTo>
                    <a:pt x="2603" y="0"/>
                    <a:pt x="2473" y="10"/>
                    <a:pt x="2343" y="30"/>
                  </a:cubicBezTo>
                  <a:cubicBezTo>
                    <a:pt x="954" y="243"/>
                    <a:pt x="1" y="1541"/>
                    <a:pt x="213" y="2931"/>
                  </a:cubicBezTo>
                  <a:cubicBezTo>
                    <a:pt x="406" y="4189"/>
                    <a:pt x="1490" y="5089"/>
                    <a:pt x="2724" y="5089"/>
                  </a:cubicBezTo>
                  <a:cubicBezTo>
                    <a:pt x="2853" y="5089"/>
                    <a:pt x="2983" y="5079"/>
                    <a:pt x="3114" y="5059"/>
                  </a:cubicBezTo>
                  <a:cubicBezTo>
                    <a:pt x="4503" y="4846"/>
                    <a:pt x="5456" y="3548"/>
                    <a:pt x="5244" y="2159"/>
                  </a:cubicBezTo>
                  <a:cubicBezTo>
                    <a:pt x="5051" y="901"/>
                    <a:pt x="3966" y="0"/>
                    <a:pt x="27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2"/>
            <p:cNvSpPr/>
            <p:nvPr/>
          </p:nvSpPr>
          <p:spPr>
            <a:xfrm>
              <a:off x="5549861" y="1836144"/>
              <a:ext cx="339748" cy="330408"/>
            </a:xfrm>
            <a:custGeom>
              <a:rect b="b" l="l" r="r" t="t"/>
              <a:pathLst>
                <a:path extrusionOk="0" h="5200" w="5347">
                  <a:moveTo>
                    <a:pt x="2679" y="111"/>
                  </a:moveTo>
                  <a:cubicBezTo>
                    <a:pt x="3204" y="111"/>
                    <a:pt x="3716" y="277"/>
                    <a:pt x="4148" y="595"/>
                  </a:cubicBezTo>
                  <a:cubicBezTo>
                    <a:pt x="4683" y="988"/>
                    <a:pt x="5034" y="1566"/>
                    <a:pt x="5135" y="2224"/>
                  </a:cubicBezTo>
                  <a:cubicBezTo>
                    <a:pt x="5236" y="2882"/>
                    <a:pt x="5074" y="3539"/>
                    <a:pt x="4681" y="4075"/>
                  </a:cubicBezTo>
                  <a:cubicBezTo>
                    <a:pt x="4288" y="4611"/>
                    <a:pt x="3710" y="4961"/>
                    <a:pt x="3052" y="5062"/>
                  </a:cubicBezTo>
                  <a:cubicBezTo>
                    <a:pt x="2924" y="5082"/>
                    <a:pt x="2796" y="5092"/>
                    <a:pt x="2668" y="5092"/>
                  </a:cubicBezTo>
                  <a:cubicBezTo>
                    <a:pt x="2142" y="5092"/>
                    <a:pt x="1632" y="4925"/>
                    <a:pt x="1200" y="4609"/>
                  </a:cubicBezTo>
                  <a:cubicBezTo>
                    <a:pt x="665" y="4215"/>
                    <a:pt x="314" y="3636"/>
                    <a:pt x="213" y="2979"/>
                  </a:cubicBezTo>
                  <a:cubicBezTo>
                    <a:pt x="112" y="2322"/>
                    <a:pt x="275" y="1664"/>
                    <a:pt x="667" y="1128"/>
                  </a:cubicBezTo>
                  <a:cubicBezTo>
                    <a:pt x="1060" y="593"/>
                    <a:pt x="1639" y="242"/>
                    <a:pt x="2296" y="141"/>
                  </a:cubicBezTo>
                  <a:cubicBezTo>
                    <a:pt x="2425" y="120"/>
                    <a:pt x="2553" y="111"/>
                    <a:pt x="2679" y="111"/>
                  </a:cubicBezTo>
                  <a:close/>
                  <a:moveTo>
                    <a:pt x="2677" y="1"/>
                  </a:moveTo>
                  <a:cubicBezTo>
                    <a:pt x="2545" y="1"/>
                    <a:pt x="2412" y="11"/>
                    <a:pt x="2280" y="31"/>
                  </a:cubicBezTo>
                  <a:cubicBezTo>
                    <a:pt x="1594" y="138"/>
                    <a:pt x="991" y="503"/>
                    <a:pt x="579" y="1063"/>
                  </a:cubicBezTo>
                  <a:cubicBezTo>
                    <a:pt x="169" y="1622"/>
                    <a:pt x="1" y="2308"/>
                    <a:pt x="105" y="2994"/>
                  </a:cubicBezTo>
                  <a:cubicBezTo>
                    <a:pt x="210" y="3681"/>
                    <a:pt x="577" y="4284"/>
                    <a:pt x="1136" y="4695"/>
                  </a:cubicBezTo>
                  <a:cubicBezTo>
                    <a:pt x="1585" y="5026"/>
                    <a:pt x="2119" y="5199"/>
                    <a:pt x="2668" y="5199"/>
                  </a:cubicBezTo>
                  <a:cubicBezTo>
                    <a:pt x="2800" y="5199"/>
                    <a:pt x="2933" y="5191"/>
                    <a:pt x="3067" y="5167"/>
                  </a:cubicBezTo>
                  <a:cubicBezTo>
                    <a:pt x="3753" y="5062"/>
                    <a:pt x="4356" y="4696"/>
                    <a:pt x="4768" y="4138"/>
                  </a:cubicBezTo>
                  <a:cubicBezTo>
                    <a:pt x="5178" y="3578"/>
                    <a:pt x="5346" y="2892"/>
                    <a:pt x="5242" y="2205"/>
                  </a:cubicBezTo>
                  <a:cubicBezTo>
                    <a:pt x="5137" y="1519"/>
                    <a:pt x="4770" y="916"/>
                    <a:pt x="4211" y="505"/>
                  </a:cubicBezTo>
                  <a:cubicBezTo>
                    <a:pt x="3761" y="175"/>
                    <a:pt x="3227" y="1"/>
                    <a:pt x="2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2"/>
            <p:cNvSpPr/>
            <p:nvPr/>
          </p:nvSpPr>
          <p:spPr>
            <a:xfrm>
              <a:off x="5530990" y="1829854"/>
              <a:ext cx="346674" cy="323419"/>
            </a:xfrm>
            <a:custGeom>
              <a:rect b="b" l="l" r="r" t="t"/>
              <a:pathLst>
                <a:path extrusionOk="0" h="5090" w="5456">
                  <a:moveTo>
                    <a:pt x="2731" y="1"/>
                  </a:moveTo>
                  <a:cubicBezTo>
                    <a:pt x="2602" y="1"/>
                    <a:pt x="2473" y="10"/>
                    <a:pt x="2342" y="30"/>
                  </a:cubicBezTo>
                  <a:cubicBezTo>
                    <a:pt x="954" y="243"/>
                    <a:pt x="1" y="1543"/>
                    <a:pt x="214" y="2931"/>
                  </a:cubicBezTo>
                  <a:cubicBezTo>
                    <a:pt x="407" y="4189"/>
                    <a:pt x="1489" y="5090"/>
                    <a:pt x="2723" y="5090"/>
                  </a:cubicBezTo>
                  <a:cubicBezTo>
                    <a:pt x="2852" y="5090"/>
                    <a:pt x="2983" y="5080"/>
                    <a:pt x="3114" y="5060"/>
                  </a:cubicBezTo>
                  <a:cubicBezTo>
                    <a:pt x="4502" y="4847"/>
                    <a:pt x="5455" y="3549"/>
                    <a:pt x="5243" y="2159"/>
                  </a:cubicBezTo>
                  <a:cubicBezTo>
                    <a:pt x="5050" y="902"/>
                    <a:pt x="3966" y="1"/>
                    <a:pt x="27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2"/>
            <p:cNvSpPr/>
            <p:nvPr/>
          </p:nvSpPr>
          <p:spPr>
            <a:xfrm>
              <a:off x="5534485" y="1826486"/>
              <a:ext cx="339812" cy="330281"/>
            </a:xfrm>
            <a:custGeom>
              <a:rect b="b" l="l" r="r" t="t"/>
              <a:pathLst>
                <a:path extrusionOk="0" h="5198" w="5348">
                  <a:moveTo>
                    <a:pt x="2675" y="108"/>
                  </a:moveTo>
                  <a:cubicBezTo>
                    <a:pt x="3882" y="108"/>
                    <a:pt x="4946" y="992"/>
                    <a:pt x="5135" y="2220"/>
                  </a:cubicBezTo>
                  <a:cubicBezTo>
                    <a:pt x="5235" y="2878"/>
                    <a:pt x="5074" y="3535"/>
                    <a:pt x="4680" y="4072"/>
                  </a:cubicBezTo>
                  <a:cubicBezTo>
                    <a:pt x="4287" y="4607"/>
                    <a:pt x="3709" y="4957"/>
                    <a:pt x="3051" y="5059"/>
                  </a:cubicBezTo>
                  <a:cubicBezTo>
                    <a:pt x="2923" y="5078"/>
                    <a:pt x="2796" y="5088"/>
                    <a:pt x="2669" y="5088"/>
                  </a:cubicBezTo>
                  <a:cubicBezTo>
                    <a:pt x="2142" y="5088"/>
                    <a:pt x="1631" y="4921"/>
                    <a:pt x="1200" y="4604"/>
                  </a:cubicBezTo>
                  <a:cubicBezTo>
                    <a:pt x="664" y="4212"/>
                    <a:pt x="313" y="3633"/>
                    <a:pt x="213" y="2975"/>
                  </a:cubicBezTo>
                  <a:cubicBezTo>
                    <a:pt x="112" y="2318"/>
                    <a:pt x="274" y="1660"/>
                    <a:pt x="667" y="1124"/>
                  </a:cubicBezTo>
                  <a:cubicBezTo>
                    <a:pt x="1059" y="589"/>
                    <a:pt x="1639" y="238"/>
                    <a:pt x="2296" y="136"/>
                  </a:cubicBezTo>
                  <a:cubicBezTo>
                    <a:pt x="2423" y="118"/>
                    <a:pt x="2551" y="108"/>
                    <a:pt x="2675" y="108"/>
                  </a:cubicBezTo>
                  <a:close/>
                  <a:moveTo>
                    <a:pt x="2676" y="0"/>
                  </a:moveTo>
                  <a:cubicBezTo>
                    <a:pt x="2545" y="0"/>
                    <a:pt x="2413" y="10"/>
                    <a:pt x="2281" y="31"/>
                  </a:cubicBezTo>
                  <a:cubicBezTo>
                    <a:pt x="1594" y="135"/>
                    <a:pt x="991" y="502"/>
                    <a:pt x="580" y="1061"/>
                  </a:cubicBezTo>
                  <a:cubicBezTo>
                    <a:pt x="170" y="1619"/>
                    <a:pt x="1" y="2306"/>
                    <a:pt x="107" y="2992"/>
                  </a:cubicBezTo>
                  <a:cubicBezTo>
                    <a:pt x="212" y="3678"/>
                    <a:pt x="577" y="4281"/>
                    <a:pt x="1136" y="4693"/>
                  </a:cubicBezTo>
                  <a:cubicBezTo>
                    <a:pt x="1587" y="5023"/>
                    <a:pt x="2120" y="5198"/>
                    <a:pt x="2668" y="5198"/>
                  </a:cubicBezTo>
                  <a:cubicBezTo>
                    <a:pt x="2801" y="5198"/>
                    <a:pt x="2935" y="5187"/>
                    <a:pt x="3068" y="5167"/>
                  </a:cubicBezTo>
                  <a:cubicBezTo>
                    <a:pt x="3755" y="5062"/>
                    <a:pt x="4358" y="4695"/>
                    <a:pt x="4768" y="4136"/>
                  </a:cubicBezTo>
                  <a:cubicBezTo>
                    <a:pt x="5178" y="3578"/>
                    <a:pt x="5348" y="2891"/>
                    <a:pt x="5242" y="2205"/>
                  </a:cubicBezTo>
                  <a:cubicBezTo>
                    <a:pt x="5046" y="922"/>
                    <a:pt x="3935" y="0"/>
                    <a:pt x="2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2"/>
            <p:cNvSpPr/>
            <p:nvPr/>
          </p:nvSpPr>
          <p:spPr>
            <a:xfrm>
              <a:off x="5742575" y="1935900"/>
              <a:ext cx="38251" cy="38315"/>
            </a:xfrm>
            <a:custGeom>
              <a:rect b="b" l="l" r="r" t="t"/>
              <a:pathLst>
                <a:path extrusionOk="0" h="603" w="602">
                  <a:moveTo>
                    <a:pt x="301" y="0"/>
                  </a:moveTo>
                  <a:cubicBezTo>
                    <a:pt x="134" y="0"/>
                    <a:pt x="0" y="135"/>
                    <a:pt x="0" y="301"/>
                  </a:cubicBezTo>
                  <a:cubicBezTo>
                    <a:pt x="0" y="467"/>
                    <a:pt x="135" y="602"/>
                    <a:pt x="301" y="602"/>
                  </a:cubicBezTo>
                  <a:cubicBezTo>
                    <a:pt x="467" y="602"/>
                    <a:pt x="602" y="467"/>
                    <a:pt x="602" y="301"/>
                  </a:cubicBezTo>
                  <a:cubicBezTo>
                    <a:pt x="602" y="135"/>
                    <a:pt x="467" y="0"/>
                    <a:pt x="3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2"/>
            <p:cNvSpPr/>
            <p:nvPr/>
          </p:nvSpPr>
          <p:spPr>
            <a:xfrm>
              <a:off x="5739144" y="1932532"/>
              <a:ext cx="45113" cy="44986"/>
            </a:xfrm>
            <a:custGeom>
              <a:rect b="b" l="l" r="r" t="t"/>
              <a:pathLst>
                <a:path extrusionOk="0" h="708" w="710">
                  <a:moveTo>
                    <a:pt x="354" y="108"/>
                  </a:moveTo>
                  <a:cubicBezTo>
                    <a:pt x="490" y="108"/>
                    <a:pt x="601" y="218"/>
                    <a:pt x="601" y="354"/>
                  </a:cubicBezTo>
                  <a:cubicBezTo>
                    <a:pt x="601" y="490"/>
                    <a:pt x="490" y="601"/>
                    <a:pt x="354" y="601"/>
                  </a:cubicBezTo>
                  <a:cubicBezTo>
                    <a:pt x="218" y="601"/>
                    <a:pt x="108" y="490"/>
                    <a:pt x="108" y="354"/>
                  </a:cubicBezTo>
                  <a:cubicBezTo>
                    <a:pt x="108" y="218"/>
                    <a:pt x="218" y="108"/>
                    <a:pt x="354" y="108"/>
                  </a:cubicBezTo>
                  <a:close/>
                  <a:moveTo>
                    <a:pt x="354" y="0"/>
                  </a:moveTo>
                  <a:cubicBezTo>
                    <a:pt x="160" y="0"/>
                    <a:pt x="0" y="158"/>
                    <a:pt x="0" y="354"/>
                  </a:cubicBezTo>
                  <a:cubicBezTo>
                    <a:pt x="0" y="549"/>
                    <a:pt x="158" y="708"/>
                    <a:pt x="354" y="708"/>
                  </a:cubicBezTo>
                  <a:cubicBezTo>
                    <a:pt x="550" y="708"/>
                    <a:pt x="710" y="549"/>
                    <a:pt x="708" y="354"/>
                  </a:cubicBezTo>
                  <a:cubicBezTo>
                    <a:pt x="708" y="160"/>
                    <a:pt x="550" y="0"/>
                    <a:pt x="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2"/>
            <p:cNvSpPr/>
            <p:nvPr/>
          </p:nvSpPr>
          <p:spPr>
            <a:xfrm>
              <a:off x="5727961" y="1977772"/>
              <a:ext cx="67416" cy="45558"/>
            </a:xfrm>
            <a:custGeom>
              <a:rect b="b" l="l" r="r" t="t"/>
              <a:pathLst>
                <a:path extrusionOk="0" h="717" w="1061">
                  <a:moveTo>
                    <a:pt x="478" y="0"/>
                  </a:moveTo>
                  <a:cubicBezTo>
                    <a:pt x="215" y="0"/>
                    <a:pt x="2" y="213"/>
                    <a:pt x="2" y="476"/>
                  </a:cubicBezTo>
                  <a:lnTo>
                    <a:pt x="2" y="479"/>
                  </a:lnTo>
                  <a:cubicBezTo>
                    <a:pt x="1" y="609"/>
                    <a:pt x="108" y="716"/>
                    <a:pt x="238" y="716"/>
                  </a:cubicBezTo>
                  <a:lnTo>
                    <a:pt x="821" y="716"/>
                  </a:lnTo>
                  <a:cubicBezTo>
                    <a:pt x="953" y="716"/>
                    <a:pt x="1060" y="608"/>
                    <a:pt x="1060" y="476"/>
                  </a:cubicBezTo>
                  <a:cubicBezTo>
                    <a:pt x="1060" y="213"/>
                    <a:pt x="848"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2"/>
            <p:cNvSpPr/>
            <p:nvPr/>
          </p:nvSpPr>
          <p:spPr>
            <a:xfrm>
              <a:off x="5724530" y="1974404"/>
              <a:ext cx="74278" cy="52421"/>
            </a:xfrm>
            <a:custGeom>
              <a:rect b="b" l="l" r="r" t="t"/>
              <a:pathLst>
                <a:path extrusionOk="0" h="825" w="1169">
                  <a:moveTo>
                    <a:pt x="638" y="106"/>
                  </a:moveTo>
                  <a:cubicBezTo>
                    <a:pt x="870" y="106"/>
                    <a:pt x="1060" y="296"/>
                    <a:pt x="1060" y="528"/>
                  </a:cubicBezTo>
                  <a:cubicBezTo>
                    <a:pt x="1060" y="630"/>
                    <a:pt x="977" y="713"/>
                    <a:pt x="875" y="713"/>
                  </a:cubicBezTo>
                  <a:lnTo>
                    <a:pt x="292" y="713"/>
                  </a:lnTo>
                  <a:cubicBezTo>
                    <a:pt x="191" y="713"/>
                    <a:pt x="110" y="632"/>
                    <a:pt x="110" y="528"/>
                  </a:cubicBezTo>
                  <a:cubicBezTo>
                    <a:pt x="110" y="296"/>
                    <a:pt x="299" y="106"/>
                    <a:pt x="531" y="106"/>
                  </a:cubicBezTo>
                  <a:close/>
                  <a:moveTo>
                    <a:pt x="531" y="0"/>
                  </a:moveTo>
                  <a:cubicBezTo>
                    <a:pt x="237" y="0"/>
                    <a:pt x="1" y="237"/>
                    <a:pt x="1" y="533"/>
                  </a:cubicBezTo>
                  <a:cubicBezTo>
                    <a:pt x="1" y="692"/>
                    <a:pt x="132" y="824"/>
                    <a:pt x="292" y="824"/>
                  </a:cubicBezTo>
                  <a:lnTo>
                    <a:pt x="875" y="824"/>
                  </a:lnTo>
                  <a:cubicBezTo>
                    <a:pt x="1036" y="824"/>
                    <a:pt x="1168" y="691"/>
                    <a:pt x="1168" y="531"/>
                  </a:cubicBezTo>
                  <a:cubicBezTo>
                    <a:pt x="1168" y="238"/>
                    <a:pt x="930" y="0"/>
                    <a:pt x="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2"/>
            <p:cNvSpPr/>
            <p:nvPr/>
          </p:nvSpPr>
          <p:spPr>
            <a:xfrm>
              <a:off x="5627951" y="1935900"/>
              <a:ext cx="38315" cy="38315"/>
            </a:xfrm>
            <a:custGeom>
              <a:rect b="b" l="l" r="r" t="t"/>
              <a:pathLst>
                <a:path extrusionOk="0" h="603" w="603">
                  <a:moveTo>
                    <a:pt x="301" y="0"/>
                  </a:moveTo>
                  <a:cubicBezTo>
                    <a:pt x="135" y="0"/>
                    <a:pt x="0" y="135"/>
                    <a:pt x="0" y="301"/>
                  </a:cubicBezTo>
                  <a:cubicBezTo>
                    <a:pt x="0" y="467"/>
                    <a:pt x="135" y="602"/>
                    <a:pt x="301" y="602"/>
                  </a:cubicBezTo>
                  <a:cubicBezTo>
                    <a:pt x="467" y="602"/>
                    <a:pt x="602" y="467"/>
                    <a:pt x="602" y="301"/>
                  </a:cubicBezTo>
                  <a:cubicBezTo>
                    <a:pt x="602" y="135"/>
                    <a:pt x="467" y="0"/>
                    <a:pt x="3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2"/>
            <p:cNvSpPr/>
            <p:nvPr/>
          </p:nvSpPr>
          <p:spPr>
            <a:xfrm>
              <a:off x="5624520" y="1932532"/>
              <a:ext cx="45113" cy="44986"/>
            </a:xfrm>
            <a:custGeom>
              <a:rect b="b" l="l" r="r" t="t"/>
              <a:pathLst>
                <a:path extrusionOk="0" h="708" w="710">
                  <a:moveTo>
                    <a:pt x="355" y="108"/>
                  </a:moveTo>
                  <a:cubicBezTo>
                    <a:pt x="490" y="108"/>
                    <a:pt x="600" y="218"/>
                    <a:pt x="601" y="354"/>
                  </a:cubicBezTo>
                  <a:cubicBezTo>
                    <a:pt x="601" y="490"/>
                    <a:pt x="491" y="601"/>
                    <a:pt x="355" y="601"/>
                  </a:cubicBezTo>
                  <a:cubicBezTo>
                    <a:pt x="218" y="601"/>
                    <a:pt x="108" y="490"/>
                    <a:pt x="108" y="354"/>
                  </a:cubicBezTo>
                  <a:cubicBezTo>
                    <a:pt x="108" y="218"/>
                    <a:pt x="218" y="108"/>
                    <a:pt x="355" y="108"/>
                  </a:cubicBezTo>
                  <a:close/>
                  <a:moveTo>
                    <a:pt x="355" y="0"/>
                  </a:moveTo>
                  <a:cubicBezTo>
                    <a:pt x="160" y="0"/>
                    <a:pt x="0" y="158"/>
                    <a:pt x="0" y="354"/>
                  </a:cubicBezTo>
                  <a:cubicBezTo>
                    <a:pt x="0" y="549"/>
                    <a:pt x="159" y="708"/>
                    <a:pt x="355" y="708"/>
                  </a:cubicBezTo>
                  <a:cubicBezTo>
                    <a:pt x="549" y="708"/>
                    <a:pt x="709" y="549"/>
                    <a:pt x="709" y="354"/>
                  </a:cubicBezTo>
                  <a:cubicBezTo>
                    <a:pt x="709" y="160"/>
                    <a:pt x="550" y="0"/>
                    <a:pt x="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2"/>
            <p:cNvSpPr/>
            <p:nvPr/>
          </p:nvSpPr>
          <p:spPr>
            <a:xfrm>
              <a:off x="5613337" y="1977772"/>
              <a:ext cx="67416" cy="45558"/>
            </a:xfrm>
            <a:custGeom>
              <a:rect b="b" l="l" r="r" t="t"/>
              <a:pathLst>
                <a:path extrusionOk="0" h="717" w="1061">
                  <a:moveTo>
                    <a:pt x="477" y="0"/>
                  </a:moveTo>
                  <a:cubicBezTo>
                    <a:pt x="214" y="0"/>
                    <a:pt x="1" y="213"/>
                    <a:pt x="1" y="476"/>
                  </a:cubicBezTo>
                  <a:lnTo>
                    <a:pt x="1" y="479"/>
                  </a:lnTo>
                  <a:cubicBezTo>
                    <a:pt x="0" y="609"/>
                    <a:pt x="107" y="716"/>
                    <a:pt x="238" y="716"/>
                  </a:cubicBezTo>
                  <a:lnTo>
                    <a:pt x="820" y="716"/>
                  </a:lnTo>
                  <a:cubicBezTo>
                    <a:pt x="953" y="716"/>
                    <a:pt x="1061" y="608"/>
                    <a:pt x="1061" y="476"/>
                  </a:cubicBezTo>
                  <a:cubicBezTo>
                    <a:pt x="1061" y="213"/>
                    <a:pt x="848" y="0"/>
                    <a:pt x="5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2"/>
            <p:cNvSpPr/>
            <p:nvPr/>
          </p:nvSpPr>
          <p:spPr>
            <a:xfrm>
              <a:off x="5609906" y="1974404"/>
              <a:ext cx="74278" cy="52421"/>
            </a:xfrm>
            <a:custGeom>
              <a:rect b="b" l="l" r="r" t="t"/>
              <a:pathLst>
                <a:path extrusionOk="0" h="825" w="1169">
                  <a:moveTo>
                    <a:pt x="639" y="106"/>
                  </a:moveTo>
                  <a:cubicBezTo>
                    <a:pt x="872" y="106"/>
                    <a:pt x="1061" y="296"/>
                    <a:pt x="1061" y="528"/>
                  </a:cubicBezTo>
                  <a:cubicBezTo>
                    <a:pt x="1061" y="630"/>
                    <a:pt x="978" y="713"/>
                    <a:pt x="876" y="713"/>
                  </a:cubicBezTo>
                  <a:lnTo>
                    <a:pt x="293" y="713"/>
                  </a:lnTo>
                  <a:cubicBezTo>
                    <a:pt x="192" y="713"/>
                    <a:pt x="110" y="632"/>
                    <a:pt x="110" y="528"/>
                  </a:cubicBezTo>
                  <a:cubicBezTo>
                    <a:pt x="110" y="296"/>
                    <a:pt x="300" y="106"/>
                    <a:pt x="531" y="106"/>
                  </a:cubicBezTo>
                  <a:close/>
                  <a:moveTo>
                    <a:pt x="530" y="0"/>
                  </a:moveTo>
                  <a:cubicBezTo>
                    <a:pt x="238" y="0"/>
                    <a:pt x="0" y="237"/>
                    <a:pt x="0" y="533"/>
                  </a:cubicBezTo>
                  <a:cubicBezTo>
                    <a:pt x="0" y="692"/>
                    <a:pt x="131" y="824"/>
                    <a:pt x="292" y="824"/>
                  </a:cubicBezTo>
                  <a:lnTo>
                    <a:pt x="874" y="824"/>
                  </a:lnTo>
                  <a:cubicBezTo>
                    <a:pt x="1037" y="824"/>
                    <a:pt x="1169" y="691"/>
                    <a:pt x="1168" y="531"/>
                  </a:cubicBezTo>
                  <a:cubicBezTo>
                    <a:pt x="1168" y="238"/>
                    <a:pt x="929" y="0"/>
                    <a:pt x="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2"/>
            <p:cNvSpPr/>
            <p:nvPr/>
          </p:nvSpPr>
          <p:spPr>
            <a:xfrm>
              <a:off x="5680815" y="1934565"/>
              <a:ext cx="49879" cy="49815"/>
            </a:xfrm>
            <a:custGeom>
              <a:rect b="b" l="l" r="r" t="t"/>
              <a:pathLst>
                <a:path extrusionOk="0" h="784" w="785">
                  <a:moveTo>
                    <a:pt x="393" y="0"/>
                  </a:moveTo>
                  <a:cubicBezTo>
                    <a:pt x="176" y="0"/>
                    <a:pt x="1" y="177"/>
                    <a:pt x="1" y="393"/>
                  </a:cubicBezTo>
                  <a:cubicBezTo>
                    <a:pt x="1" y="609"/>
                    <a:pt x="176" y="784"/>
                    <a:pt x="393" y="784"/>
                  </a:cubicBezTo>
                  <a:cubicBezTo>
                    <a:pt x="609" y="784"/>
                    <a:pt x="784" y="609"/>
                    <a:pt x="784" y="393"/>
                  </a:cubicBezTo>
                  <a:cubicBezTo>
                    <a:pt x="784" y="176"/>
                    <a:pt x="609" y="0"/>
                    <a:pt x="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2"/>
            <p:cNvSpPr/>
            <p:nvPr/>
          </p:nvSpPr>
          <p:spPr>
            <a:xfrm>
              <a:off x="5677384" y="1931134"/>
              <a:ext cx="56805" cy="56741"/>
            </a:xfrm>
            <a:custGeom>
              <a:rect b="b" l="l" r="r" t="t"/>
              <a:pathLst>
                <a:path extrusionOk="0" h="893" w="894">
                  <a:moveTo>
                    <a:pt x="447" y="109"/>
                  </a:moveTo>
                  <a:cubicBezTo>
                    <a:pt x="632" y="109"/>
                    <a:pt x="784" y="261"/>
                    <a:pt x="784" y="447"/>
                  </a:cubicBezTo>
                  <a:cubicBezTo>
                    <a:pt x="784" y="631"/>
                    <a:pt x="634" y="784"/>
                    <a:pt x="447" y="784"/>
                  </a:cubicBezTo>
                  <a:cubicBezTo>
                    <a:pt x="261" y="784"/>
                    <a:pt x="110" y="633"/>
                    <a:pt x="110" y="447"/>
                  </a:cubicBezTo>
                  <a:cubicBezTo>
                    <a:pt x="110" y="261"/>
                    <a:pt x="260" y="109"/>
                    <a:pt x="447" y="109"/>
                  </a:cubicBezTo>
                  <a:close/>
                  <a:moveTo>
                    <a:pt x="447" y="0"/>
                  </a:moveTo>
                  <a:cubicBezTo>
                    <a:pt x="200" y="0"/>
                    <a:pt x="1" y="200"/>
                    <a:pt x="1" y="447"/>
                  </a:cubicBezTo>
                  <a:cubicBezTo>
                    <a:pt x="1" y="693"/>
                    <a:pt x="200" y="893"/>
                    <a:pt x="447" y="893"/>
                  </a:cubicBezTo>
                  <a:cubicBezTo>
                    <a:pt x="692" y="893"/>
                    <a:pt x="893" y="693"/>
                    <a:pt x="893" y="447"/>
                  </a:cubicBezTo>
                  <a:cubicBezTo>
                    <a:pt x="893" y="200"/>
                    <a:pt x="693" y="0"/>
                    <a:pt x="4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2"/>
            <p:cNvSpPr/>
            <p:nvPr/>
          </p:nvSpPr>
          <p:spPr>
            <a:xfrm>
              <a:off x="5661753" y="1989081"/>
              <a:ext cx="88003" cy="59537"/>
            </a:xfrm>
            <a:custGeom>
              <a:rect b="b" l="l" r="r" t="t"/>
              <a:pathLst>
                <a:path extrusionOk="0" h="937" w="1385">
                  <a:moveTo>
                    <a:pt x="109" y="1"/>
                  </a:moveTo>
                  <a:cubicBezTo>
                    <a:pt x="50" y="1"/>
                    <a:pt x="1" y="49"/>
                    <a:pt x="1" y="109"/>
                  </a:cubicBezTo>
                  <a:lnTo>
                    <a:pt x="1" y="886"/>
                  </a:lnTo>
                  <a:cubicBezTo>
                    <a:pt x="1" y="915"/>
                    <a:pt x="24" y="937"/>
                    <a:pt x="52" y="937"/>
                  </a:cubicBezTo>
                  <a:lnTo>
                    <a:pt x="1333" y="937"/>
                  </a:lnTo>
                  <a:cubicBezTo>
                    <a:pt x="1362" y="937"/>
                    <a:pt x="1384" y="913"/>
                    <a:pt x="1384" y="886"/>
                  </a:cubicBezTo>
                  <a:lnTo>
                    <a:pt x="1384" y="109"/>
                  </a:lnTo>
                  <a:cubicBezTo>
                    <a:pt x="1384" y="49"/>
                    <a:pt x="1336" y="1"/>
                    <a:pt x="12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2"/>
            <p:cNvSpPr/>
            <p:nvPr/>
          </p:nvSpPr>
          <p:spPr>
            <a:xfrm>
              <a:off x="5658386" y="1985841"/>
              <a:ext cx="94802" cy="66209"/>
            </a:xfrm>
            <a:custGeom>
              <a:rect b="b" l="l" r="r" t="t"/>
              <a:pathLst>
                <a:path extrusionOk="0" h="1042" w="1492">
                  <a:moveTo>
                    <a:pt x="850" y="106"/>
                  </a:moveTo>
                  <a:cubicBezTo>
                    <a:pt x="1142" y="106"/>
                    <a:pt x="1381" y="344"/>
                    <a:pt x="1381" y="637"/>
                  </a:cubicBezTo>
                  <a:lnTo>
                    <a:pt x="1381" y="710"/>
                  </a:lnTo>
                  <a:cubicBezTo>
                    <a:pt x="1381" y="833"/>
                    <a:pt x="1282" y="933"/>
                    <a:pt x="1158" y="933"/>
                  </a:cubicBezTo>
                  <a:lnTo>
                    <a:pt x="327" y="933"/>
                  </a:lnTo>
                  <a:cubicBezTo>
                    <a:pt x="206" y="933"/>
                    <a:pt x="108" y="834"/>
                    <a:pt x="108" y="714"/>
                  </a:cubicBezTo>
                  <a:lnTo>
                    <a:pt x="108" y="638"/>
                  </a:lnTo>
                  <a:cubicBezTo>
                    <a:pt x="108" y="345"/>
                    <a:pt x="346" y="107"/>
                    <a:pt x="639" y="107"/>
                  </a:cubicBezTo>
                  <a:lnTo>
                    <a:pt x="639" y="106"/>
                  </a:lnTo>
                  <a:close/>
                  <a:moveTo>
                    <a:pt x="640" y="1"/>
                  </a:moveTo>
                  <a:cubicBezTo>
                    <a:pt x="287" y="1"/>
                    <a:pt x="1" y="287"/>
                    <a:pt x="1" y="640"/>
                  </a:cubicBezTo>
                  <a:lnTo>
                    <a:pt x="1" y="715"/>
                  </a:lnTo>
                  <a:cubicBezTo>
                    <a:pt x="1" y="895"/>
                    <a:pt x="147" y="1042"/>
                    <a:pt x="328" y="1042"/>
                  </a:cubicBezTo>
                  <a:lnTo>
                    <a:pt x="1159" y="1042"/>
                  </a:lnTo>
                  <a:cubicBezTo>
                    <a:pt x="1343" y="1042"/>
                    <a:pt x="1490" y="894"/>
                    <a:pt x="1491" y="713"/>
                  </a:cubicBezTo>
                  <a:lnTo>
                    <a:pt x="1491" y="640"/>
                  </a:lnTo>
                  <a:cubicBezTo>
                    <a:pt x="1491" y="287"/>
                    <a:pt x="1205" y="1"/>
                    <a:pt x="8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2"/>
            <p:cNvSpPr/>
            <p:nvPr/>
          </p:nvSpPr>
          <p:spPr>
            <a:xfrm>
              <a:off x="5779427" y="1828456"/>
              <a:ext cx="125555" cy="125555"/>
            </a:xfrm>
            <a:custGeom>
              <a:rect b="b" l="l" r="r" t="t"/>
              <a:pathLst>
                <a:path extrusionOk="0" h="1976" w="1976">
                  <a:moveTo>
                    <a:pt x="987" y="1"/>
                  </a:moveTo>
                  <a:cubicBezTo>
                    <a:pt x="442" y="1"/>
                    <a:pt x="0" y="444"/>
                    <a:pt x="0" y="989"/>
                  </a:cubicBezTo>
                  <a:cubicBezTo>
                    <a:pt x="0" y="1533"/>
                    <a:pt x="442" y="1975"/>
                    <a:pt x="987" y="1975"/>
                  </a:cubicBezTo>
                  <a:cubicBezTo>
                    <a:pt x="1532" y="1975"/>
                    <a:pt x="1975" y="1533"/>
                    <a:pt x="1975" y="989"/>
                  </a:cubicBezTo>
                  <a:cubicBezTo>
                    <a:pt x="1975" y="444"/>
                    <a:pt x="1532" y="1"/>
                    <a:pt x="9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2"/>
            <p:cNvSpPr/>
            <p:nvPr/>
          </p:nvSpPr>
          <p:spPr>
            <a:xfrm>
              <a:off x="5776060" y="1825088"/>
              <a:ext cx="132290" cy="132290"/>
            </a:xfrm>
            <a:custGeom>
              <a:rect b="b" l="l" r="r" t="t"/>
              <a:pathLst>
                <a:path extrusionOk="0" h="2082" w="2082">
                  <a:moveTo>
                    <a:pt x="1040" y="109"/>
                  </a:moveTo>
                  <a:cubicBezTo>
                    <a:pt x="1554" y="109"/>
                    <a:pt x="1973" y="528"/>
                    <a:pt x="1973" y="1042"/>
                  </a:cubicBezTo>
                  <a:cubicBezTo>
                    <a:pt x="1973" y="1555"/>
                    <a:pt x="1554" y="1973"/>
                    <a:pt x="1040" y="1973"/>
                  </a:cubicBezTo>
                  <a:cubicBezTo>
                    <a:pt x="526" y="1973"/>
                    <a:pt x="108" y="1555"/>
                    <a:pt x="108" y="1042"/>
                  </a:cubicBezTo>
                  <a:cubicBezTo>
                    <a:pt x="108" y="528"/>
                    <a:pt x="526" y="109"/>
                    <a:pt x="1040" y="109"/>
                  </a:cubicBezTo>
                  <a:close/>
                  <a:moveTo>
                    <a:pt x="1040" y="1"/>
                  </a:moveTo>
                  <a:cubicBezTo>
                    <a:pt x="467" y="1"/>
                    <a:pt x="0" y="468"/>
                    <a:pt x="0" y="1042"/>
                  </a:cubicBezTo>
                  <a:cubicBezTo>
                    <a:pt x="0" y="1614"/>
                    <a:pt x="467" y="2081"/>
                    <a:pt x="1040" y="2081"/>
                  </a:cubicBezTo>
                  <a:cubicBezTo>
                    <a:pt x="1614" y="2081"/>
                    <a:pt x="2081" y="1614"/>
                    <a:pt x="2081" y="1042"/>
                  </a:cubicBezTo>
                  <a:cubicBezTo>
                    <a:pt x="2081" y="468"/>
                    <a:pt x="1614"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2"/>
            <p:cNvSpPr/>
            <p:nvPr/>
          </p:nvSpPr>
          <p:spPr>
            <a:xfrm>
              <a:off x="5840933" y="1854697"/>
              <a:ext cx="6989" cy="70784"/>
            </a:xfrm>
            <a:custGeom>
              <a:rect b="b" l="l" r="r" t="t"/>
              <a:pathLst>
                <a:path extrusionOk="0" h="1114" w="110">
                  <a:moveTo>
                    <a:pt x="54" y="1"/>
                  </a:moveTo>
                  <a:cubicBezTo>
                    <a:pt x="24" y="1"/>
                    <a:pt x="0" y="24"/>
                    <a:pt x="0" y="55"/>
                  </a:cubicBezTo>
                  <a:lnTo>
                    <a:pt x="0" y="1058"/>
                  </a:lnTo>
                  <a:cubicBezTo>
                    <a:pt x="0" y="1089"/>
                    <a:pt x="24" y="1113"/>
                    <a:pt x="54" y="1113"/>
                  </a:cubicBezTo>
                  <a:cubicBezTo>
                    <a:pt x="85" y="1113"/>
                    <a:pt x="109" y="1087"/>
                    <a:pt x="109" y="1058"/>
                  </a:cubicBezTo>
                  <a:lnTo>
                    <a:pt x="109" y="55"/>
                  </a:lnTo>
                  <a:cubicBezTo>
                    <a:pt x="109" y="26"/>
                    <a:pt x="85" y="1"/>
                    <a:pt x="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2"/>
            <p:cNvSpPr/>
            <p:nvPr/>
          </p:nvSpPr>
          <p:spPr>
            <a:xfrm>
              <a:off x="5809100" y="1886594"/>
              <a:ext cx="70784" cy="7053"/>
            </a:xfrm>
            <a:custGeom>
              <a:rect b="b" l="l" r="r" t="t"/>
              <a:pathLst>
                <a:path extrusionOk="0" h="111" w="1114">
                  <a:moveTo>
                    <a:pt x="55" y="1"/>
                  </a:moveTo>
                  <a:cubicBezTo>
                    <a:pt x="25" y="1"/>
                    <a:pt x="0" y="25"/>
                    <a:pt x="0" y="55"/>
                  </a:cubicBezTo>
                  <a:cubicBezTo>
                    <a:pt x="0" y="85"/>
                    <a:pt x="25" y="110"/>
                    <a:pt x="56" y="111"/>
                  </a:cubicBezTo>
                  <a:lnTo>
                    <a:pt x="1059" y="111"/>
                  </a:lnTo>
                  <a:cubicBezTo>
                    <a:pt x="1089" y="111"/>
                    <a:pt x="1114" y="86"/>
                    <a:pt x="1114" y="56"/>
                  </a:cubicBezTo>
                  <a:cubicBezTo>
                    <a:pt x="1114" y="25"/>
                    <a:pt x="1088" y="1"/>
                    <a:pt x="10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2"/>
            <p:cNvSpPr/>
            <p:nvPr/>
          </p:nvSpPr>
          <p:spPr>
            <a:xfrm>
              <a:off x="7835607" y="1958265"/>
              <a:ext cx="399540" cy="372789"/>
            </a:xfrm>
            <a:custGeom>
              <a:rect b="b" l="l" r="r" t="t"/>
              <a:pathLst>
                <a:path extrusionOk="0" h="5867" w="6288">
                  <a:moveTo>
                    <a:pt x="3141" y="0"/>
                  </a:moveTo>
                  <a:cubicBezTo>
                    <a:pt x="1718" y="0"/>
                    <a:pt x="467" y="1039"/>
                    <a:pt x="245" y="2489"/>
                  </a:cubicBezTo>
                  <a:cubicBezTo>
                    <a:pt x="1" y="4090"/>
                    <a:pt x="1099" y="5587"/>
                    <a:pt x="2700" y="5832"/>
                  </a:cubicBezTo>
                  <a:cubicBezTo>
                    <a:pt x="2850" y="5855"/>
                    <a:pt x="2999" y="5866"/>
                    <a:pt x="3147" y="5866"/>
                  </a:cubicBezTo>
                  <a:cubicBezTo>
                    <a:pt x="4570" y="5866"/>
                    <a:pt x="5821" y="4828"/>
                    <a:pt x="6043" y="3378"/>
                  </a:cubicBezTo>
                  <a:cubicBezTo>
                    <a:pt x="6287" y="1777"/>
                    <a:pt x="5189" y="280"/>
                    <a:pt x="3588" y="34"/>
                  </a:cubicBezTo>
                  <a:cubicBezTo>
                    <a:pt x="3438" y="11"/>
                    <a:pt x="3289" y="0"/>
                    <a:pt x="31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2"/>
            <p:cNvSpPr/>
            <p:nvPr/>
          </p:nvSpPr>
          <p:spPr>
            <a:xfrm>
              <a:off x="7831858" y="1954834"/>
              <a:ext cx="399540" cy="379651"/>
            </a:xfrm>
            <a:custGeom>
              <a:rect b="b" l="l" r="r" t="t"/>
              <a:pathLst>
                <a:path extrusionOk="0" h="5975" w="6288">
                  <a:moveTo>
                    <a:pt x="3201" y="110"/>
                  </a:moveTo>
                  <a:cubicBezTo>
                    <a:pt x="3345" y="110"/>
                    <a:pt x="3491" y="121"/>
                    <a:pt x="3638" y="143"/>
                  </a:cubicBezTo>
                  <a:cubicBezTo>
                    <a:pt x="5207" y="383"/>
                    <a:pt x="6287" y="1856"/>
                    <a:pt x="6048" y="3424"/>
                  </a:cubicBezTo>
                  <a:cubicBezTo>
                    <a:pt x="5930" y="4183"/>
                    <a:pt x="5525" y="4853"/>
                    <a:pt x="4906" y="5307"/>
                  </a:cubicBezTo>
                  <a:cubicBezTo>
                    <a:pt x="4407" y="5675"/>
                    <a:pt x="3816" y="5867"/>
                    <a:pt x="3207" y="5867"/>
                  </a:cubicBezTo>
                  <a:cubicBezTo>
                    <a:pt x="3061" y="5867"/>
                    <a:pt x="2914" y="5856"/>
                    <a:pt x="2766" y="5833"/>
                  </a:cubicBezTo>
                  <a:cubicBezTo>
                    <a:pt x="1344" y="5615"/>
                    <a:pt x="324" y="4386"/>
                    <a:pt x="324" y="2990"/>
                  </a:cubicBezTo>
                  <a:cubicBezTo>
                    <a:pt x="324" y="2845"/>
                    <a:pt x="336" y="2699"/>
                    <a:pt x="357" y="2552"/>
                  </a:cubicBezTo>
                  <a:cubicBezTo>
                    <a:pt x="575" y="1131"/>
                    <a:pt x="1805" y="110"/>
                    <a:pt x="3201" y="110"/>
                  </a:cubicBezTo>
                  <a:close/>
                  <a:moveTo>
                    <a:pt x="3203" y="1"/>
                  </a:moveTo>
                  <a:cubicBezTo>
                    <a:pt x="1753" y="1"/>
                    <a:pt x="477" y="1060"/>
                    <a:pt x="252" y="2535"/>
                  </a:cubicBezTo>
                  <a:cubicBezTo>
                    <a:pt x="0" y="4164"/>
                    <a:pt x="1123" y="5690"/>
                    <a:pt x="2751" y="5939"/>
                  </a:cubicBezTo>
                  <a:cubicBezTo>
                    <a:pt x="2904" y="5963"/>
                    <a:pt x="3057" y="5974"/>
                    <a:pt x="3209" y="5974"/>
                  </a:cubicBezTo>
                  <a:cubicBezTo>
                    <a:pt x="3840" y="5974"/>
                    <a:pt x="4452" y="5775"/>
                    <a:pt x="4970" y="5394"/>
                  </a:cubicBezTo>
                  <a:cubicBezTo>
                    <a:pt x="5613" y="4922"/>
                    <a:pt x="6034" y="4228"/>
                    <a:pt x="6154" y="3439"/>
                  </a:cubicBezTo>
                  <a:cubicBezTo>
                    <a:pt x="6178" y="3288"/>
                    <a:pt x="6190" y="3136"/>
                    <a:pt x="6190" y="2986"/>
                  </a:cubicBezTo>
                  <a:cubicBezTo>
                    <a:pt x="6190" y="1537"/>
                    <a:pt x="5130" y="262"/>
                    <a:pt x="3657" y="35"/>
                  </a:cubicBezTo>
                  <a:cubicBezTo>
                    <a:pt x="3504" y="12"/>
                    <a:pt x="3352" y="1"/>
                    <a:pt x="3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2"/>
            <p:cNvSpPr/>
            <p:nvPr/>
          </p:nvSpPr>
          <p:spPr>
            <a:xfrm>
              <a:off x="7824233" y="1940538"/>
              <a:ext cx="399540" cy="372789"/>
            </a:xfrm>
            <a:custGeom>
              <a:rect b="b" l="l" r="r" t="t"/>
              <a:pathLst>
                <a:path extrusionOk="0" h="5867" w="6288">
                  <a:moveTo>
                    <a:pt x="3140" y="1"/>
                  </a:moveTo>
                  <a:cubicBezTo>
                    <a:pt x="1716" y="1"/>
                    <a:pt x="468" y="1039"/>
                    <a:pt x="245" y="2489"/>
                  </a:cubicBezTo>
                  <a:cubicBezTo>
                    <a:pt x="0" y="4090"/>
                    <a:pt x="1099" y="5587"/>
                    <a:pt x="2699" y="5832"/>
                  </a:cubicBezTo>
                  <a:cubicBezTo>
                    <a:pt x="2850" y="5855"/>
                    <a:pt x="2999" y="5866"/>
                    <a:pt x="3147" y="5866"/>
                  </a:cubicBezTo>
                  <a:cubicBezTo>
                    <a:pt x="4571" y="5866"/>
                    <a:pt x="5820" y="4828"/>
                    <a:pt x="6043" y="3378"/>
                  </a:cubicBezTo>
                  <a:cubicBezTo>
                    <a:pt x="6288" y="1778"/>
                    <a:pt x="5189" y="280"/>
                    <a:pt x="3589" y="35"/>
                  </a:cubicBezTo>
                  <a:cubicBezTo>
                    <a:pt x="3438" y="12"/>
                    <a:pt x="3288" y="1"/>
                    <a:pt x="3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2"/>
            <p:cNvSpPr/>
            <p:nvPr/>
          </p:nvSpPr>
          <p:spPr>
            <a:xfrm>
              <a:off x="7828745" y="1937170"/>
              <a:ext cx="391279" cy="379651"/>
            </a:xfrm>
            <a:custGeom>
              <a:rect b="b" l="l" r="r" t="t"/>
              <a:pathLst>
                <a:path extrusionOk="0" h="5975" w="6158">
                  <a:moveTo>
                    <a:pt x="3068" y="108"/>
                  </a:moveTo>
                  <a:cubicBezTo>
                    <a:pt x="3214" y="108"/>
                    <a:pt x="3362" y="120"/>
                    <a:pt x="3509" y="142"/>
                  </a:cubicBezTo>
                  <a:cubicBezTo>
                    <a:pt x="5077" y="383"/>
                    <a:pt x="6158" y="1854"/>
                    <a:pt x="5918" y="3424"/>
                  </a:cubicBezTo>
                  <a:cubicBezTo>
                    <a:pt x="5701" y="4845"/>
                    <a:pt x="4470" y="5866"/>
                    <a:pt x="3074" y="5866"/>
                  </a:cubicBezTo>
                  <a:cubicBezTo>
                    <a:pt x="2930" y="5866"/>
                    <a:pt x="2784" y="5855"/>
                    <a:pt x="2638" y="5832"/>
                  </a:cubicBezTo>
                  <a:cubicBezTo>
                    <a:pt x="1216" y="5614"/>
                    <a:pt x="195" y="4385"/>
                    <a:pt x="195" y="2989"/>
                  </a:cubicBezTo>
                  <a:cubicBezTo>
                    <a:pt x="195" y="2843"/>
                    <a:pt x="205" y="2698"/>
                    <a:pt x="229" y="2552"/>
                  </a:cubicBezTo>
                  <a:cubicBezTo>
                    <a:pt x="345" y="1792"/>
                    <a:pt x="750" y="1123"/>
                    <a:pt x="1370" y="668"/>
                  </a:cubicBezTo>
                  <a:cubicBezTo>
                    <a:pt x="1870" y="301"/>
                    <a:pt x="2460" y="108"/>
                    <a:pt x="3068" y="108"/>
                  </a:cubicBezTo>
                  <a:close/>
                  <a:moveTo>
                    <a:pt x="3065" y="1"/>
                  </a:moveTo>
                  <a:cubicBezTo>
                    <a:pt x="2435" y="1"/>
                    <a:pt x="1823" y="201"/>
                    <a:pt x="1305" y="581"/>
                  </a:cubicBezTo>
                  <a:cubicBezTo>
                    <a:pt x="662" y="1053"/>
                    <a:pt x="241" y="1746"/>
                    <a:pt x="121" y="2535"/>
                  </a:cubicBezTo>
                  <a:cubicBezTo>
                    <a:pt x="1" y="3324"/>
                    <a:pt x="194" y="4112"/>
                    <a:pt x="666" y="4755"/>
                  </a:cubicBezTo>
                  <a:cubicBezTo>
                    <a:pt x="1138" y="5398"/>
                    <a:pt x="1832" y="5819"/>
                    <a:pt x="2621" y="5940"/>
                  </a:cubicBezTo>
                  <a:cubicBezTo>
                    <a:pt x="2774" y="5964"/>
                    <a:pt x="2925" y="5975"/>
                    <a:pt x="3075" y="5975"/>
                  </a:cubicBezTo>
                  <a:cubicBezTo>
                    <a:pt x="4524" y="5975"/>
                    <a:pt x="5800" y="4916"/>
                    <a:pt x="6026" y="3440"/>
                  </a:cubicBezTo>
                  <a:cubicBezTo>
                    <a:pt x="6050" y="3287"/>
                    <a:pt x="6061" y="3132"/>
                    <a:pt x="6061" y="2980"/>
                  </a:cubicBezTo>
                  <a:cubicBezTo>
                    <a:pt x="6061" y="2349"/>
                    <a:pt x="5861" y="1737"/>
                    <a:pt x="5480" y="1220"/>
                  </a:cubicBezTo>
                  <a:cubicBezTo>
                    <a:pt x="5008" y="577"/>
                    <a:pt x="4314" y="157"/>
                    <a:pt x="3525" y="36"/>
                  </a:cubicBezTo>
                  <a:cubicBezTo>
                    <a:pt x="3371" y="13"/>
                    <a:pt x="3218" y="1"/>
                    <a:pt x="3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2"/>
            <p:cNvSpPr/>
            <p:nvPr/>
          </p:nvSpPr>
          <p:spPr>
            <a:xfrm>
              <a:off x="7984033" y="2048744"/>
              <a:ext cx="145062" cy="176959"/>
            </a:xfrm>
            <a:custGeom>
              <a:rect b="b" l="l" r="r" t="t"/>
              <a:pathLst>
                <a:path extrusionOk="0" h="2785" w="2283">
                  <a:moveTo>
                    <a:pt x="493" y="0"/>
                  </a:moveTo>
                  <a:cubicBezTo>
                    <a:pt x="469" y="0"/>
                    <a:pt x="445" y="2"/>
                    <a:pt x="421" y="6"/>
                  </a:cubicBezTo>
                  <a:cubicBezTo>
                    <a:pt x="364" y="15"/>
                    <a:pt x="323" y="69"/>
                    <a:pt x="330" y="127"/>
                  </a:cubicBezTo>
                  <a:lnTo>
                    <a:pt x="354" y="365"/>
                  </a:lnTo>
                  <a:cubicBezTo>
                    <a:pt x="388" y="683"/>
                    <a:pt x="252" y="991"/>
                    <a:pt x="3" y="1183"/>
                  </a:cubicBezTo>
                  <a:cubicBezTo>
                    <a:pt x="11" y="1201"/>
                    <a:pt x="16" y="1218"/>
                    <a:pt x="14" y="1238"/>
                  </a:cubicBezTo>
                  <a:lnTo>
                    <a:pt x="1" y="2630"/>
                  </a:lnTo>
                  <a:cubicBezTo>
                    <a:pt x="27" y="2709"/>
                    <a:pt x="101" y="2768"/>
                    <a:pt x="189" y="2769"/>
                  </a:cubicBezTo>
                  <a:lnTo>
                    <a:pt x="1789" y="2784"/>
                  </a:lnTo>
                  <a:cubicBezTo>
                    <a:pt x="1789" y="2784"/>
                    <a:pt x="1790" y="2784"/>
                    <a:pt x="1791" y="2784"/>
                  </a:cubicBezTo>
                  <a:cubicBezTo>
                    <a:pt x="1872" y="2784"/>
                    <a:pt x="1937" y="2718"/>
                    <a:pt x="1937" y="2639"/>
                  </a:cubicBezTo>
                  <a:lnTo>
                    <a:pt x="1937" y="2577"/>
                  </a:lnTo>
                  <a:cubicBezTo>
                    <a:pt x="1937" y="2533"/>
                    <a:pt x="1905" y="2499"/>
                    <a:pt x="1861" y="2496"/>
                  </a:cubicBezTo>
                  <a:lnTo>
                    <a:pt x="1881" y="2496"/>
                  </a:lnTo>
                  <a:cubicBezTo>
                    <a:pt x="1882" y="2496"/>
                    <a:pt x="1882" y="2496"/>
                    <a:pt x="1883" y="2496"/>
                  </a:cubicBezTo>
                  <a:cubicBezTo>
                    <a:pt x="1977" y="2496"/>
                    <a:pt x="2053" y="2421"/>
                    <a:pt x="2055" y="2328"/>
                  </a:cubicBezTo>
                  <a:lnTo>
                    <a:pt x="2056" y="2198"/>
                  </a:lnTo>
                  <a:cubicBezTo>
                    <a:pt x="2057" y="2124"/>
                    <a:pt x="1989" y="2064"/>
                    <a:pt x="1989" y="2064"/>
                  </a:cubicBezTo>
                  <a:lnTo>
                    <a:pt x="1989" y="2064"/>
                  </a:lnTo>
                  <a:cubicBezTo>
                    <a:pt x="1990" y="2064"/>
                    <a:pt x="1990" y="2064"/>
                    <a:pt x="1991" y="2064"/>
                  </a:cubicBezTo>
                  <a:cubicBezTo>
                    <a:pt x="2088" y="2064"/>
                    <a:pt x="2165" y="1987"/>
                    <a:pt x="2166" y="1890"/>
                  </a:cubicBezTo>
                  <a:lnTo>
                    <a:pt x="2168" y="1713"/>
                  </a:lnTo>
                  <a:cubicBezTo>
                    <a:pt x="2170" y="1638"/>
                    <a:pt x="2068" y="1575"/>
                    <a:pt x="2068" y="1575"/>
                  </a:cubicBezTo>
                  <a:lnTo>
                    <a:pt x="2068" y="1575"/>
                  </a:lnTo>
                  <a:cubicBezTo>
                    <a:pt x="2069" y="1575"/>
                    <a:pt x="2069" y="1575"/>
                    <a:pt x="2070" y="1575"/>
                  </a:cubicBezTo>
                  <a:cubicBezTo>
                    <a:pt x="2183" y="1575"/>
                    <a:pt x="2276" y="1483"/>
                    <a:pt x="2279" y="1370"/>
                  </a:cubicBezTo>
                  <a:lnTo>
                    <a:pt x="2280" y="1296"/>
                  </a:lnTo>
                  <a:cubicBezTo>
                    <a:pt x="2283" y="1177"/>
                    <a:pt x="2189" y="1081"/>
                    <a:pt x="2072" y="1081"/>
                  </a:cubicBezTo>
                  <a:lnTo>
                    <a:pt x="919" y="1069"/>
                  </a:lnTo>
                  <a:cubicBezTo>
                    <a:pt x="992" y="886"/>
                    <a:pt x="1004" y="685"/>
                    <a:pt x="956" y="494"/>
                  </a:cubicBezTo>
                  <a:lnTo>
                    <a:pt x="915" y="330"/>
                  </a:lnTo>
                  <a:cubicBezTo>
                    <a:pt x="866" y="133"/>
                    <a:pt x="690" y="0"/>
                    <a:pt x="4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2"/>
            <p:cNvSpPr/>
            <p:nvPr/>
          </p:nvSpPr>
          <p:spPr>
            <a:xfrm>
              <a:off x="7980475" y="2045249"/>
              <a:ext cx="151988" cy="183821"/>
            </a:xfrm>
            <a:custGeom>
              <a:rect b="b" l="l" r="r" t="t"/>
              <a:pathLst>
                <a:path extrusionOk="0" h="2893" w="2392">
                  <a:moveTo>
                    <a:pt x="549" y="109"/>
                  </a:moveTo>
                  <a:cubicBezTo>
                    <a:pt x="720" y="109"/>
                    <a:pt x="874" y="227"/>
                    <a:pt x="917" y="397"/>
                  </a:cubicBezTo>
                  <a:lnTo>
                    <a:pt x="958" y="562"/>
                  </a:lnTo>
                  <a:cubicBezTo>
                    <a:pt x="1003" y="744"/>
                    <a:pt x="992" y="931"/>
                    <a:pt x="923" y="1104"/>
                  </a:cubicBezTo>
                  <a:cubicBezTo>
                    <a:pt x="917" y="1122"/>
                    <a:pt x="918" y="1141"/>
                    <a:pt x="928" y="1155"/>
                  </a:cubicBezTo>
                  <a:cubicBezTo>
                    <a:pt x="938" y="1169"/>
                    <a:pt x="954" y="1179"/>
                    <a:pt x="972" y="1179"/>
                  </a:cubicBezTo>
                  <a:lnTo>
                    <a:pt x="2126" y="1190"/>
                  </a:lnTo>
                  <a:cubicBezTo>
                    <a:pt x="2167" y="1190"/>
                    <a:pt x="2206" y="1207"/>
                    <a:pt x="2236" y="1237"/>
                  </a:cubicBezTo>
                  <a:cubicBezTo>
                    <a:pt x="2266" y="1267"/>
                    <a:pt x="2282" y="1307"/>
                    <a:pt x="2282" y="1349"/>
                  </a:cubicBezTo>
                  <a:lnTo>
                    <a:pt x="2280" y="1423"/>
                  </a:lnTo>
                  <a:cubicBezTo>
                    <a:pt x="2280" y="1507"/>
                    <a:pt x="2211" y="1574"/>
                    <a:pt x="2127" y="1574"/>
                  </a:cubicBezTo>
                  <a:lnTo>
                    <a:pt x="2124" y="1574"/>
                  </a:lnTo>
                  <a:cubicBezTo>
                    <a:pt x="2100" y="1574"/>
                    <a:pt x="2079" y="1590"/>
                    <a:pt x="2072" y="1613"/>
                  </a:cubicBezTo>
                  <a:cubicBezTo>
                    <a:pt x="2066" y="1636"/>
                    <a:pt x="2075" y="1661"/>
                    <a:pt x="2096" y="1674"/>
                  </a:cubicBezTo>
                  <a:cubicBezTo>
                    <a:pt x="2126" y="1693"/>
                    <a:pt x="2170" y="1735"/>
                    <a:pt x="2170" y="1766"/>
                  </a:cubicBezTo>
                  <a:lnTo>
                    <a:pt x="2169" y="1943"/>
                  </a:lnTo>
                  <a:cubicBezTo>
                    <a:pt x="2167" y="2010"/>
                    <a:pt x="2112" y="2063"/>
                    <a:pt x="2046" y="2063"/>
                  </a:cubicBezTo>
                  <a:lnTo>
                    <a:pt x="2045" y="2063"/>
                  </a:lnTo>
                  <a:cubicBezTo>
                    <a:pt x="2020" y="2064"/>
                    <a:pt x="2002" y="2077"/>
                    <a:pt x="1994" y="2098"/>
                  </a:cubicBezTo>
                  <a:cubicBezTo>
                    <a:pt x="1987" y="2119"/>
                    <a:pt x="1992" y="2142"/>
                    <a:pt x="2009" y="2157"/>
                  </a:cubicBezTo>
                  <a:cubicBezTo>
                    <a:pt x="2023" y="2171"/>
                    <a:pt x="2058" y="2212"/>
                    <a:pt x="2058" y="2251"/>
                  </a:cubicBezTo>
                  <a:lnTo>
                    <a:pt x="2056" y="2380"/>
                  </a:lnTo>
                  <a:cubicBezTo>
                    <a:pt x="2056" y="2412"/>
                    <a:pt x="2044" y="2441"/>
                    <a:pt x="2022" y="2462"/>
                  </a:cubicBezTo>
                  <a:cubicBezTo>
                    <a:pt x="1999" y="2483"/>
                    <a:pt x="1965" y="2495"/>
                    <a:pt x="1937" y="2495"/>
                  </a:cubicBezTo>
                  <a:lnTo>
                    <a:pt x="1918" y="2495"/>
                  </a:lnTo>
                  <a:cubicBezTo>
                    <a:pt x="1889" y="2495"/>
                    <a:pt x="1867" y="2519"/>
                    <a:pt x="1864" y="2547"/>
                  </a:cubicBezTo>
                  <a:cubicBezTo>
                    <a:pt x="1863" y="2577"/>
                    <a:pt x="1887" y="2602"/>
                    <a:pt x="1915" y="2603"/>
                  </a:cubicBezTo>
                  <a:cubicBezTo>
                    <a:pt x="1930" y="2603"/>
                    <a:pt x="1940" y="2614"/>
                    <a:pt x="1940" y="2629"/>
                  </a:cubicBezTo>
                  <a:lnTo>
                    <a:pt x="1940" y="2691"/>
                  </a:lnTo>
                  <a:cubicBezTo>
                    <a:pt x="1940" y="2743"/>
                    <a:pt x="1897" y="2780"/>
                    <a:pt x="1847" y="2783"/>
                  </a:cubicBezTo>
                  <a:lnTo>
                    <a:pt x="248" y="2768"/>
                  </a:lnTo>
                  <a:cubicBezTo>
                    <a:pt x="187" y="2768"/>
                    <a:pt x="134" y="2730"/>
                    <a:pt x="113" y="2674"/>
                  </a:cubicBezTo>
                  <a:lnTo>
                    <a:pt x="124" y="1293"/>
                  </a:lnTo>
                  <a:cubicBezTo>
                    <a:pt x="124" y="1279"/>
                    <a:pt x="123" y="1268"/>
                    <a:pt x="120" y="1257"/>
                  </a:cubicBezTo>
                  <a:cubicBezTo>
                    <a:pt x="365" y="1051"/>
                    <a:pt x="497" y="732"/>
                    <a:pt x="462" y="413"/>
                  </a:cubicBezTo>
                  <a:lnTo>
                    <a:pt x="437" y="175"/>
                  </a:lnTo>
                  <a:cubicBezTo>
                    <a:pt x="435" y="147"/>
                    <a:pt x="456" y="120"/>
                    <a:pt x="484" y="115"/>
                  </a:cubicBezTo>
                  <a:cubicBezTo>
                    <a:pt x="506" y="111"/>
                    <a:pt x="528" y="109"/>
                    <a:pt x="549" y="109"/>
                  </a:cubicBezTo>
                  <a:close/>
                  <a:moveTo>
                    <a:pt x="550" y="0"/>
                  </a:moveTo>
                  <a:cubicBezTo>
                    <a:pt x="523" y="0"/>
                    <a:pt x="496" y="2"/>
                    <a:pt x="469" y="7"/>
                  </a:cubicBezTo>
                  <a:cubicBezTo>
                    <a:pt x="384" y="22"/>
                    <a:pt x="323" y="100"/>
                    <a:pt x="333" y="186"/>
                  </a:cubicBezTo>
                  <a:lnTo>
                    <a:pt x="358" y="423"/>
                  </a:lnTo>
                  <a:cubicBezTo>
                    <a:pt x="389" y="718"/>
                    <a:pt x="261" y="1014"/>
                    <a:pt x="27" y="1194"/>
                  </a:cubicBezTo>
                  <a:cubicBezTo>
                    <a:pt x="7" y="1210"/>
                    <a:pt x="1" y="1237"/>
                    <a:pt x="11" y="1260"/>
                  </a:cubicBezTo>
                  <a:cubicBezTo>
                    <a:pt x="15" y="1271"/>
                    <a:pt x="17" y="1280"/>
                    <a:pt x="17" y="1292"/>
                  </a:cubicBezTo>
                  <a:lnTo>
                    <a:pt x="3" y="2684"/>
                  </a:lnTo>
                  <a:cubicBezTo>
                    <a:pt x="3" y="2689"/>
                    <a:pt x="5" y="2695"/>
                    <a:pt x="6" y="2700"/>
                  </a:cubicBezTo>
                  <a:cubicBezTo>
                    <a:pt x="40" y="2805"/>
                    <a:pt x="137" y="2876"/>
                    <a:pt x="245" y="2877"/>
                  </a:cubicBezTo>
                  <a:lnTo>
                    <a:pt x="1845" y="2892"/>
                  </a:lnTo>
                  <a:lnTo>
                    <a:pt x="1848" y="2892"/>
                  </a:lnTo>
                  <a:cubicBezTo>
                    <a:pt x="1958" y="2892"/>
                    <a:pt x="2048" y="2804"/>
                    <a:pt x="2049" y="2690"/>
                  </a:cubicBezTo>
                  <a:lnTo>
                    <a:pt x="2049" y="2627"/>
                  </a:lnTo>
                  <a:cubicBezTo>
                    <a:pt x="2049" y="2611"/>
                    <a:pt x="2045" y="2593"/>
                    <a:pt x="2040" y="2578"/>
                  </a:cubicBezTo>
                  <a:cubicBezTo>
                    <a:pt x="2062" y="2567"/>
                    <a:pt x="2081" y="2554"/>
                    <a:pt x="2099" y="2536"/>
                  </a:cubicBezTo>
                  <a:cubicBezTo>
                    <a:pt x="2143" y="2495"/>
                    <a:pt x="2166" y="2440"/>
                    <a:pt x="2166" y="2378"/>
                  </a:cubicBezTo>
                  <a:lnTo>
                    <a:pt x="2169" y="2249"/>
                  </a:lnTo>
                  <a:cubicBezTo>
                    <a:pt x="2169" y="2211"/>
                    <a:pt x="2156" y="2177"/>
                    <a:pt x="2140" y="2149"/>
                  </a:cubicBezTo>
                  <a:cubicBezTo>
                    <a:pt x="2220" y="2114"/>
                    <a:pt x="2275" y="2033"/>
                    <a:pt x="2277" y="1942"/>
                  </a:cubicBezTo>
                  <a:lnTo>
                    <a:pt x="2279" y="1765"/>
                  </a:lnTo>
                  <a:cubicBezTo>
                    <a:pt x="2279" y="1724"/>
                    <a:pt x="2260" y="1685"/>
                    <a:pt x="2237" y="1656"/>
                  </a:cubicBezTo>
                  <a:cubicBezTo>
                    <a:pt x="2326" y="1615"/>
                    <a:pt x="2387" y="1524"/>
                    <a:pt x="2389" y="1421"/>
                  </a:cubicBezTo>
                  <a:lnTo>
                    <a:pt x="2390" y="1347"/>
                  </a:lnTo>
                  <a:cubicBezTo>
                    <a:pt x="2392" y="1277"/>
                    <a:pt x="2364" y="1210"/>
                    <a:pt x="2315" y="1159"/>
                  </a:cubicBezTo>
                  <a:cubicBezTo>
                    <a:pt x="2266" y="1108"/>
                    <a:pt x="2200" y="1081"/>
                    <a:pt x="2128" y="1080"/>
                  </a:cubicBezTo>
                  <a:lnTo>
                    <a:pt x="1052" y="1070"/>
                  </a:lnTo>
                  <a:cubicBezTo>
                    <a:pt x="1105" y="896"/>
                    <a:pt x="1110" y="713"/>
                    <a:pt x="1065" y="535"/>
                  </a:cubicBezTo>
                  <a:lnTo>
                    <a:pt x="1024" y="370"/>
                  </a:lnTo>
                  <a:cubicBezTo>
                    <a:pt x="970" y="152"/>
                    <a:pt x="770" y="0"/>
                    <a:pt x="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2"/>
            <p:cNvSpPr/>
            <p:nvPr/>
          </p:nvSpPr>
          <p:spPr>
            <a:xfrm>
              <a:off x="7922528" y="2118700"/>
              <a:ext cx="62587" cy="105667"/>
            </a:xfrm>
            <a:custGeom>
              <a:rect b="b" l="l" r="r" t="t"/>
              <a:pathLst>
                <a:path extrusionOk="0" h="1663" w="985">
                  <a:moveTo>
                    <a:pt x="140" y="1"/>
                  </a:moveTo>
                  <a:cubicBezTo>
                    <a:pt x="71" y="1"/>
                    <a:pt x="16" y="57"/>
                    <a:pt x="16" y="125"/>
                  </a:cubicBezTo>
                  <a:lnTo>
                    <a:pt x="2" y="1528"/>
                  </a:lnTo>
                  <a:cubicBezTo>
                    <a:pt x="0" y="1597"/>
                    <a:pt x="57" y="1654"/>
                    <a:pt x="127" y="1654"/>
                  </a:cubicBezTo>
                  <a:lnTo>
                    <a:pt x="841" y="1662"/>
                  </a:lnTo>
                  <a:cubicBezTo>
                    <a:pt x="842" y="1662"/>
                    <a:pt x="842" y="1662"/>
                    <a:pt x="843" y="1662"/>
                  </a:cubicBezTo>
                  <a:cubicBezTo>
                    <a:pt x="913" y="1662"/>
                    <a:pt x="969" y="1606"/>
                    <a:pt x="969" y="1538"/>
                  </a:cubicBezTo>
                  <a:lnTo>
                    <a:pt x="969" y="1528"/>
                  </a:lnTo>
                  <a:lnTo>
                    <a:pt x="983" y="136"/>
                  </a:lnTo>
                  <a:cubicBezTo>
                    <a:pt x="984" y="116"/>
                    <a:pt x="979" y="97"/>
                    <a:pt x="971" y="81"/>
                  </a:cubicBezTo>
                  <a:cubicBezTo>
                    <a:pt x="952" y="38"/>
                    <a:pt x="908" y="8"/>
                    <a:pt x="859" y="8"/>
                  </a:cubicBezTo>
                  <a:lnTo>
                    <a:pt x="144" y="1"/>
                  </a:lnTo>
                  <a:cubicBezTo>
                    <a:pt x="142" y="1"/>
                    <a:pt x="141" y="1"/>
                    <a:pt x="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2"/>
            <p:cNvSpPr/>
            <p:nvPr/>
          </p:nvSpPr>
          <p:spPr>
            <a:xfrm>
              <a:off x="7919160" y="2115205"/>
              <a:ext cx="69322" cy="112593"/>
            </a:xfrm>
            <a:custGeom>
              <a:rect b="b" l="l" r="r" t="t"/>
              <a:pathLst>
                <a:path extrusionOk="0" h="1772" w="1091">
                  <a:moveTo>
                    <a:pt x="196" y="110"/>
                  </a:moveTo>
                  <a:lnTo>
                    <a:pt x="912" y="118"/>
                  </a:lnTo>
                  <a:cubicBezTo>
                    <a:pt x="940" y="118"/>
                    <a:pt x="965" y="133"/>
                    <a:pt x="976" y="159"/>
                  </a:cubicBezTo>
                  <a:cubicBezTo>
                    <a:pt x="980" y="170"/>
                    <a:pt x="982" y="179"/>
                    <a:pt x="982" y="191"/>
                  </a:cubicBezTo>
                  <a:lnTo>
                    <a:pt x="969" y="1593"/>
                  </a:lnTo>
                  <a:cubicBezTo>
                    <a:pt x="967" y="1631"/>
                    <a:pt x="934" y="1663"/>
                    <a:pt x="896" y="1663"/>
                  </a:cubicBezTo>
                  <a:lnTo>
                    <a:pt x="894" y="1663"/>
                  </a:lnTo>
                  <a:lnTo>
                    <a:pt x="180" y="1656"/>
                  </a:lnTo>
                  <a:cubicBezTo>
                    <a:pt x="139" y="1656"/>
                    <a:pt x="108" y="1624"/>
                    <a:pt x="108" y="1584"/>
                  </a:cubicBezTo>
                  <a:lnTo>
                    <a:pt x="123" y="182"/>
                  </a:lnTo>
                  <a:cubicBezTo>
                    <a:pt x="124" y="142"/>
                    <a:pt x="156" y="110"/>
                    <a:pt x="196" y="110"/>
                  </a:cubicBezTo>
                  <a:close/>
                  <a:moveTo>
                    <a:pt x="196" y="1"/>
                  </a:moveTo>
                  <a:cubicBezTo>
                    <a:pt x="97" y="1"/>
                    <a:pt x="16" y="82"/>
                    <a:pt x="15" y="180"/>
                  </a:cubicBezTo>
                  <a:lnTo>
                    <a:pt x="0" y="1583"/>
                  </a:lnTo>
                  <a:cubicBezTo>
                    <a:pt x="0" y="1681"/>
                    <a:pt x="79" y="1763"/>
                    <a:pt x="180" y="1764"/>
                  </a:cubicBezTo>
                  <a:lnTo>
                    <a:pt x="894" y="1771"/>
                  </a:lnTo>
                  <a:lnTo>
                    <a:pt x="896" y="1771"/>
                  </a:lnTo>
                  <a:cubicBezTo>
                    <a:pt x="995" y="1771"/>
                    <a:pt x="1076" y="1692"/>
                    <a:pt x="1075" y="1583"/>
                  </a:cubicBezTo>
                  <a:lnTo>
                    <a:pt x="1089" y="191"/>
                  </a:lnTo>
                  <a:cubicBezTo>
                    <a:pt x="1090" y="165"/>
                    <a:pt x="1084" y="137"/>
                    <a:pt x="1072" y="113"/>
                  </a:cubicBezTo>
                  <a:cubicBezTo>
                    <a:pt x="1043" y="49"/>
                    <a:pt x="981" y="10"/>
                    <a:pt x="912" y="9"/>
                  </a:cubicBez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2"/>
            <p:cNvSpPr/>
            <p:nvPr/>
          </p:nvSpPr>
          <p:spPr>
            <a:xfrm>
              <a:off x="7946546" y="2127087"/>
              <a:ext cx="23764" cy="23764"/>
            </a:xfrm>
            <a:custGeom>
              <a:rect b="b" l="l" r="r" t="t"/>
              <a:pathLst>
                <a:path extrusionOk="0" h="374" w="374">
                  <a:moveTo>
                    <a:pt x="186" y="109"/>
                  </a:moveTo>
                  <a:cubicBezTo>
                    <a:pt x="229" y="109"/>
                    <a:pt x="265" y="145"/>
                    <a:pt x="264" y="188"/>
                  </a:cubicBezTo>
                  <a:cubicBezTo>
                    <a:pt x="264" y="208"/>
                    <a:pt x="254" y="228"/>
                    <a:pt x="240" y="243"/>
                  </a:cubicBezTo>
                  <a:cubicBezTo>
                    <a:pt x="225" y="255"/>
                    <a:pt x="210" y="264"/>
                    <a:pt x="188" y="264"/>
                  </a:cubicBezTo>
                  <a:cubicBezTo>
                    <a:pt x="187" y="264"/>
                    <a:pt x="186" y="264"/>
                    <a:pt x="185" y="264"/>
                  </a:cubicBezTo>
                  <a:cubicBezTo>
                    <a:pt x="164" y="264"/>
                    <a:pt x="144" y="255"/>
                    <a:pt x="130" y="240"/>
                  </a:cubicBezTo>
                  <a:cubicBezTo>
                    <a:pt x="115" y="225"/>
                    <a:pt x="108" y="205"/>
                    <a:pt x="108" y="185"/>
                  </a:cubicBezTo>
                  <a:cubicBezTo>
                    <a:pt x="108" y="143"/>
                    <a:pt x="143" y="109"/>
                    <a:pt x="186" y="109"/>
                  </a:cubicBezTo>
                  <a:close/>
                  <a:moveTo>
                    <a:pt x="186" y="1"/>
                  </a:moveTo>
                  <a:cubicBezTo>
                    <a:pt x="88" y="1"/>
                    <a:pt x="1" y="83"/>
                    <a:pt x="0" y="185"/>
                  </a:cubicBezTo>
                  <a:cubicBezTo>
                    <a:pt x="0" y="234"/>
                    <a:pt x="18" y="282"/>
                    <a:pt x="53" y="317"/>
                  </a:cubicBezTo>
                  <a:cubicBezTo>
                    <a:pt x="88" y="353"/>
                    <a:pt x="135" y="373"/>
                    <a:pt x="185" y="373"/>
                  </a:cubicBezTo>
                  <a:lnTo>
                    <a:pt x="186" y="373"/>
                  </a:lnTo>
                  <a:cubicBezTo>
                    <a:pt x="289" y="373"/>
                    <a:pt x="372" y="290"/>
                    <a:pt x="373" y="189"/>
                  </a:cubicBezTo>
                  <a:cubicBezTo>
                    <a:pt x="374" y="87"/>
                    <a:pt x="291" y="2"/>
                    <a:pt x="188" y="1"/>
                  </a:cubicBezTo>
                  <a:cubicBezTo>
                    <a:pt x="187" y="1"/>
                    <a:pt x="187"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2"/>
            <p:cNvSpPr/>
            <p:nvPr/>
          </p:nvSpPr>
          <p:spPr>
            <a:xfrm>
              <a:off x="8079977" y="2207146"/>
              <a:ext cx="23065" cy="64"/>
            </a:xfrm>
            <a:custGeom>
              <a:rect b="b" l="l" r="r" t="t"/>
              <a:pathLst>
                <a:path extrusionOk="0" h="1" w="363">
                  <a:moveTo>
                    <a:pt x="1" y="1"/>
                  </a:moveTo>
                  <a:lnTo>
                    <a:pt x="363"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2"/>
            <p:cNvSpPr/>
            <p:nvPr/>
          </p:nvSpPr>
          <p:spPr>
            <a:xfrm>
              <a:off x="8076482" y="2203651"/>
              <a:ext cx="29991" cy="6989"/>
            </a:xfrm>
            <a:custGeom>
              <a:rect b="b" l="l" r="r" t="t"/>
              <a:pathLst>
                <a:path extrusionOk="0" h="110" w="472">
                  <a:moveTo>
                    <a:pt x="56" y="1"/>
                  </a:moveTo>
                  <a:cubicBezTo>
                    <a:pt x="25" y="1"/>
                    <a:pt x="1" y="26"/>
                    <a:pt x="1" y="56"/>
                  </a:cubicBezTo>
                  <a:cubicBezTo>
                    <a:pt x="1" y="85"/>
                    <a:pt x="25" y="110"/>
                    <a:pt x="56" y="110"/>
                  </a:cubicBezTo>
                  <a:lnTo>
                    <a:pt x="418" y="110"/>
                  </a:lnTo>
                  <a:cubicBezTo>
                    <a:pt x="447" y="110"/>
                    <a:pt x="471" y="86"/>
                    <a:pt x="472" y="56"/>
                  </a:cubicBezTo>
                  <a:cubicBezTo>
                    <a:pt x="472" y="26"/>
                    <a:pt x="447" y="1"/>
                    <a:pt x="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2"/>
            <p:cNvSpPr/>
            <p:nvPr/>
          </p:nvSpPr>
          <p:spPr>
            <a:xfrm>
              <a:off x="8087284" y="2179506"/>
              <a:ext cx="23065" cy="64"/>
            </a:xfrm>
            <a:custGeom>
              <a:rect b="b" l="l" r="r" t="t"/>
              <a:pathLst>
                <a:path extrusionOk="0" h="1" w="363">
                  <a:moveTo>
                    <a:pt x="1" y="1"/>
                  </a:moveTo>
                  <a:lnTo>
                    <a:pt x="363"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2"/>
            <p:cNvSpPr/>
            <p:nvPr/>
          </p:nvSpPr>
          <p:spPr>
            <a:xfrm>
              <a:off x="8083853" y="2175948"/>
              <a:ext cx="29927" cy="6989"/>
            </a:xfrm>
            <a:custGeom>
              <a:rect b="b" l="l" r="r" t="t"/>
              <a:pathLst>
                <a:path extrusionOk="0" h="110" w="471">
                  <a:moveTo>
                    <a:pt x="55" y="1"/>
                  </a:moveTo>
                  <a:cubicBezTo>
                    <a:pt x="25" y="1"/>
                    <a:pt x="1" y="26"/>
                    <a:pt x="1" y="56"/>
                  </a:cubicBezTo>
                  <a:cubicBezTo>
                    <a:pt x="1" y="85"/>
                    <a:pt x="25" y="110"/>
                    <a:pt x="55" y="110"/>
                  </a:cubicBezTo>
                  <a:lnTo>
                    <a:pt x="417" y="110"/>
                  </a:lnTo>
                  <a:cubicBezTo>
                    <a:pt x="447" y="110"/>
                    <a:pt x="470" y="87"/>
                    <a:pt x="471" y="56"/>
                  </a:cubicBezTo>
                  <a:cubicBezTo>
                    <a:pt x="471" y="26"/>
                    <a:pt x="447" y="1"/>
                    <a:pt x="4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2"/>
            <p:cNvSpPr/>
            <p:nvPr/>
          </p:nvSpPr>
          <p:spPr>
            <a:xfrm>
              <a:off x="8092431" y="2148563"/>
              <a:ext cx="23001" cy="64"/>
            </a:xfrm>
            <a:custGeom>
              <a:rect b="b" l="l" r="r" t="t"/>
              <a:pathLst>
                <a:path extrusionOk="0" h="1" w="362">
                  <a:moveTo>
                    <a:pt x="1" y="0"/>
                  </a:moveTo>
                  <a:lnTo>
                    <a:pt x="362"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2"/>
            <p:cNvSpPr/>
            <p:nvPr/>
          </p:nvSpPr>
          <p:spPr>
            <a:xfrm>
              <a:off x="8088936" y="2144941"/>
              <a:ext cx="29991" cy="6989"/>
            </a:xfrm>
            <a:custGeom>
              <a:rect b="b" l="l" r="r" t="t"/>
              <a:pathLst>
                <a:path extrusionOk="0" h="110" w="472">
                  <a:moveTo>
                    <a:pt x="56" y="1"/>
                  </a:moveTo>
                  <a:cubicBezTo>
                    <a:pt x="26" y="1"/>
                    <a:pt x="1" y="26"/>
                    <a:pt x="1" y="56"/>
                  </a:cubicBezTo>
                  <a:cubicBezTo>
                    <a:pt x="1" y="86"/>
                    <a:pt x="26" y="110"/>
                    <a:pt x="56" y="110"/>
                  </a:cubicBezTo>
                  <a:lnTo>
                    <a:pt x="417" y="110"/>
                  </a:lnTo>
                  <a:cubicBezTo>
                    <a:pt x="447" y="110"/>
                    <a:pt x="472" y="86"/>
                    <a:pt x="472" y="56"/>
                  </a:cubicBezTo>
                  <a:cubicBezTo>
                    <a:pt x="472" y="26"/>
                    <a:pt x="447" y="1"/>
                    <a:pt x="4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2"/>
            <p:cNvSpPr/>
            <p:nvPr/>
          </p:nvSpPr>
          <p:spPr>
            <a:xfrm>
              <a:off x="8116957" y="1928211"/>
              <a:ext cx="144681" cy="144617"/>
            </a:xfrm>
            <a:custGeom>
              <a:rect b="b" l="l" r="r" t="t"/>
              <a:pathLst>
                <a:path extrusionOk="0" h="2276" w="2277">
                  <a:moveTo>
                    <a:pt x="1138" y="1"/>
                  </a:moveTo>
                  <a:cubicBezTo>
                    <a:pt x="510" y="1"/>
                    <a:pt x="1" y="510"/>
                    <a:pt x="1" y="1138"/>
                  </a:cubicBezTo>
                  <a:cubicBezTo>
                    <a:pt x="1" y="1766"/>
                    <a:pt x="510" y="2276"/>
                    <a:pt x="1138" y="2276"/>
                  </a:cubicBezTo>
                  <a:cubicBezTo>
                    <a:pt x="1766" y="2276"/>
                    <a:pt x="2277" y="1767"/>
                    <a:pt x="2277" y="1138"/>
                  </a:cubicBezTo>
                  <a:cubicBezTo>
                    <a:pt x="2277" y="510"/>
                    <a:pt x="1766" y="1"/>
                    <a:pt x="1138" y="1"/>
                  </a:cubicBez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2"/>
            <p:cNvSpPr/>
            <p:nvPr/>
          </p:nvSpPr>
          <p:spPr>
            <a:xfrm>
              <a:off x="8113589" y="1924907"/>
              <a:ext cx="151479" cy="151416"/>
            </a:xfrm>
            <a:custGeom>
              <a:rect b="b" l="l" r="r" t="t"/>
              <a:pathLst>
                <a:path extrusionOk="0" h="2383" w="2384">
                  <a:moveTo>
                    <a:pt x="1191" y="109"/>
                  </a:moveTo>
                  <a:cubicBezTo>
                    <a:pt x="1790" y="109"/>
                    <a:pt x="2275" y="593"/>
                    <a:pt x="2275" y="1191"/>
                  </a:cubicBezTo>
                  <a:cubicBezTo>
                    <a:pt x="2275" y="1788"/>
                    <a:pt x="1788" y="2275"/>
                    <a:pt x="1191" y="2275"/>
                  </a:cubicBezTo>
                  <a:cubicBezTo>
                    <a:pt x="594" y="2275"/>
                    <a:pt x="109" y="1788"/>
                    <a:pt x="109" y="1191"/>
                  </a:cubicBezTo>
                  <a:cubicBezTo>
                    <a:pt x="109" y="903"/>
                    <a:pt x="221" y="631"/>
                    <a:pt x="426" y="426"/>
                  </a:cubicBezTo>
                  <a:cubicBezTo>
                    <a:pt x="630" y="221"/>
                    <a:pt x="903" y="109"/>
                    <a:pt x="1191" y="109"/>
                  </a:cubicBezTo>
                  <a:close/>
                  <a:moveTo>
                    <a:pt x="1191" y="1"/>
                  </a:moveTo>
                  <a:cubicBezTo>
                    <a:pt x="874" y="1"/>
                    <a:pt x="574" y="125"/>
                    <a:pt x="350" y="350"/>
                  </a:cubicBezTo>
                  <a:cubicBezTo>
                    <a:pt x="125" y="574"/>
                    <a:pt x="1" y="874"/>
                    <a:pt x="1" y="1191"/>
                  </a:cubicBezTo>
                  <a:cubicBezTo>
                    <a:pt x="1" y="1848"/>
                    <a:pt x="535" y="2383"/>
                    <a:pt x="1191" y="2383"/>
                  </a:cubicBezTo>
                  <a:cubicBezTo>
                    <a:pt x="1849" y="2383"/>
                    <a:pt x="2384" y="1848"/>
                    <a:pt x="2383" y="1191"/>
                  </a:cubicBezTo>
                  <a:cubicBezTo>
                    <a:pt x="2383" y="535"/>
                    <a:pt x="1848" y="1"/>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2"/>
            <p:cNvSpPr/>
            <p:nvPr/>
          </p:nvSpPr>
          <p:spPr>
            <a:xfrm>
              <a:off x="8187930" y="1958519"/>
              <a:ext cx="8197" cy="81522"/>
            </a:xfrm>
            <a:custGeom>
              <a:rect b="b" l="l" r="r" t="t"/>
              <a:pathLst>
                <a:path extrusionOk="0" h="1283" w="129">
                  <a:moveTo>
                    <a:pt x="65" y="0"/>
                  </a:moveTo>
                  <a:cubicBezTo>
                    <a:pt x="30" y="0"/>
                    <a:pt x="0" y="28"/>
                    <a:pt x="0" y="63"/>
                  </a:cubicBezTo>
                  <a:lnTo>
                    <a:pt x="0" y="1220"/>
                  </a:lnTo>
                  <a:cubicBezTo>
                    <a:pt x="0" y="1254"/>
                    <a:pt x="30" y="1283"/>
                    <a:pt x="65" y="1283"/>
                  </a:cubicBezTo>
                  <a:cubicBezTo>
                    <a:pt x="99" y="1283"/>
                    <a:pt x="128" y="1254"/>
                    <a:pt x="128" y="1220"/>
                  </a:cubicBezTo>
                  <a:lnTo>
                    <a:pt x="128" y="63"/>
                  </a:lnTo>
                  <a:cubicBezTo>
                    <a:pt x="128" y="28"/>
                    <a:pt x="99" y="0"/>
                    <a:pt x="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2"/>
            <p:cNvSpPr/>
            <p:nvPr/>
          </p:nvSpPr>
          <p:spPr>
            <a:xfrm>
              <a:off x="8151268" y="1995181"/>
              <a:ext cx="81585" cy="8070"/>
            </a:xfrm>
            <a:custGeom>
              <a:rect b="b" l="l" r="r" t="t"/>
              <a:pathLst>
                <a:path extrusionOk="0" h="127" w="1284">
                  <a:moveTo>
                    <a:pt x="64" y="0"/>
                  </a:moveTo>
                  <a:cubicBezTo>
                    <a:pt x="29" y="0"/>
                    <a:pt x="0" y="28"/>
                    <a:pt x="0" y="63"/>
                  </a:cubicBezTo>
                  <a:cubicBezTo>
                    <a:pt x="0" y="99"/>
                    <a:pt x="27" y="127"/>
                    <a:pt x="64" y="127"/>
                  </a:cubicBezTo>
                  <a:lnTo>
                    <a:pt x="1220" y="127"/>
                  </a:lnTo>
                  <a:cubicBezTo>
                    <a:pt x="1255" y="127"/>
                    <a:pt x="1283" y="99"/>
                    <a:pt x="1283" y="63"/>
                  </a:cubicBezTo>
                  <a:cubicBezTo>
                    <a:pt x="1283" y="28"/>
                    <a:pt x="1255" y="0"/>
                    <a:pt x="1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2"/>
            <p:cNvSpPr/>
            <p:nvPr/>
          </p:nvSpPr>
          <p:spPr>
            <a:xfrm>
              <a:off x="6406555" y="1172357"/>
              <a:ext cx="79044" cy="79044"/>
            </a:xfrm>
            <a:custGeom>
              <a:rect b="b" l="l" r="r" t="t"/>
              <a:pathLst>
                <a:path extrusionOk="0" h="1244" w="1244">
                  <a:moveTo>
                    <a:pt x="623" y="110"/>
                  </a:moveTo>
                  <a:lnTo>
                    <a:pt x="799" y="431"/>
                  </a:lnTo>
                  <a:cubicBezTo>
                    <a:pt x="803" y="438"/>
                    <a:pt x="807" y="442"/>
                    <a:pt x="813" y="446"/>
                  </a:cubicBezTo>
                  <a:lnTo>
                    <a:pt x="1135" y="622"/>
                  </a:lnTo>
                  <a:lnTo>
                    <a:pt x="813" y="798"/>
                  </a:lnTo>
                  <a:cubicBezTo>
                    <a:pt x="807" y="802"/>
                    <a:pt x="803" y="805"/>
                    <a:pt x="799" y="812"/>
                  </a:cubicBezTo>
                  <a:lnTo>
                    <a:pt x="622" y="1134"/>
                  </a:lnTo>
                  <a:lnTo>
                    <a:pt x="447" y="812"/>
                  </a:lnTo>
                  <a:cubicBezTo>
                    <a:pt x="443" y="805"/>
                    <a:pt x="440" y="802"/>
                    <a:pt x="433" y="798"/>
                  </a:cubicBezTo>
                  <a:lnTo>
                    <a:pt x="112" y="621"/>
                  </a:lnTo>
                  <a:lnTo>
                    <a:pt x="433" y="446"/>
                  </a:lnTo>
                  <a:cubicBezTo>
                    <a:pt x="440" y="442"/>
                    <a:pt x="444" y="438"/>
                    <a:pt x="447" y="431"/>
                  </a:cubicBezTo>
                  <a:lnTo>
                    <a:pt x="623" y="110"/>
                  </a:lnTo>
                  <a:close/>
                  <a:moveTo>
                    <a:pt x="623" y="1"/>
                  </a:moveTo>
                  <a:cubicBezTo>
                    <a:pt x="611" y="1"/>
                    <a:pt x="599" y="7"/>
                    <a:pt x="592" y="19"/>
                  </a:cubicBezTo>
                  <a:lnTo>
                    <a:pt x="389" y="389"/>
                  </a:lnTo>
                  <a:lnTo>
                    <a:pt x="19" y="590"/>
                  </a:lnTo>
                  <a:cubicBezTo>
                    <a:pt x="9" y="596"/>
                    <a:pt x="1" y="608"/>
                    <a:pt x="1" y="621"/>
                  </a:cubicBezTo>
                  <a:cubicBezTo>
                    <a:pt x="1" y="634"/>
                    <a:pt x="8" y="646"/>
                    <a:pt x="19" y="652"/>
                  </a:cubicBezTo>
                  <a:lnTo>
                    <a:pt x="389" y="856"/>
                  </a:lnTo>
                  <a:lnTo>
                    <a:pt x="590" y="1225"/>
                  </a:lnTo>
                  <a:cubicBezTo>
                    <a:pt x="596" y="1236"/>
                    <a:pt x="608" y="1244"/>
                    <a:pt x="621" y="1244"/>
                  </a:cubicBezTo>
                  <a:cubicBezTo>
                    <a:pt x="634" y="1244"/>
                    <a:pt x="646" y="1236"/>
                    <a:pt x="652" y="1225"/>
                  </a:cubicBezTo>
                  <a:lnTo>
                    <a:pt x="856" y="856"/>
                  </a:lnTo>
                  <a:lnTo>
                    <a:pt x="1225" y="654"/>
                  </a:lnTo>
                  <a:cubicBezTo>
                    <a:pt x="1236" y="648"/>
                    <a:pt x="1244" y="637"/>
                    <a:pt x="1244" y="623"/>
                  </a:cubicBezTo>
                  <a:cubicBezTo>
                    <a:pt x="1244" y="611"/>
                    <a:pt x="1238" y="598"/>
                    <a:pt x="1225" y="592"/>
                  </a:cubicBezTo>
                  <a:lnTo>
                    <a:pt x="856" y="389"/>
                  </a:lnTo>
                  <a:lnTo>
                    <a:pt x="654" y="19"/>
                  </a:lnTo>
                  <a:cubicBezTo>
                    <a:pt x="648" y="9"/>
                    <a:pt x="637" y="1"/>
                    <a:pt x="623" y="1"/>
                  </a:cubicBez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2"/>
            <p:cNvSpPr/>
            <p:nvPr/>
          </p:nvSpPr>
          <p:spPr>
            <a:xfrm>
              <a:off x="7922515" y="1785908"/>
              <a:ext cx="46575" cy="46575"/>
            </a:xfrm>
            <a:custGeom>
              <a:rect b="b" l="l" r="r" t="t"/>
              <a:pathLst>
                <a:path extrusionOk="0" h="733" w="733">
                  <a:moveTo>
                    <a:pt x="366" y="112"/>
                  </a:moveTo>
                  <a:lnTo>
                    <a:pt x="452" y="269"/>
                  </a:lnTo>
                  <a:cubicBezTo>
                    <a:pt x="455" y="275"/>
                    <a:pt x="460" y="279"/>
                    <a:pt x="466" y="283"/>
                  </a:cubicBezTo>
                  <a:lnTo>
                    <a:pt x="621" y="368"/>
                  </a:lnTo>
                  <a:lnTo>
                    <a:pt x="465" y="454"/>
                  </a:lnTo>
                  <a:cubicBezTo>
                    <a:pt x="458" y="458"/>
                    <a:pt x="454" y="462"/>
                    <a:pt x="450" y="468"/>
                  </a:cubicBezTo>
                  <a:lnTo>
                    <a:pt x="365" y="624"/>
                  </a:lnTo>
                  <a:lnTo>
                    <a:pt x="279" y="467"/>
                  </a:lnTo>
                  <a:cubicBezTo>
                    <a:pt x="276" y="461"/>
                    <a:pt x="272" y="457"/>
                    <a:pt x="265" y="452"/>
                  </a:cubicBezTo>
                  <a:lnTo>
                    <a:pt x="110" y="367"/>
                  </a:lnTo>
                  <a:lnTo>
                    <a:pt x="266" y="281"/>
                  </a:lnTo>
                  <a:cubicBezTo>
                    <a:pt x="273" y="278"/>
                    <a:pt x="277" y="274"/>
                    <a:pt x="281" y="268"/>
                  </a:cubicBezTo>
                  <a:lnTo>
                    <a:pt x="366" y="112"/>
                  </a:lnTo>
                  <a:close/>
                  <a:moveTo>
                    <a:pt x="367" y="1"/>
                  </a:moveTo>
                  <a:cubicBezTo>
                    <a:pt x="355" y="1"/>
                    <a:pt x="343" y="7"/>
                    <a:pt x="336" y="20"/>
                  </a:cubicBezTo>
                  <a:lnTo>
                    <a:pt x="224" y="223"/>
                  </a:lnTo>
                  <a:lnTo>
                    <a:pt x="18" y="334"/>
                  </a:lnTo>
                  <a:cubicBezTo>
                    <a:pt x="8" y="341"/>
                    <a:pt x="1" y="353"/>
                    <a:pt x="1" y="365"/>
                  </a:cubicBezTo>
                  <a:cubicBezTo>
                    <a:pt x="1" y="379"/>
                    <a:pt x="7" y="390"/>
                    <a:pt x="18" y="396"/>
                  </a:cubicBezTo>
                  <a:lnTo>
                    <a:pt x="222" y="509"/>
                  </a:lnTo>
                  <a:lnTo>
                    <a:pt x="334" y="715"/>
                  </a:lnTo>
                  <a:cubicBezTo>
                    <a:pt x="340" y="725"/>
                    <a:pt x="352" y="733"/>
                    <a:pt x="365" y="733"/>
                  </a:cubicBezTo>
                  <a:cubicBezTo>
                    <a:pt x="378" y="733"/>
                    <a:pt x="390" y="726"/>
                    <a:pt x="397" y="715"/>
                  </a:cubicBezTo>
                  <a:lnTo>
                    <a:pt x="509" y="510"/>
                  </a:lnTo>
                  <a:lnTo>
                    <a:pt x="714" y="399"/>
                  </a:lnTo>
                  <a:cubicBezTo>
                    <a:pt x="724" y="393"/>
                    <a:pt x="732" y="381"/>
                    <a:pt x="732" y="368"/>
                  </a:cubicBezTo>
                  <a:cubicBezTo>
                    <a:pt x="732" y="355"/>
                    <a:pt x="725" y="343"/>
                    <a:pt x="714" y="337"/>
                  </a:cubicBezTo>
                  <a:lnTo>
                    <a:pt x="510" y="224"/>
                  </a:lnTo>
                  <a:lnTo>
                    <a:pt x="398" y="20"/>
                  </a:lnTo>
                  <a:cubicBezTo>
                    <a:pt x="392" y="9"/>
                    <a:pt x="381" y="1"/>
                    <a:pt x="3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2"/>
            <p:cNvSpPr/>
            <p:nvPr/>
          </p:nvSpPr>
          <p:spPr>
            <a:xfrm>
              <a:off x="5375900" y="2232973"/>
              <a:ext cx="81649" cy="81585"/>
            </a:xfrm>
            <a:custGeom>
              <a:rect b="b" l="l" r="r" t="t"/>
              <a:pathLst>
                <a:path extrusionOk="0" h="1284" w="1285">
                  <a:moveTo>
                    <a:pt x="644" y="108"/>
                  </a:moveTo>
                  <a:lnTo>
                    <a:pt x="825" y="444"/>
                  </a:lnTo>
                  <a:cubicBezTo>
                    <a:pt x="829" y="451"/>
                    <a:pt x="833" y="454"/>
                    <a:pt x="839" y="458"/>
                  </a:cubicBezTo>
                  <a:lnTo>
                    <a:pt x="1174" y="642"/>
                  </a:lnTo>
                  <a:lnTo>
                    <a:pt x="839" y="824"/>
                  </a:lnTo>
                  <a:cubicBezTo>
                    <a:pt x="833" y="828"/>
                    <a:pt x="829" y="832"/>
                    <a:pt x="825" y="838"/>
                  </a:cubicBezTo>
                  <a:lnTo>
                    <a:pt x="641" y="1174"/>
                  </a:lnTo>
                  <a:lnTo>
                    <a:pt x="459" y="838"/>
                  </a:lnTo>
                  <a:cubicBezTo>
                    <a:pt x="455" y="832"/>
                    <a:pt x="452" y="828"/>
                    <a:pt x="445" y="824"/>
                  </a:cubicBezTo>
                  <a:lnTo>
                    <a:pt x="110" y="640"/>
                  </a:lnTo>
                  <a:lnTo>
                    <a:pt x="445" y="457"/>
                  </a:lnTo>
                  <a:cubicBezTo>
                    <a:pt x="452" y="453"/>
                    <a:pt x="455" y="449"/>
                    <a:pt x="459" y="443"/>
                  </a:cubicBezTo>
                  <a:lnTo>
                    <a:pt x="644" y="108"/>
                  </a:lnTo>
                  <a:close/>
                  <a:moveTo>
                    <a:pt x="644" y="1"/>
                  </a:moveTo>
                  <a:cubicBezTo>
                    <a:pt x="630" y="1"/>
                    <a:pt x="619" y="7"/>
                    <a:pt x="613" y="18"/>
                  </a:cubicBezTo>
                  <a:lnTo>
                    <a:pt x="402" y="401"/>
                  </a:lnTo>
                  <a:lnTo>
                    <a:pt x="18" y="610"/>
                  </a:lnTo>
                  <a:cubicBezTo>
                    <a:pt x="8" y="617"/>
                    <a:pt x="0" y="629"/>
                    <a:pt x="0" y="641"/>
                  </a:cubicBezTo>
                  <a:cubicBezTo>
                    <a:pt x="0" y="655"/>
                    <a:pt x="7" y="666"/>
                    <a:pt x="18" y="672"/>
                  </a:cubicBezTo>
                  <a:lnTo>
                    <a:pt x="401" y="883"/>
                  </a:lnTo>
                  <a:lnTo>
                    <a:pt x="610" y="1266"/>
                  </a:lnTo>
                  <a:cubicBezTo>
                    <a:pt x="616" y="1276"/>
                    <a:pt x="628" y="1284"/>
                    <a:pt x="641" y="1284"/>
                  </a:cubicBezTo>
                  <a:cubicBezTo>
                    <a:pt x="654" y="1284"/>
                    <a:pt x="666" y="1277"/>
                    <a:pt x="673" y="1267"/>
                  </a:cubicBezTo>
                  <a:lnTo>
                    <a:pt x="884" y="884"/>
                  </a:lnTo>
                  <a:lnTo>
                    <a:pt x="1266" y="675"/>
                  </a:lnTo>
                  <a:cubicBezTo>
                    <a:pt x="1277" y="669"/>
                    <a:pt x="1284" y="657"/>
                    <a:pt x="1284" y="644"/>
                  </a:cubicBezTo>
                  <a:cubicBezTo>
                    <a:pt x="1284" y="631"/>
                    <a:pt x="1278" y="619"/>
                    <a:pt x="1266" y="613"/>
                  </a:cubicBezTo>
                  <a:lnTo>
                    <a:pt x="884" y="402"/>
                  </a:lnTo>
                  <a:lnTo>
                    <a:pt x="675" y="18"/>
                  </a:lnTo>
                  <a:cubicBezTo>
                    <a:pt x="668" y="8"/>
                    <a:pt x="656" y="1"/>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2"/>
            <p:cNvSpPr/>
            <p:nvPr/>
          </p:nvSpPr>
          <p:spPr>
            <a:xfrm>
              <a:off x="7783378" y="2360591"/>
              <a:ext cx="73071" cy="73071"/>
            </a:xfrm>
            <a:custGeom>
              <a:rect b="b" l="l" r="r" t="t"/>
              <a:pathLst>
                <a:path extrusionOk="0" h="1150" w="1150">
                  <a:moveTo>
                    <a:pt x="576" y="110"/>
                  </a:moveTo>
                  <a:lnTo>
                    <a:pt x="734" y="402"/>
                  </a:lnTo>
                  <a:cubicBezTo>
                    <a:pt x="737" y="408"/>
                    <a:pt x="742" y="413"/>
                    <a:pt x="748" y="416"/>
                  </a:cubicBezTo>
                  <a:lnTo>
                    <a:pt x="1038" y="576"/>
                  </a:lnTo>
                  <a:lnTo>
                    <a:pt x="747" y="734"/>
                  </a:lnTo>
                  <a:cubicBezTo>
                    <a:pt x="741" y="737"/>
                    <a:pt x="736" y="742"/>
                    <a:pt x="732" y="748"/>
                  </a:cubicBezTo>
                  <a:lnTo>
                    <a:pt x="573" y="1038"/>
                  </a:lnTo>
                  <a:lnTo>
                    <a:pt x="415" y="747"/>
                  </a:lnTo>
                  <a:cubicBezTo>
                    <a:pt x="411" y="741"/>
                    <a:pt x="407" y="736"/>
                    <a:pt x="400" y="732"/>
                  </a:cubicBezTo>
                  <a:lnTo>
                    <a:pt x="110" y="573"/>
                  </a:lnTo>
                  <a:lnTo>
                    <a:pt x="402" y="415"/>
                  </a:lnTo>
                  <a:cubicBezTo>
                    <a:pt x="408" y="410"/>
                    <a:pt x="413" y="407"/>
                    <a:pt x="416" y="400"/>
                  </a:cubicBezTo>
                  <a:lnTo>
                    <a:pt x="576" y="110"/>
                  </a:lnTo>
                  <a:close/>
                  <a:moveTo>
                    <a:pt x="577" y="1"/>
                  </a:moveTo>
                  <a:cubicBezTo>
                    <a:pt x="564" y="1"/>
                    <a:pt x="553" y="8"/>
                    <a:pt x="545" y="19"/>
                  </a:cubicBezTo>
                  <a:lnTo>
                    <a:pt x="359" y="358"/>
                  </a:lnTo>
                  <a:lnTo>
                    <a:pt x="19" y="541"/>
                  </a:lnTo>
                  <a:cubicBezTo>
                    <a:pt x="9" y="549"/>
                    <a:pt x="1" y="560"/>
                    <a:pt x="1" y="573"/>
                  </a:cubicBezTo>
                  <a:cubicBezTo>
                    <a:pt x="1" y="586"/>
                    <a:pt x="8" y="597"/>
                    <a:pt x="19" y="605"/>
                  </a:cubicBezTo>
                  <a:lnTo>
                    <a:pt x="358" y="791"/>
                  </a:lnTo>
                  <a:lnTo>
                    <a:pt x="542" y="1131"/>
                  </a:lnTo>
                  <a:cubicBezTo>
                    <a:pt x="549" y="1141"/>
                    <a:pt x="560" y="1149"/>
                    <a:pt x="573" y="1149"/>
                  </a:cubicBezTo>
                  <a:cubicBezTo>
                    <a:pt x="586" y="1149"/>
                    <a:pt x="597" y="1141"/>
                    <a:pt x="605" y="1131"/>
                  </a:cubicBezTo>
                  <a:lnTo>
                    <a:pt x="791" y="792"/>
                  </a:lnTo>
                  <a:lnTo>
                    <a:pt x="1131" y="608"/>
                  </a:lnTo>
                  <a:cubicBezTo>
                    <a:pt x="1141" y="601"/>
                    <a:pt x="1149" y="590"/>
                    <a:pt x="1149" y="577"/>
                  </a:cubicBezTo>
                  <a:cubicBezTo>
                    <a:pt x="1149" y="564"/>
                    <a:pt x="1142" y="553"/>
                    <a:pt x="1131" y="545"/>
                  </a:cubicBezTo>
                  <a:lnTo>
                    <a:pt x="792" y="359"/>
                  </a:lnTo>
                  <a:lnTo>
                    <a:pt x="608" y="19"/>
                  </a:lnTo>
                  <a:cubicBezTo>
                    <a:pt x="601" y="9"/>
                    <a:pt x="590" y="1"/>
                    <a:pt x="5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2"/>
            <p:cNvSpPr/>
            <p:nvPr/>
          </p:nvSpPr>
          <p:spPr>
            <a:xfrm>
              <a:off x="7742522" y="2699442"/>
              <a:ext cx="81585" cy="81585"/>
            </a:xfrm>
            <a:custGeom>
              <a:rect b="b" l="l" r="r" t="t"/>
              <a:pathLst>
                <a:path extrusionOk="0" h="1284" w="1284">
                  <a:moveTo>
                    <a:pt x="644" y="110"/>
                  </a:moveTo>
                  <a:lnTo>
                    <a:pt x="825" y="445"/>
                  </a:lnTo>
                  <a:cubicBezTo>
                    <a:pt x="829" y="451"/>
                    <a:pt x="834" y="455"/>
                    <a:pt x="840" y="458"/>
                  </a:cubicBezTo>
                  <a:lnTo>
                    <a:pt x="1175" y="643"/>
                  </a:lnTo>
                  <a:lnTo>
                    <a:pt x="840" y="825"/>
                  </a:lnTo>
                  <a:cubicBezTo>
                    <a:pt x="834" y="828"/>
                    <a:pt x="829" y="832"/>
                    <a:pt x="825" y="838"/>
                  </a:cubicBezTo>
                  <a:lnTo>
                    <a:pt x="642" y="1173"/>
                  </a:lnTo>
                  <a:lnTo>
                    <a:pt x="460" y="838"/>
                  </a:lnTo>
                  <a:cubicBezTo>
                    <a:pt x="456" y="832"/>
                    <a:pt x="452" y="829"/>
                    <a:pt x="445" y="825"/>
                  </a:cubicBezTo>
                  <a:lnTo>
                    <a:pt x="111" y="640"/>
                  </a:lnTo>
                  <a:lnTo>
                    <a:pt x="445" y="458"/>
                  </a:lnTo>
                  <a:cubicBezTo>
                    <a:pt x="452" y="455"/>
                    <a:pt x="456" y="451"/>
                    <a:pt x="460" y="445"/>
                  </a:cubicBezTo>
                  <a:lnTo>
                    <a:pt x="644" y="110"/>
                  </a:lnTo>
                  <a:close/>
                  <a:moveTo>
                    <a:pt x="643" y="1"/>
                  </a:moveTo>
                  <a:cubicBezTo>
                    <a:pt x="630" y="1"/>
                    <a:pt x="618" y="7"/>
                    <a:pt x="611" y="19"/>
                  </a:cubicBezTo>
                  <a:lnTo>
                    <a:pt x="402" y="401"/>
                  </a:lnTo>
                  <a:lnTo>
                    <a:pt x="19" y="611"/>
                  </a:lnTo>
                  <a:cubicBezTo>
                    <a:pt x="8" y="617"/>
                    <a:pt x="0" y="629"/>
                    <a:pt x="0" y="642"/>
                  </a:cubicBezTo>
                  <a:cubicBezTo>
                    <a:pt x="0" y="655"/>
                    <a:pt x="7" y="666"/>
                    <a:pt x="19" y="673"/>
                  </a:cubicBezTo>
                  <a:lnTo>
                    <a:pt x="402" y="883"/>
                  </a:lnTo>
                  <a:lnTo>
                    <a:pt x="610" y="1266"/>
                  </a:lnTo>
                  <a:cubicBezTo>
                    <a:pt x="617" y="1276"/>
                    <a:pt x="628" y="1283"/>
                    <a:pt x="642" y="1283"/>
                  </a:cubicBezTo>
                  <a:cubicBezTo>
                    <a:pt x="654" y="1283"/>
                    <a:pt x="666" y="1276"/>
                    <a:pt x="673" y="1266"/>
                  </a:cubicBezTo>
                  <a:lnTo>
                    <a:pt x="882" y="883"/>
                  </a:lnTo>
                  <a:lnTo>
                    <a:pt x="1265" y="674"/>
                  </a:lnTo>
                  <a:cubicBezTo>
                    <a:pt x="1276" y="668"/>
                    <a:pt x="1284" y="656"/>
                    <a:pt x="1284" y="643"/>
                  </a:cubicBezTo>
                  <a:cubicBezTo>
                    <a:pt x="1284" y="630"/>
                    <a:pt x="1277" y="618"/>
                    <a:pt x="1265" y="612"/>
                  </a:cubicBezTo>
                  <a:lnTo>
                    <a:pt x="882" y="401"/>
                  </a:lnTo>
                  <a:lnTo>
                    <a:pt x="674" y="19"/>
                  </a:lnTo>
                  <a:cubicBezTo>
                    <a:pt x="667" y="8"/>
                    <a:pt x="656" y="1"/>
                    <a:pt x="643" y="1"/>
                  </a:cubicBez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2"/>
            <p:cNvSpPr/>
            <p:nvPr/>
          </p:nvSpPr>
          <p:spPr>
            <a:xfrm>
              <a:off x="6012551" y="2028920"/>
              <a:ext cx="64" cy="25035"/>
            </a:xfrm>
            <a:custGeom>
              <a:rect b="b" l="l" r="r" t="t"/>
              <a:pathLst>
                <a:path extrusionOk="0" h="394" w="1">
                  <a:moveTo>
                    <a:pt x="1" y="0"/>
                  </a:moveTo>
                  <a:lnTo>
                    <a:pt x="1" y="39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2"/>
            <p:cNvSpPr/>
            <p:nvPr/>
          </p:nvSpPr>
          <p:spPr>
            <a:xfrm>
              <a:off x="6010391" y="2026823"/>
              <a:ext cx="4511" cy="29483"/>
            </a:xfrm>
            <a:custGeom>
              <a:rect b="b" l="l" r="r" t="t"/>
              <a:pathLst>
                <a:path extrusionOk="0" h="464" w="71">
                  <a:moveTo>
                    <a:pt x="35" y="0"/>
                  </a:moveTo>
                  <a:cubicBezTo>
                    <a:pt x="16" y="0"/>
                    <a:pt x="1" y="16"/>
                    <a:pt x="1" y="36"/>
                  </a:cubicBezTo>
                  <a:lnTo>
                    <a:pt x="1" y="428"/>
                  </a:lnTo>
                  <a:cubicBezTo>
                    <a:pt x="1" y="448"/>
                    <a:pt x="16" y="463"/>
                    <a:pt x="35" y="463"/>
                  </a:cubicBezTo>
                  <a:cubicBezTo>
                    <a:pt x="55" y="463"/>
                    <a:pt x="70" y="448"/>
                    <a:pt x="70" y="428"/>
                  </a:cubicBezTo>
                  <a:lnTo>
                    <a:pt x="70" y="36"/>
                  </a:lnTo>
                  <a:cubicBezTo>
                    <a:pt x="70" y="16"/>
                    <a:pt x="55" y="0"/>
                    <a:pt x="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2"/>
            <p:cNvSpPr/>
            <p:nvPr/>
          </p:nvSpPr>
          <p:spPr>
            <a:xfrm>
              <a:off x="6012551" y="2093158"/>
              <a:ext cx="64" cy="25035"/>
            </a:xfrm>
            <a:custGeom>
              <a:rect b="b" l="l" r="r" t="t"/>
              <a:pathLst>
                <a:path extrusionOk="0" h="394" w="1">
                  <a:moveTo>
                    <a:pt x="1" y="0"/>
                  </a:moveTo>
                  <a:lnTo>
                    <a:pt x="1" y="39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2"/>
            <p:cNvSpPr/>
            <p:nvPr/>
          </p:nvSpPr>
          <p:spPr>
            <a:xfrm>
              <a:off x="6010391" y="2091061"/>
              <a:ext cx="4511" cy="29419"/>
            </a:xfrm>
            <a:custGeom>
              <a:rect b="b" l="l" r="r" t="t"/>
              <a:pathLst>
                <a:path extrusionOk="0" h="463" w="71">
                  <a:moveTo>
                    <a:pt x="35" y="0"/>
                  </a:moveTo>
                  <a:cubicBezTo>
                    <a:pt x="16" y="0"/>
                    <a:pt x="1" y="16"/>
                    <a:pt x="1" y="34"/>
                  </a:cubicBezTo>
                  <a:lnTo>
                    <a:pt x="1" y="428"/>
                  </a:lnTo>
                  <a:cubicBezTo>
                    <a:pt x="1" y="447"/>
                    <a:pt x="16" y="463"/>
                    <a:pt x="35" y="463"/>
                  </a:cubicBezTo>
                  <a:cubicBezTo>
                    <a:pt x="55" y="463"/>
                    <a:pt x="70" y="446"/>
                    <a:pt x="70" y="428"/>
                  </a:cubicBezTo>
                  <a:lnTo>
                    <a:pt x="70" y="34"/>
                  </a:lnTo>
                  <a:cubicBezTo>
                    <a:pt x="70" y="16"/>
                    <a:pt x="55" y="0"/>
                    <a:pt x="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2"/>
            <p:cNvSpPr/>
            <p:nvPr/>
          </p:nvSpPr>
          <p:spPr>
            <a:xfrm>
              <a:off x="6032248" y="2073524"/>
              <a:ext cx="25035" cy="64"/>
            </a:xfrm>
            <a:custGeom>
              <a:rect b="b" l="l" r="r" t="t"/>
              <a:pathLst>
                <a:path extrusionOk="0" h="1" w="394">
                  <a:moveTo>
                    <a:pt x="393"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2"/>
            <p:cNvSpPr/>
            <p:nvPr/>
          </p:nvSpPr>
          <p:spPr>
            <a:xfrm>
              <a:off x="6029961" y="2071364"/>
              <a:ext cx="29610" cy="4511"/>
            </a:xfrm>
            <a:custGeom>
              <a:rect b="b" l="l" r="r" t="t"/>
              <a:pathLst>
                <a:path extrusionOk="0" h="71" w="466">
                  <a:moveTo>
                    <a:pt x="36" y="1"/>
                  </a:moveTo>
                  <a:cubicBezTo>
                    <a:pt x="16" y="1"/>
                    <a:pt x="1" y="16"/>
                    <a:pt x="1" y="36"/>
                  </a:cubicBezTo>
                  <a:cubicBezTo>
                    <a:pt x="1" y="56"/>
                    <a:pt x="16" y="70"/>
                    <a:pt x="36" y="70"/>
                  </a:cubicBezTo>
                  <a:lnTo>
                    <a:pt x="429" y="70"/>
                  </a:lnTo>
                  <a:cubicBezTo>
                    <a:pt x="448" y="70"/>
                    <a:pt x="466" y="54"/>
                    <a:pt x="464" y="36"/>
                  </a:cubicBezTo>
                  <a:cubicBezTo>
                    <a:pt x="464" y="16"/>
                    <a:pt x="448" y="1"/>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2"/>
            <p:cNvSpPr/>
            <p:nvPr/>
          </p:nvSpPr>
          <p:spPr>
            <a:xfrm>
              <a:off x="5968010" y="2073524"/>
              <a:ext cx="25035" cy="64"/>
            </a:xfrm>
            <a:custGeom>
              <a:rect b="b" l="l" r="r" t="t"/>
              <a:pathLst>
                <a:path extrusionOk="0" h="1" w="394">
                  <a:moveTo>
                    <a:pt x="394"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2"/>
            <p:cNvSpPr/>
            <p:nvPr/>
          </p:nvSpPr>
          <p:spPr>
            <a:xfrm>
              <a:off x="5965787" y="2071364"/>
              <a:ext cx="29546" cy="4511"/>
            </a:xfrm>
            <a:custGeom>
              <a:rect b="b" l="l" r="r" t="t"/>
              <a:pathLst>
                <a:path extrusionOk="0" h="71" w="465">
                  <a:moveTo>
                    <a:pt x="35" y="1"/>
                  </a:moveTo>
                  <a:cubicBezTo>
                    <a:pt x="16" y="1"/>
                    <a:pt x="0" y="16"/>
                    <a:pt x="0" y="36"/>
                  </a:cubicBezTo>
                  <a:cubicBezTo>
                    <a:pt x="0" y="56"/>
                    <a:pt x="16" y="70"/>
                    <a:pt x="35" y="70"/>
                  </a:cubicBezTo>
                  <a:lnTo>
                    <a:pt x="429" y="70"/>
                  </a:lnTo>
                  <a:cubicBezTo>
                    <a:pt x="448" y="70"/>
                    <a:pt x="465" y="54"/>
                    <a:pt x="464" y="36"/>
                  </a:cubicBezTo>
                  <a:cubicBezTo>
                    <a:pt x="464" y="16"/>
                    <a:pt x="448" y="1"/>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2"/>
            <p:cNvSpPr/>
            <p:nvPr/>
          </p:nvSpPr>
          <p:spPr>
            <a:xfrm>
              <a:off x="5980972" y="2087312"/>
              <a:ext cx="17791" cy="17855"/>
            </a:xfrm>
            <a:custGeom>
              <a:rect b="b" l="l" r="r" t="t"/>
              <a:pathLst>
                <a:path extrusionOk="0" h="281" w="280">
                  <a:moveTo>
                    <a:pt x="1" y="280"/>
                  </a:moveTo>
                  <a:lnTo>
                    <a:pt x="28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2"/>
            <p:cNvSpPr/>
            <p:nvPr/>
          </p:nvSpPr>
          <p:spPr>
            <a:xfrm>
              <a:off x="5978558" y="2085152"/>
              <a:ext cx="22747" cy="22239"/>
            </a:xfrm>
            <a:custGeom>
              <a:rect b="b" l="l" r="r" t="t"/>
              <a:pathLst>
                <a:path extrusionOk="0" h="350" w="358">
                  <a:moveTo>
                    <a:pt x="317" y="0"/>
                  </a:moveTo>
                  <a:cubicBezTo>
                    <a:pt x="308" y="0"/>
                    <a:pt x="299" y="4"/>
                    <a:pt x="292" y="11"/>
                  </a:cubicBezTo>
                  <a:lnTo>
                    <a:pt x="15" y="288"/>
                  </a:lnTo>
                  <a:cubicBezTo>
                    <a:pt x="0" y="303"/>
                    <a:pt x="0" y="324"/>
                    <a:pt x="15" y="339"/>
                  </a:cubicBezTo>
                  <a:cubicBezTo>
                    <a:pt x="21" y="345"/>
                    <a:pt x="30" y="349"/>
                    <a:pt x="40" y="349"/>
                  </a:cubicBezTo>
                  <a:cubicBezTo>
                    <a:pt x="48" y="349"/>
                    <a:pt x="57" y="346"/>
                    <a:pt x="66" y="339"/>
                  </a:cubicBezTo>
                  <a:lnTo>
                    <a:pt x="343" y="61"/>
                  </a:lnTo>
                  <a:cubicBezTo>
                    <a:pt x="357" y="47"/>
                    <a:pt x="357" y="25"/>
                    <a:pt x="343" y="11"/>
                  </a:cubicBezTo>
                  <a:cubicBezTo>
                    <a:pt x="336" y="4"/>
                    <a:pt x="326"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2"/>
            <p:cNvSpPr/>
            <p:nvPr/>
          </p:nvSpPr>
          <p:spPr>
            <a:xfrm>
              <a:off x="6026403" y="2042009"/>
              <a:ext cx="17791" cy="17791"/>
            </a:xfrm>
            <a:custGeom>
              <a:rect b="b" l="l" r="r" t="t"/>
              <a:pathLst>
                <a:path extrusionOk="0" h="280" w="280">
                  <a:moveTo>
                    <a:pt x="1" y="279"/>
                  </a:moveTo>
                  <a:lnTo>
                    <a:pt x="28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2"/>
            <p:cNvSpPr/>
            <p:nvPr/>
          </p:nvSpPr>
          <p:spPr>
            <a:xfrm>
              <a:off x="6023988" y="2039722"/>
              <a:ext cx="22747" cy="22239"/>
            </a:xfrm>
            <a:custGeom>
              <a:rect b="b" l="l" r="r" t="t"/>
              <a:pathLst>
                <a:path extrusionOk="0" h="350" w="358">
                  <a:moveTo>
                    <a:pt x="317" y="0"/>
                  </a:moveTo>
                  <a:cubicBezTo>
                    <a:pt x="308" y="0"/>
                    <a:pt x="299" y="4"/>
                    <a:pt x="292" y="11"/>
                  </a:cubicBezTo>
                  <a:lnTo>
                    <a:pt x="15" y="289"/>
                  </a:lnTo>
                  <a:cubicBezTo>
                    <a:pt x="0" y="303"/>
                    <a:pt x="0" y="325"/>
                    <a:pt x="15" y="339"/>
                  </a:cubicBezTo>
                  <a:cubicBezTo>
                    <a:pt x="21" y="346"/>
                    <a:pt x="30" y="349"/>
                    <a:pt x="39" y="349"/>
                  </a:cubicBezTo>
                  <a:cubicBezTo>
                    <a:pt x="48" y="349"/>
                    <a:pt x="57" y="347"/>
                    <a:pt x="65" y="339"/>
                  </a:cubicBezTo>
                  <a:lnTo>
                    <a:pt x="343" y="62"/>
                  </a:lnTo>
                  <a:cubicBezTo>
                    <a:pt x="357" y="47"/>
                    <a:pt x="357" y="26"/>
                    <a:pt x="343" y="11"/>
                  </a:cubicBezTo>
                  <a:cubicBezTo>
                    <a:pt x="336" y="4"/>
                    <a:pt x="326"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2"/>
            <p:cNvSpPr/>
            <p:nvPr/>
          </p:nvSpPr>
          <p:spPr>
            <a:xfrm>
              <a:off x="5980972" y="2042009"/>
              <a:ext cx="17791" cy="17791"/>
            </a:xfrm>
            <a:custGeom>
              <a:rect b="b" l="l" r="r" t="t"/>
              <a:pathLst>
                <a:path extrusionOk="0" h="280" w="280">
                  <a:moveTo>
                    <a:pt x="1" y="1"/>
                  </a:moveTo>
                  <a:lnTo>
                    <a:pt x="280" y="279"/>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2"/>
            <p:cNvSpPr/>
            <p:nvPr/>
          </p:nvSpPr>
          <p:spPr>
            <a:xfrm>
              <a:off x="5978621" y="2039722"/>
              <a:ext cx="22747" cy="22239"/>
            </a:xfrm>
            <a:custGeom>
              <a:rect b="b" l="l" r="r" t="t"/>
              <a:pathLst>
                <a:path extrusionOk="0" h="350" w="358">
                  <a:moveTo>
                    <a:pt x="40" y="0"/>
                  </a:moveTo>
                  <a:cubicBezTo>
                    <a:pt x="31" y="0"/>
                    <a:pt x="22" y="4"/>
                    <a:pt x="15" y="11"/>
                  </a:cubicBezTo>
                  <a:cubicBezTo>
                    <a:pt x="0" y="26"/>
                    <a:pt x="0" y="47"/>
                    <a:pt x="15" y="62"/>
                  </a:cubicBezTo>
                  <a:lnTo>
                    <a:pt x="293" y="339"/>
                  </a:lnTo>
                  <a:cubicBezTo>
                    <a:pt x="299" y="346"/>
                    <a:pt x="309" y="349"/>
                    <a:pt x="317" y="349"/>
                  </a:cubicBezTo>
                  <a:cubicBezTo>
                    <a:pt x="326" y="349"/>
                    <a:pt x="336" y="347"/>
                    <a:pt x="343" y="339"/>
                  </a:cubicBezTo>
                  <a:cubicBezTo>
                    <a:pt x="357" y="325"/>
                    <a:pt x="357" y="303"/>
                    <a:pt x="343" y="289"/>
                  </a:cubicBezTo>
                  <a:lnTo>
                    <a:pt x="66" y="11"/>
                  </a:lnTo>
                  <a:cubicBezTo>
                    <a:pt x="58" y="4"/>
                    <a:pt x="49" y="0"/>
                    <a:pt x="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2"/>
            <p:cNvSpPr/>
            <p:nvPr/>
          </p:nvSpPr>
          <p:spPr>
            <a:xfrm>
              <a:off x="6026403" y="2087312"/>
              <a:ext cx="17791" cy="17855"/>
            </a:xfrm>
            <a:custGeom>
              <a:rect b="b" l="l" r="r" t="t"/>
              <a:pathLst>
                <a:path extrusionOk="0" h="281" w="280">
                  <a:moveTo>
                    <a:pt x="1" y="1"/>
                  </a:moveTo>
                  <a:lnTo>
                    <a:pt x="280" y="2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2"/>
            <p:cNvSpPr/>
            <p:nvPr/>
          </p:nvSpPr>
          <p:spPr>
            <a:xfrm>
              <a:off x="6024052" y="2085152"/>
              <a:ext cx="22747" cy="22239"/>
            </a:xfrm>
            <a:custGeom>
              <a:rect b="b" l="l" r="r" t="t"/>
              <a:pathLst>
                <a:path extrusionOk="0" h="350" w="358">
                  <a:moveTo>
                    <a:pt x="40" y="0"/>
                  </a:moveTo>
                  <a:cubicBezTo>
                    <a:pt x="31" y="0"/>
                    <a:pt x="22" y="4"/>
                    <a:pt x="15" y="11"/>
                  </a:cubicBezTo>
                  <a:cubicBezTo>
                    <a:pt x="0" y="25"/>
                    <a:pt x="0" y="47"/>
                    <a:pt x="15" y="61"/>
                  </a:cubicBezTo>
                  <a:lnTo>
                    <a:pt x="292" y="339"/>
                  </a:lnTo>
                  <a:cubicBezTo>
                    <a:pt x="299" y="345"/>
                    <a:pt x="308" y="349"/>
                    <a:pt x="317" y="349"/>
                  </a:cubicBezTo>
                  <a:cubicBezTo>
                    <a:pt x="326" y="349"/>
                    <a:pt x="336" y="346"/>
                    <a:pt x="343" y="339"/>
                  </a:cubicBezTo>
                  <a:cubicBezTo>
                    <a:pt x="357" y="324"/>
                    <a:pt x="357" y="303"/>
                    <a:pt x="343" y="288"/>
                  </a:cubicBezTo>
                  <a:lnTo>
                    <a:pt x="66" y="11"/>
                  </a:lnTo>
                  <a:cubicBezTo>
                    <a:pt x="59" y="4"/>
                    <a:pt x="49" y="0"/>
                    <a:pt x="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2"/>
            <p:cNvSpPr/>
            <p:nvPr/>
          </p:nvSpPr>
          <p:spPr>
            <a:xfrm>
              <a:off x="8175857" y="2399350"/>
              <a:ext cx="64" cy="25098"/>
            </a:xfrm>
            <a:custGeom>
              <a:rect b="b" l="l" r="r" t="t"/>
              <a:pathLst>
                <a:path extrusionOk="0" h="395" w="1">
                  <a:moveTo>
                    <a:pt x="1" y="1"/>
                  </a:moveTo>
                  <a:lnTo>
                    <a:pt x="1" y="39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2"/>
            <p:cNvSpPr/>
            <p:nvPr/>
          </p:nvSpPr>
          <p:spPr>
            <a:xfrm>
              <a:off x="8173633" y="2397189"/>
              <a:ext cx="4575" cy="29546"/>
            </a:xfrm>
            <a:custGeom>
              <a:rect b="b" l="l" r="r" t="t"/>
              <a:pathLst>
                <a:path extrusionOk="0" h="465" w="72">
                  <a:moveTo>
                    <a:pt x="36" y="1"/>
                  </a:moveTo>
                  <a:cubicBezTo>
                    <a:pt x="16" y="1"/>
                    <a:pt x="0" y="16"/>
                    <a:pt x="0" y="36"/>
                  </a:cubicBezTo>
                  <a:lnTo>
                    <a:pt x="0" y="429"/>
                  </a:lnTo>
                  <a:cubicBezTo>
                    <a:pt x="0" y="449"/>
                    <a:pt x="16" y="464"/>
                    <a:pt x="36" y="464"/>
                  </a:cubicBezTo>
                  <a:cubicBezTo>
                    <a:pt x="54" y="464"/>
                    <a:pt x="72" y="447"/>
                    <a:pt x="70" y="429"/>
                  </a:cubicBezTo>
                  <a:lnTo>
                    <a:pt x="70" y="36"/>
                  </a:lnTo>
                  <a:cubicBezTo>
                    <a:pt x="70" y="16"/>
                    <a:pt x="54"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2"/>
            <p:cNvSpPr/>
            <p:nvPr/>
          </p:nvSpPr>
          <p:spPr>
            <a:xfrm>
              <a:off x="8175857" y="2463587"/>
              <a:ext cx="64" cy="24971"/>
            </a:xfrm>
            <a:custGeom>
              <a:rect b="b" l="l" r="r" t="t"/>
              <a:pathLst>
                <a:path extrusionOk="0" h="393" w="1">
                  <a:moveTo>
                    <a:pt x="1" y="1"/>
                  </a:moveTo>
                  <a:lnTo>
                    <a:pt x="1" y="3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2"/>
            <p:cNvSpPr/>
            <p:nvPr/>
          </p:nvSpPr>
          <p:spPr>
            <a:xfrm>
              <a:off x="8173633" y="2461363"/>
              <a:ext cx="4575" cy="29483"/>
            </a:xfrm>
            <a:custGeom>
              <a:rect b="b" l="l" r="r" t="t"/>
              <a:pathLst>
                <a:path extrusionOk="0" h="464" w="72">
                  <a:moveTo>
                    <a:pt x="36" y="0"/>
                  </a:moveTo>
                  <a:cubicBezTo>
                    <a:pt x="16" y="0"/>
                    <a:pt x="0" y="16"/>
                    <a:pt x="0" y="36"/>
                  </a:cubicBezTo>
                  <a:lnTo>
                    <a:pt x="0" y="428"/>
                  </a:lnTo>
                  <a:cubicBezTo>
                    <a:pt x="0" y="448"/>
                    <a:pt x="16" y="463"/>
                    <a:pt x="36" y="463"/>
                  </a:cubicBezTo>
                  <a:cubicBezTo>
                    <a:pt x="54" y="463"/>
                    <a:pt x="72" y="448"/>
                    <a:pt x="70" y="428"/>
                  </a:cubicBezTo>
                  <a:lnTo>
                    <a:pt x="70" y="36"/>
                  </a:lnTo>
                  <a:cubicBezTo>
                    <a:pt x="70" y="16"/>
                    <a:pt x="54" y="0"/>
                    <a:pt x="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2"/>
            <p:cNvSpPr/>
            <p:nvPr/>
          </p:nvSpPr>
          <p:spPr>
            <a:xfrm>
              <a:off x="8195427" y="2443954"/>
              <a:ext cx="25098" cy="64"/>
            </a:xfrm>
            <a:custGeom>
              <a:rect b="b" l="l" r="r" t="t"/>
              <a:pathLst>
                <a:path extrusionOk="0" h="1" w="395">
                  <a:moveTo>
                    <a:pt x="394"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2"/>
            <p:cNvSpPr/>
            <p:nvPr/>
          </p:nvSpPr>
          <p:spPr>
            <a:xfrm>
              <a:off x="8193203" y="2441730"/>
              <a:ext cx="29610" cy="4511"/>
            </a:xfrm>
            <a:custGeom>
              <a:rect b="b" l="l" r="r" t="t"/>
              <a:pathLst>
                <a:path extrusionOk="0" h="71" w="466">
                  <a:moveTo>
                    <a:pt x="36" y="0"/>
                  </a:moveTo>
                  <a:cubicBezTo>
                    <a:pt x="16" y="0"/>
                    <a:pt x="0" y="16"/>
                    <a:pt x="0" y="35"/>
                  </a:cubicBezTo>
                  <a:cubicBezTo>
                    <a:pt x="0" y="55"/>
                    <a:pt x="16" y="71"/>
                    <a:pt x="36" y="71"/>
                  </a:cubicBezTo>
                  <a:lnTo>
                    <a:pt x="429" y="71"/>
                  </a:lnTo>
                  <a:cubicBezTo>
                    <a:pt x="450" y="71"/>
                    <a:pt x="465" y="55"/>
                    <a:pt x="464" y="35"/>
                  </a:cubicBezTo>
                  <a:cubicBezTo>
                    <a:pt x="464" y="16"/>
                    <a:pt x="449" y="0"/>
                    <a:pt x="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2"/>
            <p:cNvSpPr/>
            <p:nvPr/>
          </p:nvSpPr>
          <p:spPr>
            <a:xfrm>
              <a:off x="8131189" y="2443954"/>
              <a:ext cx="25098" cy="64"/>
            </a:xfrm>
            <a:custGeom>
              <a:rect b="b" l="l" r="r" t="t"/>
              <a:pathLst>
                <a:path extrusionOk="0" h="1" w="395">
                  <a:moveTo>
                    <a:pt x="394"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2"/>
            <p:cNvSpPr/>
            <p:nvPr/>
          </p:nvSpPr>
          <p:spPr>
            <a:xfrm>
              <a:off x="8129029" y="2441730"/>
              <a:ext cx="29546" cy="4511"/>
            </a:xfrm>
            <a:custGeom>
              <a:rect b="b" l="l" r="r" t="t"/>
              <a:pathLst>
                <a:path extrusionOk="0" h="71" w="465">
                  <a:moveTo>
                    <a:pt x="35" y="0"/>
                  </a:moveTo>
                  <a:cubicBezTo>
                    <a:pt x="16" y="0"/>
                    <a:pt x="1" y="16"/>
                    <a:pt x="1" y="35"/>
                  </a:cubicBezTo>
                  <a:cubicBezTo>
                    <a:pt x="1" y="55"/>
                    <a:pt x="16" y="71"/>
                    <a:pt x="35" y="71"/>
                  </a:cubicBezTo>
                  <a:lnTo>
                    <a:pt x="428" y="71"/>
                  </a:lnTo>
                  <a:cubicBezTo>
                    <a:pt x="449" y="71"/>
                    <a:pt x="465" y="55"/>
                    <a:pt x="464" y="35"/>
                  </a:cubicBezTo>
                  <a:cubicBezTo>
                    <a:pt x="464" y="16"/>
                    <a:pt x="448" y="0"/>
                    <a:pt x="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2"/>
            <p:cNvSpPr/>
            <p:nvPr/>
          </p:nvSpPr>
          <p:spPr>
            <a:xfrm>
              <a:off x="8144342" y="2457805"/>
              <a:ext cx="17664" cy="17791"/>
            </a:xfrm>
            <a:custGeom>
              <a:rect b="b" l="l" r="r" t="t"/>
              <a:pathLst>
                <a:path extrusionOk="0" h="280" w="278">
                  <a:moveTo>
                    <a:pt x="0" y="279"/>
                  </a:moveTo>
                  <a:lnTo>
                    <a:pt x="27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2"/>
            <p:cNvSpPr/>
            <p:nvPr/>
          </p:nvSpPr>
          <p:spPr>
            <a:xfrm>
              <a:off x="8141927" y="2455581"/>
              <a:ext cx="22684" cy="22239"/>
            </a:xfrm>
            <a:custGeom>
              <a:rect b="b" l="l" r="r" t="t"/>
              <a:pathLst>
                <a:path extrusionOk="0" h="350" w="357">
                  <a:moveTo>
                    <a:pt x="317" y="0"/>
                  </a:moveTo>
                  <a:cubicBezTo>
                    <a:pt x="308" y="0"/>
                    <a:pt x="299" y="4"/>
                    <a:pt x="292" y="10"/>
                  </a:cubicBezTo>
                  <a:lnTo>
                    <a:pt x="14" y="288"/>
                  </a:lnTo>
                  <a:cubicBezTo>
                    <a:pt x="0" y="303"/>
                    <a:pt x="0" y="325"/>
                    <a:pt x="14" y="339"/>
                  </a:cubicBezTo>
                  <a:cubicBezTo>
                    <a:pt x="21" y="346"/>
                    <a:pt x="29" y="350"/>
                    <a:pt x="38" y="350"/>
                  </a:cubicBezTo>
                  <a:cubicBezTo>
                    <a:pt x="48" y="350"/>
                    <a:pt x="57" y="346"/>
                    <a:pt x="64" y="339"/>
                  </a:cubicBezTo>
                  <a:lnTo>
                    <a:pt x="343" y="61"/>
                  </a:lnTo>
                  <a:cubicBezTo>
                    <a:pt x="356" y="47"/>
                    <a:pt x="356" y="25"/>
                    <a:pt x="343" y="10"/>
                  </a:cubicBezTo>
                  <a:cubicBezTo>
                    <a:pt x="335" y="4"/>
                    <a:pt x="326"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2"/>
            <p:cNvSpPr/>
            <p:nvPr/>
          </p:nvSpPr>
          <p:spPr>
            <a:xfrm>
              <a:off x="8189709" y="2412375"/>
              <a:ext cx="17728" cy="17791"/>
            </a:xfrm>
            <a:custGeom>
              <a:rect b="b" l="l" r="r" t="t"/>
              <a:pathLst>
                <a:path extrusionOk="0" h="280" w="279">
                  <a:moveTo>
                    <a:pt x="0" y="279"/>
                  </a:moveTo>
                  <a:lnTo>
                    <a:pt x="279"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2"/>
            <p:cNvSpPr/>
            <p:nvPr/>
          </p:nvSpPr>
          <p:spPr>
            <a:xfrm>
              <a:off x="8187231" y="2410151"/>
              <a:ext cx="22747" cy="22239"/>
            </a:xfrm>
            <a:custGeom>
              <a:rect b="b" l="l" r="r" t="t"/>
              <a:pathLst>
                <a:path extrusionOk="0" h="350" w="358">
                  <a:moveTo>
                    <a:pt x="317" y="0"/>
                  </a:moveTo>
                  <a:cubicBezTo>
                    <a:pt x="308" y="0"/>
                    <a:pt x="299" y="4"/>
                    <a:pt x="292" y="10"/>
                  </a:cubicBezTo>
                  <a:lnTo>
                    <a:pt x="15" y="288"/>
                  </a:lnTo>
                  <a:cubicBezTo>
                    <a:pt x="0" y="303"/>
                    <a:pt x="0" y="325"/>
                    <a:pt x="15" y="339"/>
                  </a:cubicBezTo>
                  <a:cubicBezTo>
                    <a:pt x="21" y="346"/>
                    <a:pt x="30" y="350"/>
                    <a:pt x="39" y="350"/>
                  </a:cubicBezTo>
                  <a:cubicBezTo>
                    <a:pt x="48" y="350"/>
                    <a:pt x="58" y="347"/>
                    <a:pt x="65" y="339"/>
                  </a:cubicBezTo>
                  <a:lnTo>
                    <a:pt x="342" y="61"/>
                  </a:lnTo>
                  <a:cubicBezTo>
                    <a:pt x="357" y="47"/>
                    <a:pt x="357" y="25"/>
                    <a:pt x="342" y="10"/>
                  </a:cubicBezTo>
                  <a:cubicBezTo>
                    <a:pt x="335" y="4"/>
                    <a:pt x="326"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2"/>
            <p:cNvSpPr/>
            <p:nvPr/>
          </p:nvSpPr>
          <p:spPr>
            <a:xfrm>
              <a:off x="8144342" y="2412375"/>
              <a:ext cx="17664" cy="17791"/>
            </a:xfrm>
            <a:custGeom>
              <a:rect b="b" l="l" r="r" t="t"/>
              <a:pathLst>
                <a:path extrusionOk="0" h="280" w="278">
                  <a:moveTo>
                    <a:pt x="0" y="0"/>
                  </a:moveTo>
                  <a:lnTo>
                    <a:pt x="278" y="279"/>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2"/>
            <p:cNvSpPr/>
            <p:nvPr/>
          </p:nvSpPr>
          <p:spPr>
            <a:xfrm>
              <a:off x="8141927" y="2410151"/>
              <a:ext cx="22684" cy="22239"/>
            </a:xfrm>
            <a:custGeom>
              <a:rect b="b" l="l" r="r" t="t"/>
              <a:pathLst>
                <a:path extrusionOk="0" h="350" w="357">
                  <a:moveTo>
                    <a:pt x="39" y="0"/>
                  </a:moveTo>
                  <a:cubicBezTo>
                    <a:pt x="30" y="0"/>
                    <a:pt x="21" y="4"/>
                    <a:pt x="14" y="10"/>
                  </a:cubicBezTo>
                  <a:cubicBezTo>
                    <a:pt x="0" y="25"/>
                    <a:pt x="0" y="47"/>
                    <a:pt x="14" y="61"/>
                  </a:cubicBezTo>
                  <a:lnTo>
                    <a:pt x="292" y="339"/>
                  </a:lnTo>
                  <a:cubicBezTo>
                    <a:pt x="298" y="346"/>
                    <a:pt x="307" y="350"/>
                    <a:pt x="317" y="350"/>
                  </a:cubicBezTo>
                  <a:cubicBezTo>
                    <a:pt x="325" y="350"/>
                    <a:pt x="334" y="347"/>
                    <a:pt x="343" y="339"/>
                  </a:cubicBezTo>
                  <a:cubicBezTo>
                    <a:pt x="356" y="325"/>
                    <a:pt x="356" y="303"/>
                    <a:pt x="343" y="288"/>
                  </a:cubicBezTo>
                  <a:lnTo>
                    <a:pt x="64" y="10"/>
                  </a:lnTo>
                  <a:cubicBezTo>
                    <a:pt x="57" y="4"/>
                    <a:pt x="48"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2"/>
            <p:cNvSpPr/>
            <p:nvPr/>
          </p:nvSpPr>
          <p:spPr>
            <a:xfrm>
              <a:off x="8189709" y="2457805"/>
              <a:ext cx="17728" cy="17791"/>
            </a:xfrm>
            <a:custGeom>
              <a:rect b="b" l="l" r="r" t="t"/>
              <a:pathLst>
                <a:path extrusionOk="0" h="280" w="279">
                  <a:moveTo>
                    <a:pt x="0" y="0"/>
                  </a:moveTo>
                  <a:lnTo>
                    <a:pt x="279" y="279"/>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2"/>
            <p:cNvSpPr/>
            <p:nvPr/>
          </p:nvSpPr>
          <p:spPr>
            <a:xfrm>
              <a:off x="8187294" y="2455581"/>
              <a:ext cx="22747" cy="22239"/>
            </a:xfrm>
            <a:custGeom>
              <a:rect b="b" l="l" r="r" t="t"/>
              <a:pathLst>
                <a:path extrusionOk="0" h="350" w="358">
                  <a:moveTo>
                    <a:pt x="40" y="0"/>
                  </a:moveTo>
                  <a:cubicBezTo>
                    <a:pt x="31" y="0"/>
                    <a:pt x="22" y="4"/>
                    <a:pt x="15" y="10"/>
                  </a:cubicBezTo>
                  <a:cubicBezTo>
                    <a:pt x="0" y="25"/>
                    <a:pt x="0" y="47"/>
                    <a:pt x="15" y="61"/>
                  </a:cubicBezTo>
                  <a:lnTo>
                    <a:pt x="293" y="339"/>
                  </a:lnTo>
                  <a:cubicBezTo>
                    <a:pt x="299" y="346"/>
                    <a:pt x="308" y="350"/>
                    <a:pt x="317" y="350"/>
                  </a:cubicBezTo>
                  <a:cubicBezTo>
                    <a:pt x="326" y="350"/>
                    <a:pt x="335" y="346"/>
                    <a:pt x="343" y="339"/>
                  </a:cubicBezTo>
                  <a:cubicBezTo>
                    <a:pt x="357" y="325"/>
                    <a:pt x="357" y="303"/>
                    <a:pt x="343" y="288"/>
                  </a:cubicBezTo>
                  <a:lnTo>
                    <a:pt x="65" y="10"/>
                  </a:lnTo>
                  <a:cubicBezTo>
                    <a:pt x="58" y="4"/>
                    <a:pt x="49" y="0"/>
                    <a:pt x="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2"/>
            <p:cNvSpPr/>
            <p:nvPr/>
          </p:nvSpPr>
          <p:spPr>
            <a:xfrm>
              <a:off x="5455951" y="2149008"/>
              <a:ext cx="35201" cy="35201"/>
            </a:xfrm>
            <a:custGeom>
              <a:rect b="b" l="l" r="r" t="t"/>
              <a:pathLst>
                <a:path extrusionOk="0" h="554" w="554">
                  <a:moveTo>
                    <a:pt x="277" y="71"/>
                  </a:moveTo>
                  <a:cubicBezTo>
                    <a:pt x="390" y="71"/>
                    <a:pt x="482" y="163"/>
                    <a:pt x="483" y="277"/>
                  </a:cubicBezTo>
                  <a:cubicBezTo>
                    <a:pt x="483" y="392"/>
                    <a:pt x="390" y="484"/>
                    <a:pt x="277" y="484"/>
                  </a:cubicBezTo>
                  <a:cubicBezTo>
                    <a:pt x="165" y="484"/>
                    <a:pt x="72" y="390"/>
                    <a:pt x="72" y="277"/>
                  </a:cubicBezTo>
                  <a:cubicBezTo>
                    <a:pt x="72" y="163"/>
                    <a:pt x="165" y="71"/>
                    <a:pt x="277" y="71"/>
                  </a:cubicBezTo>
                  <a:close/>
                  <a:moveTo>
                    <a:pt x="277" y="0"/>
                  </a:moveTo>
                  <a:cubicBezTo>
                    <a:pt x="125" y="0"/>
                    <a:pt x="1" y="125"/>
                    <a:pt x="1" y="277"/>
                  </a:cubicBezTo>
                  <a:cubicBezTo>
                    <a:pt x="1" y="429"/>
                    <a:pt x="124" y="553"/>
                    <a:pt x="277" y="553"/>
                  </a:cubicBezTo>
                  <a:cubicBezTo>
                    <a:pt x="429" y="553"/>
                    <a:pt x="554" y="429"/>
                    <a:pt x="554" y="277"/>
                  </a:cubicBezTo>
                  <a:cubicBezTo>
                    <a:pt x="554" y="125"/>
                    <a:pt x="431" y="0"/>
                    <a:pt x="2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2"/>
            <p:cNvSpPr/>
            <p:nvPr/>
          </p:nvSpPr>
          <p:spPr>
            <a:xfrm>
              <a:off x="8264939" y="2235103"/>
              <a:ext cx="26560" cy="26560"/>
            </a:xfrm>
            <a:custGeom>
              <a:rect b="b" l="l" r="r" t="t"/>
              <a:pathLst>
                <a:path extrusionOk="0" h="418" w="418">
                  <a:moveTo>
                    <a:pt x="209" y="71"/>
                  </a:moveTo>
                  <a:cubicBezTo>
                    <a:pt x="285" y="71"/>
                    <a:pt x="347" y="133"/>
                    <a:pt x="347" y="209"/>
                  </a:cubicBezTo>
                  <a:cubicBezTo>
                    <a:pt x="347" y="286"/>
                    <a:pt x="286" y="346"/>
                    <a:pt x="209" y="346"/>
                  </a:cubicBezTo>
                  <a:cubicBezTo>
                    <a:pt x="132" y="346"/>
                    <a:pt x="72" y="284"/>
                    <a:pt x="72" y="209"/>
                  </a:cubicBezTo>
                  <a:cubicBezTo>
                    <a:pt x="72" y="132"/>
                    <a:pt x="134" y="71"/>
                    <a:pt x="209" y="71"/>
                  </a:cubicBezTo>
                  <a:close/>
                  <a:moveTo>
                    <a:pt x="209" y="1"/>
                  </a:moveTo>
                  <a:cubicBezTo>
                    <a:pt x="94" y="1"/>
                    <a:pt x="1" y="94"/>
                    <a:pt x="1" y="209"/>
                  </a:cubicBezTo>
                  <a:cubicBezTo>
                    <a:pt x="1" y="324"/>
                    <a:pt x="94" y="418"/>
                    <a:pt x="209" y="418"/>
                  </a:cubicBezTo>
                  <a:cubicBezTo>
                    <a:pt x="324" y="418"/>
                    <a:pt x="418" y="324"/>
                    <a:pt x="418" y="209"/>
                  </a:cubicBezTo>
                  <a:cubicBezTo>
                    <a:pt x="418" y="94"/>
                    <a:pt x="324" y="1"/>
                    <a:pt x="2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2"/>
            <p:cNvSpPr/>
            <p:nvPr/>
          </p:nvSpPr>
          <p:spPr>
            <a:xfrm>
              <a:off x="7793226" y="1676662"/>
              <a:ext cx="35201" cy="35138"/>
            </a:xfrm>
            <a:custGeom>
              <a:rect b="b" l="l" r="r" t="t"/>
              <a:pathLst>
                <a:path extrusionOk="0" h="553" w="554">
                  <a:moveTo>
                    <a:pt x="276" y="70"/>
                  </a:moveTo>
                  <a:cubicBezTo>
                    <a:pt x="390" y="70"/>
                    <a:pt x="483" y="162"/>
                    <a:pt x="483" y="277"/>
                  </a:cubicBezTo>
                  <a:cubicBezTo>
                    <a:pt x="483" y="390"/>
                    <a:pt x="390" y="482"/>
                    <a:pt x="276" y="482"/>
                  </a:cubicBezTo>
                  <a:cubicBezTo>
                    <a:pt x="162" y="482"/>
                    <a:pt x="71" y="390"/>
                    <a:pt x="71" y="277"/>
                  </a:cubicBezTo>
                  <a:cubicBezTo>
                    <a:pt x="71" y="162"/>
                    <a:pt x="164" y="70"/>
                    <a:pt x="276" y="70"/>
                  </a:cubicBezTo>
                  <a:close/>
                  <a:moveTo>
                    <a:pt x="276" y="1"/>
                  </a:moveTo>
                  <a:cubicBezTo>
                    <a:pt x="125" y="1"/>
                    <a:pt x="0" y="124"/>
                    <a:pt x="0" y="277"/>
                  </a:cubicBezTo>
                  <a:cubicBezTo>
                    <a:pt x="0" y="428"/>
                    <a:pt x="124" y="553"/>
                    <a:pt x="276" y="553"/>
                  </a:cubicBezTo>
                  <a:cubicBezTo>
                    <a:pt x="430" y="553"/>
                    <a:pt x="553" y="428"/>
                    <a:pt x="553" y="277"/>
                  </a:cubicBezTo>
                  <a:cubicBezTo>
                    <a:pt x="553" y="125"/>
                    <a:pt x="429" y="1"/>
                    <a:pt x="2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2"/>
            <p:cNvSpPr/>
            <p:nvPr/>
          </p:nvSpPr>
          <p:spPr>
            <a:xfrm>
              <a:off x="5978748" y="1875284"/>
              <a:ext cx="22493" cy="22493"/>
            </a:xfrm>
            <a:custGeom>
              <a:rect b="b" l="l" r="r" t="t"/>
              <a:pathLst>
                <a:path extrusionOk="0" h="354" w="354">
                  <a:moveTo>
                    <a:pt x="177" y="72"/>
                  </a:moveTo>
                  <a:cubicBezTo>
                    <a:pt x="234" y="72"/>
                    <a:pt x="282" y="120"/>
                    <a:pt x="282" y="177"/>
                  </a:cubicBezTo>
                  <a:cubicBezTo>
                    <a:pt x="282" y="236"/>
                    <a:pt x="235" y="283"/>
                    <a:pt x="177" y="283"/>
                  </a:cubicBezTo>
                  <a:cubicBezTo>
                    <a:pt x="118" y="283"/>
                    <a:pt x="71" y="236"/>
                    <a:pt x="71" y="177"/>
                  </a:cubicBezTo>
                  <a:cubicBezTo>
                    <a:pt x="71" y="119"/>
                    <a:pt x="118" y="72"/>
                    <a:pt x="177" y="72"/>
                  </a:cubicBezTo>
                  <a:close/>
                  <a:moveTo>
                    <a:pt x="177" y="0"/>
                  </a:moveTo>
                  <a:cubicBezTo>
                    <a:pt x="79" y="0"/>
                    <a:pt x="0" y="80"/>
                    <a:pt x="0" y="177"/>
                  </a:cubicBezTo>
                  <a:cubicBezTo>
                    <a:pt x="0" y="274"/>
                    <a:pt x="79" y="353"/>
                    <a:pt x="177" y="353"/>
                  </a:cubicBezTo>
                  <a:cubicBezTo>
                    <a:pt x="273" y="353"/>
                    <a:pt x="351" y="274"/>
                    <a:pt x="353" y="177"/>
                  </a:cubicBezTo>
                  <a:cubicBezTo>
                    <a:pt x="353" y="80"/>
                    <a:pt x="273" y="0"/>
                    <a:pt x="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2"/>
            <p:cNvSpPr/>
            <p:nvPr/>
          </p:nvSpPr>
          <p:spPr>
            <a:xfrm>
              <a:off x="5918895" y="2421398"/>
              <a:ext cx="385179" cy="359446"/>
            </a:xfrm>
            <a:custGeom>
              <a:rect b="b" l="l" r="r" t="t"/>
              <a:pathLst>
                <a:path extrusionOk="0" h="5657" w="6062">
                  <a:moveTo>
                    <a:pt x="3033" y="1"/>
                  </a:moveTo>
                  <a:cubicBezTo>
                    <a:pt x="2891" y="1"/>
                    <a:pt x="2748" y="12"/>
                    <a:pt x="2603" y="34"/>
                  </a:cubicBezTo>
                  <a:cubicBezTo>
                    <a:pt x="1059" y="270"/>
                    <a:pt x="0" y="1714"/>
                    <a:pt x="237" y="3257"/>
                  </a:cubicBezTo>
                  <a:cubicBezTo>
                    <a:pt x="451" y="4655"/>
                    <a:pt x="1654" y="5656"/>
                    <a:pt x="3026" y="5656"/>
                  </a:cubicBezTo>
                  <a:cubicBezTo>
                    <a:pt x="3170" y="5656"/>
                    <a:pt x="3314" y="5646"/>
                    <a:pt x="3460" y="5623"/>
                  </a:cubicBezTo>
                  <a:cubicBezTo>
                    <a:pt x="5003" y="5388"/>
                    <a:pt x="6062" y="3944"/>
                    <a:pt x="5826" y="2400"/>
                  </a:cubicBezTo>
                  <a:cubicBezTo>
                    <a:pt x="5612" y="1001"/>
                    <a:pt x="4406" y="1"/>
                    <a:pt x="3033"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2"/>
            <p:cNvSpPr/>
            <p:nvPr/>
          </p:nvSpPr>
          <p:spPr>
            <a:xfrm>
              <a:off x="5921055" y="2415870"/>
              <a:ext cx="380986" cy="370438"/>
            </a:xfrm>
            <a:custGeom>
              <a:rect b="b" l="l" r="r" t="t"/>
              <a:pathLst>
                <a:path extrusionOk="0" h="5830" w="5996">
                  <a:moveTo>
                    <a:pt x="3003" y="175"/>
                  </a:moveTo>
                  <a:cubicBezTo>
                    <a:pt x="3581" y="175"/>
                    <a:pt x="4143" y="359"/>
                    <a:pt x="4619" y="707"/>
                  </a:cubicBezTo>
                  <a:cubicBezTo>
                    <a:pt x="5210" y="1141"/>
                    <a:pt x="5595" y="1779"/>
                    <a:pt x="5706" y="2502"/>
                  </a:cubicBezTo>
                  <a:cubicBezTo>
                    <a:pt x="5818" y="3226"/>
                    <a:pt x="5640" y="3950"/>
                    <a:pt x="5207" y="4541"/>
                  </a:cubicBezTo>
                  <a:cubicBezTo>
                    <a:pt x="4774" y="5131"/>
                    <a:pt x="4135" y="5516"/>
                    <a:pt x="3412" y="5627"/>
                  </a:cubicBezTo>
                  <a:cubicBezTo>
                    <a:pt x="3271" y="5649"/>
                    <a:pt x="3130" y="5659"/>
                    <a:pt x="2991" y="5659"/>
                  </a:cubicBezTo>
                  <a:cubicBezTo>
                    <a:pt x="2411" y="5659"/>
                    <a:pt x="1849" y="5476"/>
                    <a:pt x="1373" y="5127"/>
                  </a:cubicBezTo>
                  <a:cubicBezTo>
                    <a:pt x="784" y="4692"/>
                    <a:pt x="398" y="4055"/>
                    <a:pt x="287" y="3332"/>
                  </a:cubicBezTo>
                  <a:cubicBezTo>
                    <a:pt x="177" y="2607"/>
                    <a:pt x="354" y="1884"/>
                    <a:pt x="785" y="1294"/>
                  </a:cubicBezTo>
                  <a:cubicBezTo>
                    <a:pt x="1218" y="705"/>
                    <a:pt x="1856" y="319"/>
                    <a:pt x="2580" y="208"/>
                  </a:cubicBezTo>
                  <a:cubicBezTo>
                    <a:pt x="2722" y="186"/>
                    <a:pt x="2863" y="175"/>
                    <a:pt x="3003" y="175"/>
                  </a:cubicBezTo>
                  <a:close/>
                  <a:moveTo>
                    <a:pt x="3006" y="1"/>
                  </a:moveTo>
                  <a:cubicBezTo>
                    <a:pt x="2857" y="1"/>
                    <a:pt x="2707" y="12"/>
                    <a:pt x="2556" y="36"/>
                  </a:cubicBezTo>
                  <a:cubicBezTo>
                    <a:pt x="1787" y="153"/>
                    <a:pt x="1111" y="563"/>
                    <a:pt x="650" y="1191"/>
                  </a:cubicBezTo>
                  <a:cubicBezTo>
                    <a:pt x="189" y="1818"/>
                    <a:pt x="0" y="2588"/>
                    <a:pt x="118" y="3357"/>
                  </a:cubicBezTo>
                  <a:cubicBezTo>
                    <a:pt x="236" y="4126"/>
                    <a:pt x="646" y="4804"/>
                    <a:pt x="1274" y="5264"/>
                  </a:cubicBezTo>
                  <a:cubicBezTo>
                    <a:pt x="1778" y="5635"/>
                    <a:pt x="2377" y="5830"/>
                    <a:pt x="2991" y="5830"/>
                  </a:cubicBezTo>
                  <a:cubicBezTo>
                    <a:pt x="3141" y="5830"/>
                    <a:pt x="3290" y="5818"/>
                    <a:pt x="3439" y="5795"/>
                  </a:cubicBezTo>
                  <a:cubicBezTo>
                    <a:pt x="4209" y="5677"/>
                    <a:pt x="4885" y="5267"/>
                    <a:pt x="5346" y="4639"/>
                  </a:cubicBezTo>
                  <a:cubicBezTo>
                    <a:pt x="5807" y="4011"/>
                    <a:pt x="5996" y="3242"/>
                    <a:pt x="5877" y="2472"/>
                  </a:cubicBezTo>
                  <a:cubicBezTo>
                    <a:pt x="5760" y="1703"/>
                    <a:pt x="5350" y="1027"/>
                    <a:pt x="4722" y="566"/>
                  </a:cubicBezTo>
                  <a:cubicBezTo>
                    <a:pt x="4218" y="195"/>
                    <a:pt x="3621" y="1"/>
                    <a:pt x="3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2"/>
            <p:cNvSpPr/>
            <p:nvPr/>
          </p:nvSpPr>
          <p:spPr>
            <a:xfrm>
              <a:off x="5901803" y="2410533"/>
              <a:ext cx="385307" cy="359382"/>
            </a:xfrm>
            <a:custGeom>
              <a:rect b="b" l="l" r="r" t="t"/>
              <a:pathLst>
                <a:path extrusionOk="0" h="5656" w="6064">
                  <a:moveTo>
                    <a:pt x="3034" y="1"/>
                  </a:moveTo>
                  <a:cubicBezTo>
                    <a:pt x="2892" y="1"/>
                    <a:pt x="2748" y="11"/>
                    <a:pt x="2603" y="33"/>
                  </a:cubicBezTo>
                  <a:cubicBezTo>
                    <a:pt x="1059" y="270"/>
                    <a:pt x="0" y="1714"/>
                    <a:pt x="237" y="3257"/>
                  </a:cubicBezTo>
                  <a:cubicBezTo>
                    <a:pt x="450" y="4656"/>
                    <a:pt x="1656" y="5656"/>
                    <a:pt x="3028" y="5656"/>
                  </a:cubicBezTo>
                  <a:cubicBezTo>
                    <a:pt x="3171" y="5656"/>
                    <a:pt x="3315" y="5645"/>
                    <a:pt x="3460" y="5623"/>
                  </a:cubicBezTo>
                  <a:cubicBezTo>
                    <a:pt x="5005" y="5387"/>
                    <a:pt x="6063" y="3944"/>
                    <a:pt x="5826" y="2400"/>
                  </a:cubicBezTo>
                  <a:cubicBezTo>
                    <a:pt x="5613" y="1001"/>
                    <a:pt x="4407" y="1"/>
                    <a:pt x="30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2"/>
            <p:cNvSpPr/>
            <p:nvPr/>
          </p:nvSpPr>
          <p:spPr>
            <a:xfrm>
              <a:off x="5895830" y="2405068"/>
              <a:ext cx="397061" cy="370311"/>
            </a:xfrm>
            <a:custGeom>
              <a:rect b="b" l="l" r="r" t="t"/>
              <a:pathLst>
                <a:path extrusionOk="0" h="5828" w="6249">
                  <a:moveTo>
                    <a:pt x="3128" y="171"/>
                  </a:moveTo>
                  <a:cubicBezTo>
                    <a:pt x="4457" y="171"/>
                    <a:pt x="5629" y="1145"/>
                    <a:pt x="5836" y="2499"/>
                  </a:cubicBezTo>
                  <a:cubicBezTo>
                    <a:pt x="6066" y="3993"/>
                    <a:pt x="5036" y="5396"/>
                    <a:pt x="3542" y="5625"/>
                  </a:cubicBezTo>
                  <a:cubicBezTo>
                    <a:pt x="3402" y="5646"/>
                    <a:pt x="3263" y="5657"/>
                    <a:pt x="3125" y="5657"/>
                  </a:cubicBezTo>
                  <a:cubicBezTo>
                    <a:pt x="1794" y="5657"/>
                    <a:pt x="623" y="4685"/>
                    <a:pt x="415" y="3330"/>
                  </a:cubicBezTo>
                  <a:cubicBezTo>
                    <a:pt x="186" y="1836"/>
                    <a:pt x="1215" y="434"/>
                    <a:pt x="2710" y="203"/>
                  </a:cubicBezTo>
                  <a:cubicBezTo>
                    <a:pt x="2852" y="182"/>
                    <a:pt x="2990" y="171"/>
                    <a:pt x="3128" y="171"/>
                  </a:cubicBezTo>
                  <a:close/>
                  <a:moveTo>
                    <a:pt x="3126" y="1"/>
                  </a:moveTo>
                  <a:cubicBezTo>
                    <a:pt x="2980" y="1"/>
                    <a:pt x="2832" y="12"/>
                    <a:pt x="2684" y="34"/>
                  </a:cubicBezTo>
                  <a:cubicBezTo>
                    <a:pt x="1096" y="276"/>
                    <a:pt x="1" y="1767"/>
                    <a:pt x="245" y="3355"/>
                  </a:cubicBezTo>
                  <a:cubicBezTo>
                    <a:pt x="466" y="4794"/>
                    <a:pt x="1711" y="5827"/>
                    <a:pt x="3124" y="5827"/>
                  </a:cubicBezTo>
                  <a:cubicBezTo>
                    <a:pt x="3270" y="5827"/>
                    <a:pt x="3418" y="5817"/>
                    <a:pt x="3566" y="5794"/>
                  </a:cubicBezTo>
                  <a:cubicBezTo>
                    <a:pt x="5154" y="5551"/>
                    <a:pt x="6248" y="4061"/>
                    <a:pt x="6005" y="2473"/>
                  </a:cubicBezTo>
                  <a:cubicBezTo>
                    <a:pt x="5785" y="1034"/>
                    <a:pt x="4539" y="1"/>
                    <a:pt x="3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2"/>
            <p:cNvSpPr/>
            <p:nvPr/>
          </p:nvSpPr>
          <p:spPr>
            <a:xfrm>
              <a:off x="6011280" y="2525156"/>
              <a:ext cx="157134" cy="130638"/>
            </a:xfrm>
            <a:custGeom>
              <a:rect b="b" l="l" r="r" t="t"/>
              <a:pathLst>
                <a:path extrusionOk="0" h="2056" w="2473">
                  <a:moveTo>
                    <a:pt x="641" y="1"/>
                  </a:moveTo>
                  <a:cubicBezTo>
                    <a:pt x="308" y="1"/>
                    <a:pt x="45" y="249"/>
                    <a:pt x="23" y="583"/>
                  </a:cubicBezTo>
                  <a:cubicBezTo>
                    <a:pt x="0" y="898"/>
                    <a:pt x="218" y="1149"/>
                    <a:pt x="436" y="1346"/>
                  </a:cubicBezTo>
                  <a:cubicBezTo>
                    <a:pt x="701" y="1586"/>
                    <a:pt x="967" y="1828"/>
                    <a:pt x="1243" y="2055"/>
                  </a:cubicBezTo>
                  <a:cubicBezTo>
                    <a:pt x="1244" y="2055"/>
                    <a:pt x="1244" y="2055"/>
                    <a:pt x="1245" y="2055"/>
                  </a:cubicBezTo>
                  <a:cubicBezTo>
                    <a:pt x="1285" y="2055"/>
                    <a:pt x="1946" y="1444"/>
                    <a:pt x="2010" y="1384"/>
                  </a:cubicBezTo>
                  <a:cubicBezTo>
                    <a:pt x="2224" y="1187"/>
                    <a:pt x="2460" y="952"/>
                    <a:pt x="2469" y="641"/>
                  </a:cubicBezTo>
                  <a:cubicBezTo>
                    <a:pt x="2472" y="560"/>
                    <a:pt x="2458" y="477"/>
                    <a:pt x="2422" y="396"/>
                  </a:cubicBezTo>
                  <a:cubicBezTo>
                    <a:pt x="2325" y="160"/>
                    <a:pt x="2089" y="3"/>
                    <a:pt x="1834" y="3"/>
                  </a:cubicBezTo>
                  <a:cubicBezTo>
                    <a:pt x="1560" y="3"/>
                    <a:pt x="1327" y="176"/>
                    <a:pt x="1237" y="419"/>
                  </a:cubicBezTo>
                  <a:cubicBezTo>
                    <a:pt x="1147" y="176"/>
                    <a:pt x="915" y="1"/>
                    <a:pt x="6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2"/>
            <p:cNvSpPr/>
            <p:nvPr/>
          </p:nvSpPr>
          <p:spPr>
            <a:xfrm>
              <a:off x="6005625" y="2519692"/>
              <a:ext cx="168254" cy="141885"/>
            </a:xfrm>
            <a:custGeom>
              <a:rect b="b" l="l" r="r" t="t"/>
              <a:pathLst>
                <a:path extrusionOk="0" h="2233" w="2648">
                  <a:moveTo>
                    <a:pt x="730" y="172"/>
                  </a:moveTo>
                  <a:cubicBezTo>
                    <a:pt x="959" y="173"/>
                    <a:pt x="1166" y="318"/>
                    <a:pt x="1244" y="535"/>
                  </a:cubicBezTo>
                  <a:cubicBezTo>
                    <a:pt x="1257" y="568"/>
                    <a:pt x="1288" y="591"/>
                    <a:pt x="1324" y="591"/>
                  </a:cubicBezTo>
                  <a:cubicBezTo>
                    <a:pt x="1360" y="591"/>
                    <a:pt x="1391" y="568"/>
                    <a:pt x="1405" y="535"/>
                  </a:cubicBezTo>
                  <a:cubicBezTo>
                    <a:pt x="1485" y="319"/>
                    <a:pt x="1692" y="174"/>
                    <a:pt x="1921" y="174"/>
                  </a:cubicBezTo>
                  <a:lnTo>
                    <a:pt x="1923" y="174"/>
                  </a:lnTo>
                  <a:cubicBezTo>
                    <a:pt x="2143" y="174"/>
                    <a:pt x="2348" y="311"/>
                    <a:pt x="2432" y="514"/>
                  </a:cubicBezTo>
                  <a:cubicBezTo>
                    <a:pt x="2460" y="583"/>
                    <a:pt x="2475" y="654"/>
                    <a:pt x="2473" y="724"/>
                  </a:cubicBezTo>
                  <a:cubicBezTo>
                    <a:pt x="2465" y="996"/>
                    <a:pt x="2255" y="1211"/>
                    <a:pt x="2040" y="1407"/>
                  </a:cubicBezTo>
                  <a:lnTo>
                    <a:pt x="2007" y="1438"/>
                  </a:lnTo>
                  <a:cubicBezTo>
                    <a:pt x="1576" y="1835"/>
                    <a:pt x="1406" y="1982"/>
                    <a:pt x="1339" y="2035"/>
                  </a:cubicBezTo>
                  <a:cubicBezTo>
                    <a:pt x="1098" y="1833"/>
                    <a:pt x="861" y="1620"/>
                    <a:pt x="632" y="1411"/>
                  </a:cubicBezTo>
                  <a:lnTo>
                    <a:pt x="584" y="1366"/>
                  </a:lnTo>
                  <a:cubicBezTo>
                    <a:pt x="393" y="1194"/>
                    <a:pt x="177" y="960"/>
                    <a:pt x="197" y="672"/>
                  </a:cubicBezTo>
                  <a:cubicBezTo>
                    <a:pt x="217" y="382"/>
                    <a:pt x="441" y="172"/>
                    <a:pt x="730" y="172"/>
                  </a:cubicBezTo>
                  <a:close/>
                  <a:moveTo>
                    <a:pt x="730" y="1"/>
                  </a:moveTo>
                  <a:cubicBezTo>
                    <a:pt x="354" y="1"/>
                    <a:pt x="52" y="285"/>
                    <a:pt x="26" y="661"/>
                  </a:cubicBezTo>
                  <a:cubicBezTo>
                    <a:pt x="1" y="1021"/>
                    <a:pt x="249" y="1295"/>
                    <a:pt x="468" y="1494"/>
                  </a:cubicBezTo>
                  <a:lnTo>
                    <a:pt x="517" y="1538"/>
                  </a:lnTo>
                  <a:cubicBezTo>
                    <a:pt x="763" y="1761"/>
                    <a:pt x="1017" y="1993"/>
                    <a:pt x="1277" y="2207"/>
                  </a:cubicBezTo>
                  <a:cubicBezTo>
                    <a:pt x="1295" y="2222"/>
                    <a:pt x="1307" y="2232"/>
                    <a:pt x="1327" y="2232"/>
                  </a:cubicBezTo>
                  <a:cubicBezTo>
                    <a:pt x="1394" y="2232"/>
                    <a:pt x="1531" y="2109"/>
                    <a:pt x="2123" y="1565"/>
                  </a:cubicBezTo>
                  <a:lnTo>
                    <a:pt x="2157" y="1534"/>
                  </a:lnTo>
                  <a:cubicBezTo>
                    <a:pt x="2388" y="1322"/>
                    <a:pt x="2635" y="1068"/>
                    <a:pt x="2645" y="729"/>
                  </a:cubicBezTo>
                  <a:cubicBezTo>
                    <a:pt x="2647" y="634"/>
                    <a:pt x="2630" y="539"/>
                    <a:pt x="2592" y="448"/>
                  </a:cubicBezTo>
                  <a:cubicBezTo>
                    <a:pt x="2480" y="181"/>
                    <a:pt x="2211" y="2"/>
                    <a:pt x="1924" y="2"/>
                  </a:cubicBezTo>
                  <a:lnTo>
                    <a:pt x="1922" y="2"/>
                  </a:lnTo>
                  <a:cubicBezTo>
                    <a:pt x="1682" y="2"/>
                    <a:pt x="1459" y="124"/>
                    <a:pt x="1327" y="318"/>
                  </a:cubicBezTo>
                  <a:cubicBezTo>
                    <a:pt x="1194" y="124"/>
                    <a:pt x="973" y="1"/>
                    <a:pt x="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2"/>
            <p:cNvSpPr/>
            <p:nvPr/>
          </p:nvSpPr>
          <p:spPr>
            <a:xfrm>
              <a:off x="7644228" y="1143765"/>
              <a:ext cx="385307" cy="359446"/>
            </a:xfrm>
            <a:custGeom>
              <a:rect b="b" l="l" r="r" t="t"/>
              <a:pathLst>
                <a:path extrusionOk="0" h="5657" w="6064">
                  <a:moveTo>
                    <a:pt x="3036" y="0"/>
                  </a:moveTo>
                  <a:cubicBezTo>
                    <a:pt x="2893" y="0"/>
                    <a:pt x="2749" y="11"/>
                    <a:pt x="2604" y="33"/>
                  </a:cubicBezTo>
                  <a:cubicBezTo>
                    <a:pt x="1059" y="269"/>
                    <a:pt x="1" y="1714"/>
                    <a:pt x="237" y="3257"/>
                  </a:cubicBezTo>
                  <a:cubicBezTo>
                    <a:pt x="453" y="4655"/>
                    <a:pt x="1656" y="5656"/>
                    <a:pt x="3027" y="5656"/>
                  </a:cubicBezTo>
                  <a:cubicBezTo>
                    <a:pt x="3170" y="5656"/>
                    <a:pt x="3315" y="5645"/>
                    <a:pt x="3461" y="5623"/>
                  </a:cubicBezTo>
                  <a:cubicBezTo>
                    <a:pt x="5005" y="5387"/>
                    <a:pt x="6064" y="3943"/>
                    <a:pt x="5827" y="2400"/>
                  </a:cubicBezTo>
                  <a:cubicBezTo>
                    <a:pt x="5614" y="1001"/>
                    <a:pt x="4408" y="0"/>
                    <a:pt x="3036"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2"/>
            <p:cNvSpPr/>
            <p:nvPr/>
          </p:nvSpPr>
          <p:spPr>
            <a:xfrm>
              <a:off x="7646452" y="1138237"/>
              <a:ext cx="380986" cy="370438"/>
            </a:xfrm>
            <a:custGeom>
              <a:rect b="b" l="l" r="r" t="t"/>
              <a:pathLst>
                <a:path extrusionOk="0" h="5830" w="5996">
                  <a:moveTo>
                    <a:pt x="3007" y="175"/>
                  </a:moveTo>
                  <a:cubicBezTo>
                    <a:pt x="3585" y="175"/>
                    <a:pt x="4146" y="358"/>
                    <a:pt x="4620" y="707"/>
                  </a:cubicBezTo>
                  <a:cubicBezTo>
                    <a:pt x="5211" y="1139"/>
                    <a:pt x="5596" y="1778"/>
                    <a:pt x="5708" y="2502"/>
                  </a:cubicBezTo>
                  <a:cubicBezTo>
                    <a:pt x="5819" y="3225"/>
                    <a:pt x="5642" y="3950"/>
                    <a:pt x="5208" y="4540"/>
                  </a:cubicBezTo>
                  <a:cubicBezTo>
                    <a:pt x="4775" y="5130"/>
                    <a:pt x="4137" y="5516"/>
                    <a:pt x="3413" y="5627"/>
                  </a:cubicBezTo>
                  <a:cubicBezTo>
                    <a:pt x="3273" y="5648"/>
                    <a:pt x="3132" y="5659"/>
                    <a:pt x="2993" y="5659"/>
                  </a:cubicBezTo>
                  <a:cubicBezTo>
                    <a:pt x="2413" y="5659"/>
                    <a:pt x="1850" y="5476"/>
                    <a:pt x="1375" y="5127"/>
                  </a:cubicBezTo>
                  <a:cubicBezTo>
                    <a:pt x="785" y="4692"/>
                    <a:pt x="400" y="4055"/>
                    <a:pt x="288" y="3331"/>
                  </a:cubicBezTo>
                  <a:cubicBezTo>
                    <a:pt x="177" y="2607"/>
                    <a:pt x="354" y="1884"/>
                    <a:pt x="788" y="1294"/>
                  </a:cubicBezTo>
                  <a:cubicBezTo>
                    <a:pt x="1221" y="704"/>
                    <a:pt x="1859" y="318"/>
                    <a:pt x="2583" y="208"/>
                  </a:cubicBezTo>
                  <a:cubicBezTo>
                    <a:pt x="2725" y="186"/>
                    <a:pt x="2866" y="175"/>
                    <a:pt x="3007" y="175"/>
                  </a:cubicBezTo>
                  <a:close/>
                  <a:moveTo>
                    <a:pt x="3004" y="0"/>
                  </a:moveTo>
                  <a:cubicBezTo>
                    <a:pt x="2856" y="0"/>
                    <a:pt x="2707" y="11"/>
                    <a:pt x="2557" y="34"/>
                  </a:cubicBezTo>
                  <a:cubicBezTo>
                    <a:pt x="1787" y="153"/>
                    <a:pt x="1111" y="562"/>
                    <a:pt x="650" y="1190"/>
                  </a:cubicBezTo>
                  <a:cubicBezTo>
                    <a:pt x="189" y="1818"/>
                    <a:pt x="0" y="2587"/>
                    <a:pt x="118" y="3357"/>
                  </a:cubicBezTo>
                  <a:cubicBezTo>
                    <a:pt x="236" y="4126"/>
                    <a:pt x="646" y="4803"/>
                    <a:pt x="1273" y="5264"/>
                  </a:cubicBezTo>
                  <a:cubicBezTo>
                    <a:pt x="1779" y="5635"/>
                    <a:pt x="2377" y="5829"/>
                    <a:pt x="2991" y="5829"/>
                  </a:cubicBezTo>
                  <a:cubicBezTo>
                    <a:pt x="3140" y="5829"/>
                    <a:pt x="3290" y="5818"/>
                    <a:pt x="3439" y="5794"/>
                  </a:cubicBezTo>
                  <a:cubicBezTo>
                    <a:pt x="4208" y="5677"/>
                    <a:pt x="4885" y="5267"/>
                    <a:pt x="5346" y="4639"/>
                  </a:cubicBezTo>
                  <a:cubicBezTo>
                    <a:pt x="5807" y="4011"/>
                    <a:pt x="5995" y="3241"/>
                    <a:pt x="5878" y="2472"/>
                  </a:cubicBezTo>
                  <a:cubicBezTo>
                    <a:pt x="5760" y="1703"/>
                    <a:pt x="5350" y="1025"/>
                    <a:pt x="4722" y="566"/>
                  </a:cubicBezTo>
                  <a:cubicBezTo>
                    <a:pt x="4217" y="194"/>
                    <a:pt x="3620" y="0"/>
                    <a:pt x="30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2"/>
            <p:cNvSpPr/>
            <p:nvPr/>
          </p:nvSpPr>
          <p:spPr>
            <a:xfrm>
              <a:off x="7627263" y="1132899"/>
              <a:ext cx="385179" cy="359382"/>
            </a:xfrm>
            <a:custGeom>
              <a:rect b="b" l="l" r="r" t="t"/>
              <a:pathLst>
                <a:path extrusionOk="0" h="5656" w="6062">
                  <a:moveTo>
                    <a:pt x="3034" y="0"/>
                  </a:moveTo>
                  <a:cubicBezTo>
                    <a:pt x="2892" y="0"/>
                    <a:pt x="2747" y="11"/>
                    <a:pt x="2602" y="33"/>
                  </a:cubicBezTo>
                  <a:cubicBezTo>
                    <a:pt x="1059" y="269"/>
                    <a:pt x="0" y="1713"/>
                    <a:pt x="236" y="3256"/>
                  </a:cubicBezTo>
                  <a:cubicBezTo>
                    <a:pt x="450" y="4655"/>
                    <a:pt x="1655" y="5656"/>
                    <a:pt x="3027" y="5656"/>
                  </a:cubicBezTo>
                  <a:cubicBezTo>
                    <a:pt x="3169" y="5656"/>
                    <a:pt x="3314" y="5645"/>
                    <a:pt x="3459" y="5623"/>
                  </a:cubicBezTo>
                  <a:cubicBezTo>
                    <a:pt x="5003" y="5387"/>
                    <a:pt x="6062" y="3942"/>
                    <a:pt x="5825" y="2399"/>
                  </a:cubicBezTo>
                  <a:cubicBezTo>
                    <a:pt x="5612" y="1000"/>
                    <a:pt x="4407" y="0"/>
                    <a:pt x="3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2"/>
            <p:cNvSpPr/>
            <p:nvPr/>
          </p:nvSpPr>
          <p:spPr>
            <a:xfrm>
              <a:off x="7621290" y="1127372"/>
              <a:ext cx="397061" cy="370311"/>
            </a:xfrm>
            <a:custGeom>
              <a:rect b="b" l="l" r="r" t="t"/>
              <a:pathLst>
                <a:path extrusionOk="0" h="5828" w="6249">
                  <a:moveTo>
                    <a:pt x="3127" y="172"/>
                  </a:moveTo>
                  <a:cubicBezTo>
                    <a:pt x="4456" y="172"/>
                    <a:pt x="5628" y="1144"/>
                    <a:pt x="5835" y="2499"/>
                  </a:cubicBezTo>
                  <a:cubicBezTo>
                    <a:pt x="6065" y="3993"/>
                    <a:pt x="5035" y="5396"/>
                    <a:pt x="3541" y="5626"/>
                  </a:cubicBezTo>
                  <a:cubicBezTo>
                    <a:pt x="3401" y="5647"/>
                    <a:pt x="3262" y="5657"/>
                    <a:pt x="3124" y="5657"/>
                  </a:cubicBezTo>
                  <a:cubicBezTo>
                    <a:pt x="1794" y="5657"/>
                    <a:pt x="623" y="4686"/>
                    <a:pt x="414" y="3331"/>
                  </a:cubicBezTo>
                  <a:cubicBezTo>
                    <a:pt x="184" y="1837"/>
                    <a:pt x="1215" y="434"/>
                    <a:pt x="2709" y="204"/>
                  </a:cubicBezTo>
                  <a:cubicBezTo>
                    <a:pt x="2850" y="182"/>
                    <a:pt x="2990" y="172"/>
                    <a:pt x="3127" y="172"/>
                  </a:cubicBezTo>
                  <a:close/>
                  <a:moveTo>
                    <a:pt x="3124" y="0"/>
                  </a:moveTo>
                  <a:cubicBezTo>
                    <a:pt x="2979" y="0"/>
                    <a:pt x="2831" y="11"/>
                    <a:pt x="2683" y="34"/>
                  </a:cubicBezTo>
                  <a:cubicBezTo>
                    <a:pt x="1096" y="277"/>
                    <a:pt x="1" y="1767"/>
                    <a:pt x="245" y="3355"/>
                  </a:cubicBezTo>
                  <a:cubicBezTo>
                    <a:pt x="465" y="4794"/>
                    <a:pt x="1710" y="5828"/>
                    <a:pt x="3122" y="5828"/>
                  </a:cubicBezTo>
                  <a:cubicBezTo>
                    <a:pt x="3270" y="5828"/>
                    <a:pt x="3417" y="5818"/>
                    <a:pt x="3566" y="5794"/>
                  </a:cubicBezTo>
                  <a:cubicBezTo>
                    <a:pt x="5153" y="5552"/>
                    <a:pt x="6248" y="4061"/>
                    <a:pt x="6004" y="2473"/>
                  </a:cubicBezTo>
                  <a:cubicBezTo>
                    <a:pt x="5784" y="1033"/>
                    <a:pt x="4537" y="0"/>
                    <a:pt x="3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2"/>
            <p:cNvSpPr/>
            <p:nvPr/>
          </p:nvSpPr>
          <p:spPr>
            <a:xfrm>
              <a:off x="7722889" y="1251335"/>
              <a:ext cx="201041" cy="136230"/>
            </a:xfrm>
            <a:custGeom>
              <a:rect b="b" l="l" r="r" t="t"/>
              <a:pathLst>
                <a:path extrusionOk="0" h="2144" w="3164">
                  <a:moveTo>
                    <a:pt x="1" y="1"/>
                  </a:moveTo>
                  <a:lnTo>
                    <a:pt x="1" y="2144"/>
                  </a:lnTo>
                  <a:lnTo>
                    <a:pt x="3163" y="2144"/>
                  </a:lnTo>
                  <a:lnTo>
                    <a:pt x="3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2"/>
            <p:cNvSpPr/>
            <p:nvPr/>
          </p:nvSpPr>
          <p:spPr>
            <a:xfrm>
              <a:off x="7733754" y="1242249"/>
              <a:ext cx="200977" cy="130829"/>
            </a:xfrm>
            <a:custGeom>
              <a:rect b="b" l="l" r="r" t="t"/>
              <a:pathLst>
                <a:path extrusionOk="0" h="2059" w="3163">
                  <a:moveTo>
                    <a:pt x="0" y="1"/>
                  </a:moveTo>
                  <a:lnTo>
                    <a:pt x="0" y="2059"/>
                  </a:lnTo>
                  <a:lnTo>
                    <a:pt x="3162" y="2059"/>
                  </a:lnTo>
                  <a:lnTo>
                    <a:pt x="31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2"/>
            <p:cNvSpPr/>
            <p:nvPr/>
          </p:nvSpPr>
          <p:spPr>
            <a:xfrm>
              <a:off x="7726955" y="1235514"/>
              <a:ext cx="214575" cy="144299"/>
            </a:xfrm>
            <a:custGeom>
              <a:rect b="b" l="l" r="r" t="t"/>
              <a:pathLst>
                <a:path extrusionOk="0" h="2271" w="3377">
                  <a:moveTo>
                    <a:pt x="3163" y="213"/>
                  </a:moveTo>
                  <a:lnTo>
                    <a:pt x="3163" y="2058"/>
                  </a:lnTo>
                  <a:lnTo>
                    <a:pt x="213" y="2058"/>
                  </a:lnTo>
                  <a:lnTo>
                    <a:pt x="213" y="213"/>
                  </a:lnTo>
                  <a:close/>
                  <a:moveTo>
                    <a:pt x="0" y="1"/>
                  </a:moveTo>
                  <a:lnTo>
                    <a:pt x="0" y="2270"/>
                  </a:lnTo>
                  <a:lnTo>
                    <a:pt x="3376" y="2270"/>
                  </a:lnTo>
                  <a:lnTo>
                    <a:pt x="33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2"/>
            <p:cNvSpPr/>
            <p:nvPr/>
          </p:nvSpPr>
          <p:spPr>
            <a:xfrm>
              <a:off x="7733754" y="1242249"/>
              <a:ext cx="200977" cy="70212"/>
            </a:xfrm>
            <a:custGeom>
              <a:rect b="b" l="l" r="r" t="t"/>
              <a:pathLst>
                <a:path extrusionOk="0" h="1105" w="3163">
                  <a:moveTo>
                    <a:pt x="0" y="1"/>
                  </a:moveTo>
                  <a:lnTo>
                    <a:pt x="1581" y="1105"/>
                  </a:lnTo>
                  <a:lnTo>
                    <a:pt x="31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2"/>
            <p:cNvSpPr/>
            <p:nvPr/>
          </p:nvSpPr>
          <p:spPr>
            <a:xfrm>
              <a:off x="7729815" y="1236785"/>
              <a:ext cx="208792" cy="83936"/>
            </a:xfrm>
            <a:custGeom>
              <a:rect b="b" l="l" r="r" t="t"/>
              <a:pathLst>
                <a:path extrusionOk="0" h="1321" w="3286">
                  <a:moveTo>
                    <a:pt x="122" y="0"/>
                  </a:moveTo>
                  <a:lnTo>
                    <a:pt x="1" y="174"/>
                  </a:lnTo>
                  <a:lnTo>
                    <a:pt x="1643" y="1321"/>
                  </a:lnTo>
                  <a:lnTo>
                    <a:pt x="3286" y="174"/>
                  </a:lnTo>
                  <a:lnTo>
                    <a:pt x="3165" y="0"/>
                  </a:lnTo>
                  <a:lnTo>
                    <a:pt x="1643" y="1061"/>
                  </a:lnTo>
                  <a:lnTo>
                    <a:pt x="1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2"/>
            <p:cNvSpPr/>
            <p:nvPr/>
          </p:nvSpPr>
          <p:spPr>
            <a:xfrm>
              <a:off x="7357731" y="1700743"/>
              <a:ext cx="74723" cy="251364"/>
            </a:xfrm>
            <a:custGeom>
              <a:rect b="b" l="l" r="r" t="t"/>
              <a:pathLst>
                <a:path extrusionOk="0" h="3956" w="1176">
                  <a:moveTo>
                    <a:pt x="1175" y="0"/>
                  </a:moveTo>
                  <a:lnTo>
                    <a:pt x="629" y="1481"/>
                  </a:lnTo>
                  <a:lnTo>
                    <a:pt x="99" y="1101"/>
                  </a:lnTo>
                  <a:lnTo>
                    <a:pt x="1" y="3955"/>
                  </a:lnTo>
                  <a:lnTo>
                    <a:pt x="574" y="2104"/>
                  </a:lnTo>
                  <a:lnTo>
                    <a:pt x="1099" y="2555"/>
                  </a:lnTo>
                  <a:lnTo>
                    <a:pt x="11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2"/>
            <p:cNvSpPr/>
            <p:nvPr/>
          </p:nvSpPr>
          <p:spPr>
            <a:xfrm>
              <a:off x="7353284" y="1696359"/>
              <a:ext cx="83555" cy="260323"/>
            </a:xfrm>
            <a:custGeom>
              <a:rect b="b" l="l" r="r" t="t"/>
              <a:pathLst>
                <a:path extrusionOk="0" h="4097" w="1315">
                  <a:moveTo>
                    <a:pt x="1162" y="495"/>
                  </a:moveTo>
                  <a:lnTo>
                    <a:pt x="1102" y="2477"/>
                  </a:lnTo>
                  <a:lnTo>
                    <a:pt x="688" y="2120"/>
                  </a:lnTo>
                  <a:cubicBezTo>
                    <a:pt x="677" y="2110"/>
                    <a:pt x="663" y="2104"/>
                    <a:pt x="646" y="2104"/>
                  </a:cubicBezTo>
                  <a:cubicBezTo>
                    <a:pt x="645" y="2104"/>
                    <a:pt x="643" y="2104"/>
                    <a:pt x="641" y="2104"/>
                  </a:cubicBezTo>
                  <a:cubicBezTo>
                    <a:pt x="635" y="2104"/>
                    <a:pt x="629" y="2106"/>
                    <a:pt x="623" y="2107"/>
                  </a:cubicBezTo>
                  <a:cubicBezTo>
                    <a:pt x="600" y="2114"/>
                    <a:pt x="582" y="2131"/>
                    <a:pt x="576" y="2153"/>
                  </a:cubicBezTo>
                  <a:lnTo>
                    <a:pt x="158" y="3507"/>
                  </a:lnTo>
                  <a:lnTo>
                    <a:pt x="235" y="1304"/>
                  </a:lnTo>
                  <a:lnTo>
                    <a:pt x="657" y="1607"/>
                  </a:lnTo>
                  <a:cubicBezTo>
                    <a:pt x="670" y="1616"/>
                    <a:pt x="684" y="1621"/>
                    <a:pt x="698" y="1621"/>
                  </a:cubicBezTo>
                  <a:cubicBezTo>
                    <a:pt x="705" y="1621"/>
                    <a:pt x="711" y="1620"/>
                    <a:pt x="718" y="1618"/>
                  </a:cubicBezTo>
                  <a:cubicBezTo>
                    <a:pt x="739" y="1612"/>
                    <a:pt x="756" y="1596"/>
                    <a:pt x="764" y="1575"/>
                  </a:cubicBezTo>
                  <a:lnTo>
                    <a:pt x="1162" y="495"/>
                  </a:lnTo>
                  <a:close/>
                  <a:moveTo>
                    <a:pt x="1245" y="1"/>
                  </a:moveTo>
                  <a:cubicBezTo>
                    <a:pt x="1216" y="1"/>
                    <a:pt x="1189" y="18"/>
                    <a:pt x="1179" y="46"/>
                  </a:cubicBezTo>
                  <a:lnTo>
                    <a:pt x="664" y="1441"/>
                  </a:lnTo>
                  <a:lnTo>
                    <a:pt x="210" y="1114"/>
                  </a:lnTo>
                  <a:cubicBezTo>
                    <a:pt x="198" y="1105"/>
                    <a:pt x="184" y="1101"/>
                    <a:pt x="169" y="1101"/>
                  </a:cubicBezTo>
                  <a:cubicBezTo>
                    <a:pt x="159" y="1101"/>
                    <a:pt x="148" y="1103"/>
                    <a:pt x="138" y="1108"/>
                  </a:cubicBezTo>
                  <a:cubicBezTo>
                    <a:pt x="115" y="1119"/>
                    <a:pt x="101" y="1142"/>
                    <a:pt x="100" y="1168"/>
                  </a:cubicBezTo>
                  <a:lnTo>
                    <a:pt x="1" y="4022"/>
                  </a:lnTo>
                  <a:cubicBezTo>
                    <a:pt x="0" y="4057"/>
                    <a:pt x="24" y="4087"/>
                    <a:pt x="59" y="4093"/>
                  </a:cubicBezTo>
                  <a:cubicBezTo>
                    <a:pt x="63" y="4095"/>
                    <a:pt x="68" y="4095"/>
                    <a:pt x="71" y="4096"/>
                  </a:cubicBezTo>
                  <a:cubicBezTo>
                    <a:pt x="101" y="4096"/>
                    <a:pt x="128" y="4076"/>
                    <a:pt x="137" y="4046"/>
                  </a:cubicBezTo>
                  <a:lnTo>
                    <a:pt x="678" y="2295"/>
                  </a:lnTo>
                  <a:lnTo>
                    <a:pt x="1122" y="2677"/>
                  </a:lnTo>
                  <a:cubicBezTo>
                    <a:pt x="1135" y="2689"/>
                    <a:pt x="1151" y="2694"/>
                    <a:pt x="1168" y="2694"/>
                  </a:cubicBezTo>
                  <a:cubicBezTo>
                    <a:pt x="1177" y="2694"/>
                    <a:pt x="1187" y="2693"/>
                    <a:pt x="1196" y="2689"/>
                  </a:cubicBezTo>
                  <a:cubicBezTo>
                    <a:pt x="1221" y="2678"/>
                    <a:pt x="1236" y="2655"/>
                    <a:pt x="1237" y="2628"/>
                  </a:cubicBezTo>
                  <a:lnTo>
                    <a:pt x="1314" y="71"/>
                  </a:lnTo>
                  <a:cubicBezTo>
                    <a:pt x="1315" y="38"/>
                    <a:pt x="1292" y="8"/>
                    <a:pt x="1258" y="2"/>
                  </a:cubicBezTo>
                  <a:cubicBezTo>
                    <a:pt x="1253" y="1"/>
                    <a:pt x="1249" y="1"/>
                    <a:pt x="1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2"/>
            <p:cNvSpPr/>
            <p:nvPr/>
          </p:nvSpPr>
          <p:spPr>
            <a:xfrm>
              <a:off x="7513656" y="2257405"/>
              <a:ext cx="246408" cy="77773"/>
            </a:xfrm>
            <a:custGeom>
              <a:rect b="b" l="l" r="r" t="t"/>
              <a:pathLst>
                <a:path extrusionOk="0" h="1224" w="3878">
                  <a:moveTo>
                    <a:pt x="2640" y="0"/>
                  </a:moveTo>
                  <a:lnTo>
                    <a:pt x="0" y="512"/>
                  </a:lnTo>
                  <a:lnTo>
                    <a:pt x="1820" y="647"/>
                  </a:lnTo>
                  <a:lnTo>
                    <a:pt x="1516" y="1224"/>
                  </a:lnTo>
                  <a:lnTo>
                    <a:pt x="3877" y="755"/>
                  </a:lnTo>
                  <a:lnTo>
                    <a:pt x="2403" y="566"/>
                  </a:lnTo>
                  <a:lnTo>
                    <a:pt x="26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2"/>
            <p:cNvSpPr/>
            <p:nvPr/>
          </p:nvSpPr>
          <p:spPr>
            <a:xfrm>
              <a:off x="7509017" y="2253021"/>
              <a:ext cx="255494" cy="86541"/>
            </a:xfrm>
            <a:custGeom>
              <a:rect b="b" l="l" r="r" t="t"/>
              <a:pathLst>
                <a:path extrusionOk="0" h="1362" w="4021">
                  <a:moveTo>
                    <a:pt x="2599" y="162"/>
                  </a:moveTo>
                  <a:lnTo>
                    <a:pt x="2412" y="608"/>
                  </a:lnTo>
                  <a:cubicBezTo>
                    <a:pt x="2404" y="629"/>
                    <a:pt x="2406" y="651"/>
                    <a:pt x="2416" y="670"/>
                  </a:cubicBezTo>
                  <a:cubicBezTo>
                    <a:pt x="2428" y="689"/>
                    <a:pt x="2445" y="701"/>
                    <a:pt x="2468" y="705"/>
                  </a:cubicBezTo>
                  <a:lnTo>
                    <a:pt x="3518" y="837"/>
                  </a:lnTo>
                  <a:lnTo>
                    <a:pt x="1719" y="1194"/>
                  </a:lnTo>
                  <a:lnTo>
                    <a:pt x="1956" y="747"/>
                  </a:lnTo>
                  <a:cubicBezTo>
                    <a:pt x="1966" y="726"/>
                    <a:pt x="1966" y="701"/>
                    <a:pt x="1955" y="681"/>
                  </a:cubicBezTo>
                  <a:cubicBezTo>
                    <a:pt x="1942" y="661"/>
                    <a:pt x="1921" y="647"/>
                    <a:pt x="1898" y="645"/>
                  </a:cubicBezTo>
                  <a:lnTo>
                    <a:pt x="598" y="550"/>
                  </a:lnTo>
                  <a:lnTo>
                    <a:pt x="2599" y="162"/>
                  </a:lnTo>
                  <a:close/>
                  <a:moveTo>
                    <a:pt x="2712" y="1"/>
                  </a:moveTo>
                  <a:cubicBezTo>
                    <a:pt x="2708" y="1"/>
                    <a:pt x="2703" y="1"/>
                    <a:pt x="2699" y="2"/>
                  </a:cubicBezTo>
                  <a:lnTo>
                    <a:pt x="58" y="514"/>
                  </a:lnTo>
                  <a:cubicBezTo>
                    <a:pt x="25" y="520"/>
                    <a:pt x="0" y="551"/>
                    <a:pt x="3" y="586"/>
                  </a:cubicBezTo>
                  <a:cubicBezTo>
                    <a:pt x="6" y="622"/>
                    <a:pt x="33" y="649"/>
                    <a:pt x="68" y="651"/>
                  </a:cubicBezTo>
                  <a:lnTo>
                    <a:pt x="1783" y="778"/>
                  </a:lnTo>
                  <a:lnTo>
                    <a:pt x="1529" y="1261"/>
                  </a:lnTo>
                  <a:cubicBezTo>
                    <a:pt x="1516" y="1284"/>
                    <a:pt x="1519" y="1313"/>
                    <a:pt x="1534" y="1334"/>
                  </a:cubicBezTo>
                  <a:cubicBezTo>
                    <a:pt x="1547" y="1353"/>
                    <a:pt x="1567" y="1361"/>
                    <a:pt x="1589" y="1361"/>
                  </a:cubicBezTo>
                  <a:cubicBezTo>
                    <a:pt x="1593" y="1361"/>
                    <a:pt x="1599" y="1361"/>
                    <a:pt x="1603" y="1360"/>
                  </a:cubicBezTo>
                  <a:lnTo>
                    <a:pt x="3964" y="892"/>
                  </a:lnTo>
                  <a:cubicBezTo>
                    <a:pt x="3997" y="886"/>
                    <a:pt x="4021" y="856"/>
                    <a:pt x="4020" y="822"/>
                  </a:cubicBezTo>
                  <a:cubicBezTo>
                    <a:pt x="4018" y="789"/>
                    <a:pt x="3992" y="760"/>
                    <a:pt x="3959" y="756"/>
                  </a:cubicBezTo>
                  <a:lnTo>
                    <a:pt x="2574" y="580"/>
                  </a:lnTo>
                  <a:lnTo>
                    <a:pt x="2776" y="98"/>
                  </a:lnTo>
                  <a:cubicBezTo>
                    <a:pt x="2786" y="74"/>
                    <a:pt x="2782" y="47"/>
                    <a:pt x="2766" y="27"/>
                  </a:cubicBezTo>
                  <a:cubicBezTo>
                    <a:pt x="2753" y="10"/>
                    <a:pt x="2733" y="1"/>
                    <a:pt x="2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2"/>
            <p:cNvSpPr/>
            <p:nvPr/>
          </p:nvSpPr>
          <p:spPr>
            <a:xfrm>
              <a:off x="7450689" y="1888373"/>
              <a:ext cx="364910" cy="217116"/>
            </a:xfrm>
            <a:custGeom>
              <a:rect b="b" l="l" r="r" t="t"/>
              <a:pathLst>
                <a:path extrusionOk="0" h="3417" w="5743">
                  <a:moveTo>
                    <a:pt x="5742" y="1"/>
                  </a:moveTo>
                  <a:lnTo>
                    <a:pt x="3465" y="1163"/>
                  </a:lnTo>
                  <a:lnTo>
                    <a:pt x="3253" y="131"/>
                  </a:lnTo>
                  <a:lnTo>
                    <a:pt x="1" y="3416"/>
                  </a:lnTo>
                  <a:lnTo>
                    <a:pt x="2717" y="1843"/>
                  </a:lnTo>
                  <a:lnTo>
                    <a:pt x="2845" y="2957"/>
                  </a:lnTo>
                  <a:lnTo>
                    <a:pt x="57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2"/>
            <p:cNvSpPr/>
            <p:nvPr/>
          </p:nvSpPr>
          <p:spPr>
            <a:xfrm>
              <a:off x="7445987" y="1883989"/>
              <a:ext cx="374378" cy="225885"/>
            </a:xfrm>
            <a:custGeom>
              <a:rect b="b" l="l" r="r" t="t"/>
              <a:pathLst>
                <a:path extrusionOk="0" h="3555" w="5892">
                  <a:moveTo>
                    <a:pt x="5466" y="328"/>
                  </a:moveTo>
                  <a:lnTo>
                    <a:pt x="2970" y="2873"/>
                  </a:lnTo>
                  <a:lnTo>
                    <a:pt x="2859" y="1904"/>
                  </a:lnTo>
                  <a:cubicBezTo>
                    <a:pt x="2856" y="1881"/>
                    <a:pt x="2843" y="1860"/>
                    <a:pt x="2822" y="1850"/>
                  </a:cubicBezTo>
                  <a:cubicBezTo>
                    <a:pt x="2813" y="1845"/>
                    <a:pt x="2805" y="1843"/>
                    <a:pt x="2796" y="1843"/>
                  </a:cubicBezTo>
                  <a:cubicBezTo>
                    <a:pt x="2794" y="1843"/>
                    <a:pt x="2793" y="1843"/>
                    <a:pt x="2791" y="1844"/>
                  </a:cubicBezTo>
                  <a:cubicBezTo>
                    <a:pt x="2778" y="1844"/>
                    <a:pt x="2766" y="1846"/>
                    <a:pt x="2756" y="1852"/>
                  </a:cubicBezTo>
                  <a:lnTo>
                    <a:pt x="492" y="3165"/>
                  </a:lnTo>
                  <a:lnTo>
                    <a:pt x="3285" y="342"/>
                  </a:lnTo>
                  <a:lnTo>
                    <a:pt x="3471" y="1248"/>
                  </a:lnTo>
                  <a:cubicBezTo>
                    <a:pt x="3474" y="1270"/>
                    <a:pt x="3488" y="1288"/>
                    <a:pt x="3508" y="1297"/>
                  </a:cubicBezTo>
                  <a:cubicBezTo>
                    <a:pt x="3518" y="1301"/>
                    <a:pt x="3528" y="1303"/>
                    <a:pt x="3539" y="1303"/>
                  </a:cubicBezTo>
                  <a:cubicBezTo>
                    <a:pt x="3549" y="1303"/>
                    <a:pt x="3560" y="1301"/>
                    <a:pt x="3570" y="1296"/>
                  </a:cubicBezTo>
                  <a:lnTo>
                    <a:pt x="5466" y="328"/>
                  </a:lnTo>
                  <a:close/>
                  <a:moveTo>
                    <a:pt x="5814" y="0"/>
                  </a:moveTo>
                  <a:cubicBezTo>
                    <a:pt x="5804" y="0"/>
                    <a:pt x="5793" y="3"/>
                    <a:pt x="5783" y="8"/>
                  </a:cubicBezTo>
                  <a:lnTo>
                    <a:pt x="3588" y="1128"/>
                  </a:lnTo>
                  <a:lnTo>
                    <a:pt x="3395" y="185"/>
                  </a:lnTo>
                  <a:cubicBezTo>
                    <a:pt x="3390" y="159"/>
                    <a:pt x="3372" y="139"/>
                    <a:pt x="3347" y="132"/>
                  </a:cubicBezTo>
                  <a:cubicBezTo>
                    <a:pt x="3341" y="131"/>
                    <a:pt x="3335" y="130"/>
                    <a:pt x="3328" y="130"/>
                  </a:cubicBezTo>
                  <a:cubicBezTo>
                    <a:pt x="3310" y="130"/>
                    <a:pt x="3292" y="137"/>
                    <a:pt x="3279" y="151"/>
                  </a:cubicBezTo>
                  <a:lnTo>
                    <a:pt x="26" y="3437"/>
                  </a:lnTo>
                  <a:cubicBezTo>
                    <a:pt x="1" y="3462"/>
                    <a:pt x="0" y="3501"/>
                    <a:pt x="21" y="3529"/>
                  </a:cubicBezTo>
                  <a:cubicBezTo>
                    <a:pt x="33" y="3546"/>
                    <a:pt x="52" y="3555"/>
                    <a:pt x="72" y="3555"/>
                  </a:cubicBezTo>
                  <a:cubicBezTo>
                    <a:pt x="73" y="3555"/>
                    <a:pt x="74" y="3555"/>
                    <a:pt x="75" y="3555"/>
                  </a:cubicBezTo>
                  <a:cubicBezTo>
                    <a:pt x="87" y="3555"/>
                    <a:pt x="100" y="3552"/>
                    <a:pt x="110" y="3545"/>
                  </a:cubicBezTo>
                  <a:lnTo>
                    <a:pt x="2734" y="2024"/>
                  </a:lnTo>
                  <a:lnTo>
                    <a:pt x="2849" y="3032"/>
                  </a:lnTo>
                  <a:cubicBezTo>
                    <a:pt x="2851" y="3059"/>
                    <a:pt x="2870" y="3081"/>
                    <a:pt x="2896" y="3090"/>
                  </a:cubicBezTo>
                  <a:cubicBezTo>
                    <a:pt x="2903" y="3093"/>
                    <a:pt x="2911" y="3094"/>
                    <a:pt x="2919" y="3094"/>
                  </a:cubicBezTo>
                  <a:cubicBezTo>
                    <a:pt x="2937" y="3094"/>
                    <a:pt x="2955" y="3086"/>
                    <a:pt x="2968" y="3073"/>
                  </a:cubicBezTo>
                  <a:lnTo>
                    <a:pt x="5865" y="118"/>
                  </a:lnTo>
                  <a:cubicBezTo>
                    <a:pt x="5890" y="95"/>
                    <a:pt x="5892" y="55"/>
                    <a:pt x="5871" y="28"/>
                  </a:cubicBezTo>
                  <a:cubicBezTo>
                    <a:pt x="5857" y="10"/>
                    <a:pt x="5836" y="0"/>
                    <a:pt x="5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2"/>
            <p:cNvSpPr/>
            <p:nvPr/>
          </p:nvSpPr>
          <p:spPr>
            <a:xfrm>
              <a:off x="7041245" y="1917982"/>
              <a:ext cx="340257" cy="602550"/>
            </a:xfrm>
            <a:custGeom>
              <a:rect b="b" l="l" r="r" t="t"/>
              <a:pathLst>
                <a:path extrusionOk="0" h="9483" w="5355">
                  <a:moveTo>
                    <a:pt x="995" y="0"/>
                  </a:moveTo>
                  <a:cubicBezTo>
                    <a:pt x="927" y="0"/>
                    <a:pt x="862" y="12"/>
                    <a:pt x="801" y="36"/>
                  </a:cubicBezTo>
                  <a:cubicBezTo>
                    <a:pt x="0" y="356"/>
                    <a:pt x="191" y="2721"/>
                    <a:pt x="1227" y="5320"/>
                  </a:cubicBezTo>
                  <a:cubicBezTo>
                    <a:pt x="1724" y="6568"/>
                    <a:pt x="2354" y="7703"/>
                    <a:pt x="2978" y="8478"/>
                  </a:cubicBezTo>
                  <a:cubicBezTo>
                    <a:pt x="3506" y="9132"/>
                    <a:pt x="3992" y="9482"/>
                    <a:pt x="4362" y="9482"/>
                  </a:cubicBezTo>
                  <a:cubicBezTo>
                    <a:pt x="4430" y="9482"/>
                    <a:pt x="4494" y="9471"/>
                    <a:pt x="4553" y="9447"/>
                  </a:cubicBezTo>
                  <a:cubicBezTo>
                    <a:pt x="5354" y="9127"/>
                    <a:pt x="5164" y="6762"/>
                    <a:pt x="4129" y="4163"/>
                  </a:cubicBezTo>
                  <a:cubicBezTo>
                    <a:pt x="3171" y="1760"/>
                    <a:pt x="1825" y="0"/>
                    <a:pt x="9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2"/>
            <p:cNvSpPr/>
            <p:nvPr/>
          </p:nvSpPr>
          <p:spPr>
            <a:xfrm>
              <a:off x="7117999" y="2199203"/>
              <a:ext cx="116278" cy="149128"/>
            </a:xfrm>
            <a:custGeom>
              <a:rect b="b" l="l" r="r" t="t"/>
              <a:pathLst>
                <a:path extrusionOk="0" h="2347" w="1830">
                  <a:moveTo>
                    <a:pt x="627" y="0"/>
                  </a:moveTo>
                  <a:cubicBezTo>
                    <a:pt x="519" y="0"/>
                    <a:pt x="413" y="21"/>
                    <a:pt x="312" y="63"/>
                  </a:cubicBezTo>
                  <a:lnTo>
                    <a:pt x="0" y="195"/>
                  </a:lnTo>
                  <a:cubicBezTo>
                    <a:pt x="92" y="429"/>
                    <a:pt x="190" y="666"/>
                    <a:pt x="294" y="905"/>
                  </a:cubicBezTo>
                  <a:cubicBezTo>
                    <a:pt x="509" y="1399"/>
                    <a:pt x="748" y="1889"/>
                    <a:pt x="997" y="2346"/>
                  </a:cubicBezTo>
                  <a:lnTo>
                    <a:pt x="1261" y="2233"/>
                  </a:lnTo>
                  <a:cubicBezTo>
                    <a:pt x="1464" y="2148"/>
                    <a:pt x="1623" y="1978"/>
                    <a:pt x="1712" y="1755"/>
                  </a:cubicBezTo>
                  <a:cubicBezTo>
                    <a:pt x="1830" y="1459"/>
                    <a:pt x="1814" y="1101"/>
                    <a:pt x="1671" y="773"/>
                  </a:cubicBezTo>
                  <a:cubicBezTo>
                    <a:pt x="1464" y="298"/>
                    <a:pt x="1038" y="0"/>
                    <a:pt x="627" y="0"/>
                  </a:cubicBez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2"/>
            <p:cNvSpPr/>
            <p:nvPr/>
          </p:nvSpPr>
          <p:spPr>
            <a:xfrm>
              <a:off x="7114886" y="2190308"/>
              <a:ext cx="131083" cy="165712"/>
            </a:xfrm>
            <a:custGeom>
              <a:rect b="b" l="l" r="r" t="t"/>
              <a:pathLst>
                <a:path extrusionOk="0" h="2608" w="2063">
                  <a:moveTo>
                    <a:pt x="676" y="0"/>
                  </a:moveTo>
                  <a:cubicBezTo>
                    <a:pt x="550" y="0"/>
                    <a:pt x="426" y="24"/>
                    <a:pt x="308" y="75"/>
                  </a:cubicBezTo>
                  <a:lnTo>
                    <a:pt x="1" y="205"/>
                  </a:lnTo>
                  <a:cubicBezTo>
                    <a:pt x="8" y="227"/>
                    <a:pt x="17" y="248"/>
                    <a:pt x="24" y="271"/>
                  </a:cubicBezTo>
                  <a:lnTo>
                    <a:pt x="335" y="138"/>
                  </a:lnTo>
                  <a:cubicBezTo>
                    <a:pt x="445" y="91"/>
                    <a:pt x="561" y="69"/>
                    <a:pt x="678" y="69"/>
                  </a:cubicBezTo>
                  <a:cubicBezTo>
                    <a:pt x="1116" y="69"/>
                    <a:pt x="1566" y="382"/>
                    <a:pt x="1786" y="884"/>
                  </a:cubicBezTo>
                  <a:cubicBezTo>
                    <a:pt x="2063" y="1518"/>
                    <a:pt x="1861" y="2214"/>
                    <a:pt x="1337" y="2437"/>
                  </a:cubicBezTo>
                  <a:lnTo>
                    <a:pt x="1080" y="2547"/>
                  </a:lnTo>
                  <a:cubicBezTo>
                    <a:pt x="1091" y="2567"/>
                    <a:pt x="1102" y="2587"/>
                    <a:pt x="1113" y="2608"/>
                  </a:cubicBezTo>
                  <a:lnTo>
                    <a:pt x="1365" y="2500"/>
                  </a:lnTo>
                  <a:cubicBezTo>
                    <a:pt x="1601" y="2399"/>
                    <a:pt x="1788" y="2202"/>
                    <a:pt x="1890" y="1945"/>
                  </a:cubicBezTo>
                  <a:cubicBezTo>
                    <a:pt x="2021" y="1615"/>
                    <a:pt x="2006" y="1217"/>
                    <a:pt x="1849" y="855"/>
                  </a:cubicBezTo>
                  <a:cubicBezTo>
                    <a:pt x="1619" y="329"/>
                    <a:pt x="1141" y="0"/>
                    <a:pt x="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2"/>
            <p:cNvSpPr/>
            <p:nvPr/>
          </p:nvSpPr>
          <p:spPr>
            <a:xfrm>
              <a:off x="7116411" y="2194629"/>
              <a:ext cx="129558" cy="157516"/>
            </a:xfrm>
            <a:custGeom>
              <a:rect b="b" l="l" r="r" t="t"/>
              <a:pathLst>
                <a:path extrusionOk="0" h="2479" w="2039">
                  <a:moveTo>
                    <a:pt x="653" y="1"/>
                  </a:moveTo>
                  <a:cubicBezTo>
                    <a:pt x="536" y="1"/>
                    <a:pt x="421" y="23"/>
                    <a:pt x="311" y="70"/>
                  </a:cubicBezTo>
                  <a:lnTo>
                    <a:pt x="0" y="203"/>
                  </a:lnTo>
                  <a:cubicBezTo>
                    <a:pt x="9" y="225"/>
                    <a:pt x="18" y="245"/>
                    <a:pt x="26" y="267"/>
                  </a:cubicBezTo>
                  <a:lnTo>
                    <a:pt x="338" y="135"/>
                  </a:lnTo>
                  <a:cubicBezTo>
                    <a:pt x="439" y="92"/>
                    <a:pt x="545" y="71"/>
                    <a:pt x="653" y="71"/>
                  </a:cubicBezTo>
                  <a:cubicBezTo>
                    <a:pt x="1064" y="71"/>
                    <a:pt x="1490" y="370"/>
                    <a:pt x="1697" y="844"/>
                  </a:cubicBezTo>
                  <a:cubicBezTo>
                    <a:pt x="1840" y="1173"/>
                    <a:pt x="1856" y="1531"/>
                    <a:pt x="1738" y="1827"/>
                  </a:cubicBezTo>
                  <a:cubicBezTo>
                    <a:pt x="1649" y="2050"/>
                    <a:pt x="1489" y="2219"/>
                    <a:pt x="1287" y="2305"/>
                  </a:cubicBezTo>
                  <a:lnTo>
                    <a:pt x="1023" y="2418"/>
                  </a:lnTo>
                  <a:cubicBezTo>
                    <a:pt x="1035" y="2439"/>
                    <a:pt x="1045" y="2460"/>
                    <a:pt x="1057" y="2479"/>
                  </a:cubicBezTo>
                  <a:lnTo>
                    <a:pt x="1315" y="2369"/>
                  </a:lnTo>
                  <a:cubicBezTo>
                    <a:pt x="1837" y="2146"/>
                    <a:pt x="2039" y="1450"/>
                    <a:pt x="1762" y="816"/>
                  </a:cubicBezTo>
                  <a:cubicBezTo>
                    <a:pt x="1542" y="315"/>
                    <a:pt x="1091" y="1"/>
                    <a:pt x="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2"/>
            <p:cNvSpPr/>
            <p:nvPr/>
          </p:nvSpPr>
          <p:spPr>
            <a:xfrm>
              <a:off x="6480324" y="2431437"/>
              <a:ext cx="170097" cy="169207"/>
            </a:xfrm>
            <a:custGeom>
              <a:rect b="b" l="l" r="r" t="t"/>
              <a:pathLst>
                <a:path extrusionOk="0" h="2663" w="2677">
                  <a:moveTo>
                    <a:pt x="1751" y="0"/>
                  </a:moveTo>
                  <a:lnTo>
                    <a:pt x="722" y="445"/>
                  </a:lnTo>
                  <a:cubicBezTo>
                    <a:pt x="220" y="662"/>
                    <a:pt x="1" y="1271"/>
                    <a:pt x="232" y="1807"/>
                  </a:cubicBezTo>
                  <a:lnTo>
                    <a:pt x="318" y="2009"/>
                  </a:lnTo>
                  <a:cubicBezTo>
                    <a:pt x="494" y="2417"/>
                    <a:pt x="880" y="2662"/>
                    <a:pt x="1274" y="2662"/>
                  </a:cubicBezTo>
                  <a:cubicBezTo>
                    <a:pt x="1400" y="2662"/>
                    <a:pt x="1526" y="2638"/>
                    <a:pt x="1647" y="2585"/>
                  </a:cubicBezTo>
                  <a:lnTo>
                    <a:pt x="2676" y="2141"/>
                  </a:lnTo>
                  <a:lnTo>
                    <a:pt x="1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2"/>
            <p:cNvSpPr/>
            <p:nvPr/>
          </p:nvSpPr>
          <p:spPr>
            <a:xfrm>
              <a:off x="6475431" y="2426989"/>
              <a:ext cx="180136" cy="177976"/>
            </a:xfrm>
            <a:custGeom>
              <a:rect b="b" l="l" r="r" t="t"/>
              <a:pathLst>
                <a:path extrusionOk="0" h="2801" w="2835">
                  <a:moveTo>
                    <a:pt x="1791" y="164"/>
                  </a:moveTo>
                  <a:lnTo>
                    <a:pt x="2661" y="2176"/>
                  </a:lnTo>
                  <a:lnTo>
                    <a:pt x="1697" y="2592"/>
                  </a:lnTo>
                  <a:cubicBezTo>
                    <a:pt x="1585" y="2640"/>
                    <a:pt x="1469" y="2663"/>
                    <a:pt x="1353" y="2663"/>
                  </a:cubicBezTo>
                  <a:cubicBezTo>
                    <a:pt x="985" y="2663"/>
                    <a:pt x="624" y="2432"/>
                    <a:pt x="461" y="2052"/>
                  </a:cubicBezTo>
                  <a:lnTo>
                    <a:pt x="374" y="1850"/>
                  </a:lnTo>
                  <a:cubicBezTo>
                    <a:pt x="157" y="1352"/>
                    <a:pt x="362" y="781"/>
                    <a:pt x="828" y="580"/>
                  </a:cubicBezTo>
                  <a:lnTo>
                    <a:pt x="1791" y="164"/>
                  </a:lnTo>
                  <a:close/>
                  <a:moveTo>
                    <a:pt x="1829" y="1"/>
                  </a:moveTo>
                  <a:cubicBezTo>
                    <a:pt x="1820" y="1"/>
                    <a:pt x="1811" y="3"/>
                    <a:pt x="1802" y="7"/>
                  </a:cubicBezTo>
                  <a:lnTo>
                    <a:pt x="773" y="452"/>
                  </a:lnTo>
                  <a:cubicBezTo>
                    <a:pt x="238" y="682"/>
                    <a:pt x="0" y="1335"/>
                    <a:pt x="247" y="1905"/>
                  </a:cubicBezTo>
                  <a:lnTo>
                    <a:pt x="333" y="2107"/>
                  </a:lnTo>
                  <a:cubicBezTo>
                    <a:pt x="519" y="2538"/>
                    <a:pt x="929" y="2801"/>
                    <a:pt x="1350" y="2801"/>
                  </a:cubicBezTo>
                  <a:cubicBezTo>
                    <a:pt x="1352" y="2801"/>
                    <a:pt x="1354" y="2801"/>
                    <a:pt x="1355" y="2801"/>
                  </a:cubicBezTo>
                  <a:cubicBezTo>
                    <a:pt x="1489" y="2801"/>
                    <a:pt x="1624" y="2775"/>
                    <a:pt x="1754" y="2720"/>
                  </a:cubicBezTo>
                  <a:lnTo>
                    <a:pt x="2782" y="2274"/>
                  </a:lnTo>
                  <a:cubicBezTo>
                    <a:pt x="2818" y="2259"/>
                    <a:pt x="2834" y="2217"/>
                    <a:pt x="2819" y="2182"/>
                  </a:cubicBezTo>
                  <a:lnTo>
                    <a:pt x="1894" y="43"/>
                  </a:lnTo>
                  <a:cubicBezTo>
                    <a:pt x="1882" y="17"/>
                    <a:pt x="1856" y="1"/>
                    <a:pt x="1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2"/>
            <p:cNvSpPr/>
            <p:nvPr/>
          </p:nvSpPr>
          <p:spPr>
            <a:xfrm>
              <a:off x="6742739" y="2584501"/>
              <a:ext cx="247933" cy="397887"/>
            </a:xfrm>
            <a:custGeom>
              <a:rect b="b" l="l" r="r" t="t"/>
              <a:pathLst>
                <a:path extrusionOk="0" h="6262" w="3902">
                  <a:moveTo>
                    <a:pt x="950" y="0"/>
                  </a:moveTo>
                  <a:cubicBezTo>
                    <a:pt x="841" y="0"/>
                    <a:pt x="731" y="22"/>
                    <a:pt x="625" y="67"/>
                  </a:cubicBezTo>
                  <a:cubicBezTo>
                    <a:pt x="191" y="254"/>
                    <a:pt x="0" y="777"/>
                    <a:pt x="197" y="1235"/>
                  </a:cubicBezTo>
                  <a:lnTo>
                    <a:pt x="2130" y="5707"/>
                  </a:lnTo>
                  <a:cubicBezTo>
                    <a:pt x="2279" y="6052"/>
                    <a:pt x="2609" y="6262"/>
                    <a:pt x="2949" y="6262"/>
                  </a:cubicBezTo>
                  <a:cubicBezTo>
                    <a:pt x="3058" y="6262"/>
                    <a:pt x="3169" y="6240"/>
                    <a:pt x="3274" y="6194"/>
                  </a:cubicBezTo>
                  <a:cubicBezTo>
                    <a:pt x="3709" y="6008"/>
                    <a:pt x="3901" y="5485"/>
                    <a:pt x="3702" y="5027"/>
                  </a:cubicBezTo>
                  <a:lnTo>
                    <a:pt x="1770" y="555"/>
                  </a:lnTo>
                  <a:cubicBezTo>
                    <a:pt x="1620" y="209"/>
                    <a:pt x="1291" y="0"/>
                    <a:pt x="9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2"/>
            <p:cNvSpPr/>
            <p:nvPr/>
          </p:nvSpPr>
          <p:spPr>
            <a:xfrm>
              <a:off x="6744137" y="2579990"/>
              <a:ext cx="245074" cy="406910"/>
            </a:xfrm>
            <a:custGeom>
              <a:rect b="b" l="l" r="r" t="t"/>
              <a:pathLst>
                <a:path extrusionOk="0" h="6404" w="3857">
                  <a:moveTo>
                    <a:pt x="931" y="141"/>
                  </a:moveTo>
                  <a:cubicBezTo>
                    <a:pt x="1035" y="141"/>
                    <a:pt x="1139" y="162"/>
                    <a:pt x="1239" y="205"/>
                  </a:cubicBezTo>
                  <a:cubicBezTo>
                    <a:pt x="1437" y="291"/>
                    <a:pt x="1597" y="450"/>
                    <a:pt x="1685" y="655"/>
                  </a:cubicBezTo>
                  <a:lnTo>
                    <a:pt x="3618" y="5127"/>
                  </a:lnTo>
                  <a:cubicBezTo>
                    <a:pt x="3706" y="5331"/>
                    <a:pt x="3714" y="5556"/>
                    <a:pt x="3639" y="5760"/>
                  </a:cubicBezTo>
                  <a:cubicBezTo>
                    <a:pt x="3564" y="5962"/>
                    <a:pt x="3417" y="6119"/>
                    <a:pt x="3225" y="6202"/>
                  </a:cubicBezTo>
                  <a:cubicBezTo>
                    <a:pt x="3129" y="6244"/>
                    <a:pt x="3029" y="6263"/>
                    <a:pt x="2929" y="6263"/>
                  </a:cubicBezTo>
                  <a:cubicBezTo>
                    <a:pt x="2616" y="6263"/>
                    <a:pt x="2311" y="6069"/>
                    <a:pt x="2173" y="5750"/>
                  </a:cubicBezTo>
                  <a:lnTo>
                    <a:pt x="240" y="1278"/>
                  </a:lnTo>
                  <a:cubicBezTo>
                    <a:pt x="152" y="1072"/>
                    <a:pt x="144" y="848"/>
                    <a:pt x="219" y="645"/>
                  </a:cubicBezTo>
                  <a:cubicBezTo>
                    <a:pt x="295" y="442"/>
                    <a:pt x="441" y="286"/>
                    <a:pt x="633" y="203"/>
                  </a:cubicBezTo>
                  <a:cubicBezTo>
                    <a:pt x="728" y="162"/>
                    <a:pt x="829" y="141"/>
                    <a:pt x="931" y="141"/>
                  </a:cubicBezTo>
                  <a:close/>
                  <a:moveTo>
                    <a:pt x="929" y="1"/>
                  </a:moveTo>
                  <a:cubicBezTo>
                    <a:pt x="809" y="1"/>
                    <a:pt x="689" y="25"/>
                    <a:pt x="576" y="74"/>
                  </a:cubicBezTo>
                  <a:cubicBezTo>
                    <a:pt x="348" y="173"/>
                    <a:pt x="175" y="358"/>
                    <a:pt x="87" y="597"/>
                  </a:cubicBezTo>
                  <a:cubicBezTo>
                    <a:pt x="0" y="834"/>
                    <a:pt x="9" y="1096"/>
                    <a:pt x="112" y="1334"/>
                  </a:cubicBezTo>
                  <a:lnTo>
                    <a:pt x="2044" y="5805"/>
                  </a:lnTo>
                  <a:cubicBezTo>
                    <a:pt x="2205" y="6177"/>
                    <a:pt x="2562" y="6403"/>
                    <a:pt x="2930" y="6403"/>
                  </a:cubicBezTo>
                  <a:cubicBezTo>
                    <a:pt x="3047" y="6403"/>
                    <a:pt x="3166" y="6380"/>
                    <a:pt x="3280" y="6331"/>
                  </a:cubicBezTo>
                  <a:cubicBezTo>
                    <a:pt x="3509" y="6232"/>
                    <a:pt x="3683" y="6046"/>
                    <a:pt x="3770" y="5808"/>
                  </a:cubicBezTo>
                  <a:cubicBezTo>
                    <a:pt x="3856" y="5570"/>
                    <a:pt x="3848" y="5309"/>
                    <a:pt x="3745" y="5071"/>
                  </a:cubicBezTo>
                  <a:lnTo>
                    <a:pt x="1812" y="599"/>
                  </a:lnTo>
                  <a:cubicBezTo>
                    <a:pt x="1710" y="360"/>
                    <a:pt x="1525" y="175"/>
                    <a:pt x="1292" y="76"/>
                  </a:cubicBezTo>
                  <a:cubicBezTo>
                    <a:pt x="1174" y="26"/>
                    <a:pt x="1051"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2"/>
            <p:cNvSpPr/>
            <p:nvPr/>
          </p:nvSpPr>
          <p:spPr>
            <a:xfrm>
              <a:off x="6655183" y="2484491"/>
              <a:ext cx="257655" cy="202438"/>
            </a:xfrm>
            <a:custGeom>
              <a:rect b="b" l="l" r="r" t="t"/>
              <a:pathLst>
                <a:path extrusionOk="0" h="3186" w="4055">
                  <a:moveTo>
                    <a:pt x="3208" y="0"/>
                  </a:moveTo>
                  <a:cubicBezTo>
                    <a:pt x="3189" y="0"/>
                    <a:pt x="3170" y="4"/>
                    <a:pt x="3152" y="12"/>
                  </a:cubicBezTo>
                  <a:lnTo>
                    <a:pt x="106" y="1329"/>
                  </a:lnTo>
                  <a:cubicBezTo>
                    <a:pt x="34" y="1360"/>
                    <a:pt x="0" y="1443"/>
                    <a:pt x="31" y="1516"/>
                  </a:cubicBezTo>
                  <a:lnTo>
                    <a:pt x="716" y="3099"/>
                  </a:lnTo>
                  <a:cubicBezTo>
                    <a:pt x="739" y="3153"/>
                    <a:pt x="792" y="3186"/>
                    <a:pt x="847" y="3186"/>
                  </a:cubicBezTo>
                  <a:cubicBezTo>
                    <a:pt x="866" y="3186"/>
                    <a:pt x="885" y="3182"/>
                    <a:pt x="903" y="3174"/>
                  </a:cubicBezTo>
                  <a:lnTo>
                    <a:pt x="3949" y="1857"/>
                  </a:lnTo>
                  <a:cubicBezTo>
                    <a:pt x="4021" y="1826"/>
                    <a:pt x="4055" y="1742"/>
                    <a:pt x="4024" y="1670"/>
                  </a:cubicBezTo>
                  <a:lnTo>
                    <a:pt x="3339" y="87"/>
                  </a:lnTo>
                  <a:cubicBezTo>
                    <a:pt x="3315" y="33"/>
                    <a:pt x="3263" y="0"/>
                    <a:pt x="3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2"/>
            <p:cNvSpPr/>
            <p:nvPr/>
          </p:nvSpPr>
          <p:spPr>
            <a:xfrm>
              <a:off x="6495954" y="2273671"/>
              <a:ext cx="357349" cy="355443"/>
            </a:xfrm>
            <a:custGeom>
              <a:rect b="b" l="l" r="r" t="t"/>
              <a:pathLst>
                <a:path extrusionOk="0" h="5594" w="5624">
                  <a:moveTo>
                    <a:pt x="3680" y="1"/>
                  </a:moveTo>
                  <a:lnTo>
                    <a:pt x="1519" y="935"/>
                  </a:lnTo>
                  <a:cubicBezTo>
                    <a:pt x="463" y="1391"/>
                    <a:pt x="1" y="2673"/>
                    <a:pt x="488" y="3797"/>
                  </a:cubicBezTo>
                  <a:lnTo>
                    <a:pt x="670" y="4221"/>
                  </a:lnTo>
                  <a:cubicBezTo>
                    <a:pt x="1040" y="5076"/>
                    <a:pt x="1849" y="5594"/>
                    <a:pt x="2680" y="5594"/>
                  </a:cubicBezTo>
                  <a:cubicBezTo>
                    <a:pt x="2943" y="5594"/>
                    <a:pt x="3209" y="5541"/>
                    <a:pt x="3463" y="5432"/>
                  </a:cubicBezTo>
                  <a:lnTo>
                    <a:pt x="5624" y="4498"/>
                  </a:lnTo>
                  <a:lnTo>
                    <a:pt x="3680" y="1"/>
                  </a:ln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2"/>
            <p:cNvSpPr/>
            <p:nvPr/>
          </p:nvSpPr>
          <p:spPr>
            <a:xfrm>
              <a:off x="6506057" y="2269350"/>
              <a:ext cx="351885" cy="364338"/>
            </a:xfrm>
            <a:custGeom>
              <a:rect b="b" l="l" r="r" t="t"/>
              <a:pathLst>
                <a:path extrusionOk="0" h="5734" w="5538">
                  <a:moveTo>
                    <a:pt x="3483" y="160"/>
                  </a:moveTo>
                  <a:lnTo>
                    <a:pt x="5372" y="4529"/>
                  </a:lnTo>
                  <a:lnTo>
                    <a:pt x="3275" y="5436"/>
                  </a:lnTo>
                  <a:cubicBezTo>
                    <a:pt x="3033" y="5541"/>
                    <a:pt x="2777" y="5593"/>
                    <a:pt x="2519" y="5593"/>
                  </a:cubicBezTo>
                  <a:cubicBezTo>
                    <a:pt x="2251" y="5593"/>
                    <a:pt x="1981" y="5537"/>
                    <a:pt x="1721" y="5425"/>
                  </a:cubicBezTo>
                  <a:cubicBezTo>
                    <a:pt x="1210" y="5203"/>
                    <a:pt x="803" y="4791"/>
                    <a:pt x="575" y="4262"/>
                  </a:cubicBezTo>
                  <a:lnTo>
                    <a:pt x="391" y="3838"/>
                  </a:lnTo>
                  <a:cubicBezTo>
                    <a:pt x="163" y="3310"/>
                    <a:pt x="141" y="2732"/>
                    <a:pt x="331" y="2208"/>
                  </a:cubicBezTo>
                  <a:cubicBezTo>
                    <a:pt x="518" y="1685"/>
                    <a:pt x="893" y="1280"/>
                    <a:pt x="1386" y="1067"/>
                  </a:cubicBezTo>
                  <a:lnTo>
                    <a:pt x="3483" y="160"/>
                  </a:lnTo>
                  <a:close/>
                  <a:moveTo>
                    <a:pt x="3522" y="1"/>
                  </a:moveTo>
                  <a:cubicBezTo>
                    <a:pt x="3512" y="1"/>
                    <a:pt x="3503" y="3"/>
                    <a:pt x="3494" y="6"/>
                  </a:cubicBezTo>
                  <a:lnTo>
                    <a:pt x="1333" y="940"/>
                  </a:lnTo>
                  <a:cubicBezTo>
                    <a:pt x="805" y="1169"/>
                    <a:pt x="403" y="1602"/>
                    <a:pt x="202" y="2161"/>
                  </a:cubicBezTo>
                  <a:cubicBezTo>
                    <a:pt x="1" y="2718"/>
                    <a:pt x="22" y="3334"/>
                    <a:pt x="265" y="3894"/>
                  </a:cubicBezTo>
                  <a:lnTo>
                    <a:pt x="448" y="4319"/>
                  </a:lnTo>
                  <a:cubicBezTo>
                    <a:pt x="690" y="4877"/>
                    <a:pt x="1122" y="5316"/>
                    <a:pt x="1666" y="5551"/>
                  </a:cubicBezTo>
                  <a:cubicBezTo>
                    <a:pt x="1944" y="5673"/>
                    <a:pt x="2233" y="5732"/>
                    <a:pt x="2521" y="5733"/>
                  </a:cubicBezTo>
                  <a:cubicBezTo>
                    <a:pt x="2797" y="5733"/>
                    <a:pt x="3072" y="5676"/>
                    <a:pt x="3332" y="5565"/>
                  </a:cubicBezTo>
                  <a:lnTo>
                    <a:pt x="5494" y="4631"/>
                  </a:lnTo>
                  <a:cubicBezTo>
                    <a:pt x="5510" y="4625"/>
                    <a:pt x="5525" y="4610"/>
                    <a:pt x="5531" y="4594"/>
                  </a:cubicBezTo>
                  <a:cubicBezTo>
                    <a:pt x="5537" y="4576"/>
                    <a:pt x="5537" y="4557"/>
                    <a:pt x="5530" y="4540"/>
                  </a:cubicBezTo>
                  <a:lnTo>
                    <a:pt x="3586" y="43"/>
                  </a:lnTo>
                  <a:cubicBezTo>
                    <a:pt x="3575" y="17"/>
                    <a:pt x="3549" y="1"/>
                    <a:pt x="3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2"/>
            <p:cNvSpPr/>
            <p:nvPr/>
          </p:nvSpPr>
          <p:spPr>
            <a:xfrm>
              <a:off x="6724567" y="1871281"/>
              <a:ext cx="646647" cy="715524"/>
            </a:xfrm>
            <a:custGeom>
              <a:rect b="b" l="l" r="r" t="t"/>
              <a:pathLst>
                <a:path extrusionOk="0" h="11261" w="10177">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2"/>
            <p:cNvSpPr/>
            <p:nvPr/>
          </p:nvSpPr>
          <p:spPr>
            <a:xfrm>
              <a:off x="6724567" y="1871281"/>
              <a:ext cx="646647" cy="715524"/>
            </a:xfrm>
            <a:custGeom>
              <a:rect b="b" l="l" r="r" t="t"/>
              <a:pathLst>
                <a:path extrusionOk="0" h="11261" w="10177">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2"/>
            <p:cNvSpPr/>
            <p:nvPr/>
          </p:nvSpPr>
          <p:spPr>
            <a:xfrm>
              <a:off x="6729650" y="2259692"/>
              <a:ext cx="152623" cy="298765"/>
            </a:xfrm>
            <a:custGeom>
              <a:rect b="b" l="l" r="r" t="t"/>
              <a:pathLst>
                <a:path extrusionOk="0" h="4702" w="2402">
                  <a:moveTo>
                    <a:pt x="473" y="1"/>
                  </a:moveTo>
                  <a:lnTo>
                    <a:pt x="1" y="222"/>
                  </a:lnTo>
                  <a:lnTo>
                    <a:pt x="1946" y="4702"/>
                  </a:lnTo>
                  <a:lnTo>
                    <a:pt x="2401" y="4536"/>
                  </a:lnTo>
                  <a:lnTo>
                    <a:pt x="4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2"/>
            <p:cNvSpPr/>
            <p:nvPr/>
          </p:nvSpPr>
          <p:spPr>
            <a:xfrm>
              <a:off x="7019324" y="1866452"/>
              <a:ext cx="399095" cy="722450"/>
            </a:xfrm>
            <a:custGeom>
              <a:rect b="b" l="l" r="r" t="t"/>
              <a:pathLst>
                <a:path extrusionOk="0" h="11370" w="6281">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2"/>
            <p:cNvSpPr/>
            <p:nvPr/>
          </p:nvSpPr>
          <p:spPr>
            <a:xfrm>
              <a:off x="7019324" y="1866452"/>
              <a:ext cx="399095" cy="722450"/>
            </a:xfrm>
            <a:custGeom>
              <a:rect b="b" l="l" r="r" t="t"/>
              <a:pathLst>
                <a:path extrusionOk="0" h="11370" w="6281">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2"/>
            <p:cNvSpPr/>
            <p:nvPr/>
          </p:nvSpPr>
          <p:spPr>
            <a:xfrm>
              <a:off x="7098684" y="2211593"/>
              <a:ext cx="82729" cy="145316"/>
            </a:xfrm>
            <a:custGeom>
              <a:rect b="b" l="l" r="r" t="t"/>
              <a:pathLst>
                <a:path extrusionOk="0" h="2287" w="1302">
                  <a:moveTo>
                    <a:pt x="305" y="0"/>
                  </a:moveTo>
                  <a:lnTo>
                    <a:pt x="0" y="130"/>
                  </a:lnTo>
                  <a:cubicBezTo>
                    <a:pt x="102" y="389"/>
                    <a:pt x="210" y="651"/>
                    <a:pt x="324" y="912"/>
                  </a:cubicBezTo>
                  <a:cubicBezTo>
                    <a:pt x="534" y="1391"/>
                    <a:pt x="756" y="1852"/>
                    <a:pt x="985" y="2286"/>
                  </a:cubicBezTo>
                  <a:lnTo>
                    <a:pt x="1302" y="2151"/>
                  </a:lnTo>
                  <a:cubicBezTo>
                    <a:pt x="1053" y="1693"/>
                    <a:pt x="814" y="1204"/>
                    <a:pt x="599" y="710"/>
                  </a:cubicBezTo>
                  <a:cubicBezTo>
                    <a:pt x="495" y="471"/>
                    <a:pt x="398" y="234"/>
                    <a:pt x="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2"/>
            <p:cNvSpPr/>
            <p:nvPr/>
          </p:nvSpPr>
          <p:spPr>
            <a:xfrm>
              <a:off x="7163366" y="2352141"/>
              <a:ext cx="22303" cy="12581"/>
            </a:xfrm>
            <a:custGeom>
              <a:rect b="b" l="l" r="r" t="t"/>
              <a:pathLst>
                <a:path extrusionOk="0" h="198" w="351">
                  <a:moveTo>
                    <a:pt x="317" y="1"/>
                  </a:moveTo>
                  <a:lnTo>
                    <a:pt x="0" y="136"/>
                  </a:lnTo>
                  <a:cubicBezTo>
                    <a:pt x="11" y="156"/>
                    <a:pt x="22" y="177"/>
                    <a:pt x="32" y="198"/>
                  </a:cubicBezTo>
                  <a:lnTo>
                    <a:pt x="350" y="63"/>
                  </a:lnTo>
                  <a:cubicBezTo>
                    <a:pt x="340" y="40"/>
                    <a:pt x="328" y="21"/>
                    <a:pt x="317"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2"/>
            <p:cNvSpPr/>
            <p:nvPr/>
          </p:nvSpPr>
          <p:spPr>
            <a:xfrm>
              <a:off x="7095443" y="2203333"/>
              <a:ext cx="21032" cy="12454"/>
            </a:xfrm>
            <a:custGeom>
              <a:rect b="b" l="l" r="r" t="t"/>
              <a:pathLst>
                <a:path extrusionOk="0" h="196" w="331">
                  <a:moveTo>
                    <a:pt x="307" y="0"/>
                  </a:moveTo>
                  <a:lnTo>
                    <a:pt x="0" y="130"/>
                  </a:lnTo>
                  <a:cubicBezTo>
                    <a:pt x="8" y="153"/>
                    <a:pt x="17" y="174"/>
                    <a:pt x="26" y="196"/>
                  </a:cubicBezTo>
                  <a:lnTo>
                    <a:pt x="330" y="66"/>
                  </a:lnTo>
                  <a:cubicBezTo>
                    <a:pt x="323" y="44"/>
                    <a:pt x="314" y="23"/>
                    <a:pt x="307"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2"/>
            <p:cNvSpPr/>
            <p:nvPr/>
          </p:nvSpPr>
          <p:spPr>
            <a:xfrm>
              <a:off x="7097095" y="2207463"/>
              <a:ext cx="21032" cy="12390"/>
            </a:xfrm>
            <a:custGeom>
              <a:rect b="b" l="l" r="r" t="t"/>
              <a:pathLst>
                <a:path extrusionOk="0" h="195" w="331">
                  <a:moveTo>
                    <a:pt x="304" y="1"/>
                  </a:moveTo>
                  <a:lnTo>
                    <a:pt x="0" y="131"/>
                  </a:lnTo>
                  <a:cubicBezTo>
                    <a:pt x="8" y="152"/>
                    <a:pt x="17" y="173"/>
                    <a:pt x="26" y="195"/>
                  </a:cubicBezTo>
                  <a:lnTo>
                    <a:pt x="330" y="65"/>
                  </a:lnTo>
                  <a:cubicBezTo>
                    <a:pt x="323" y="43"/>
                    <a:pt x="314" y="23"/>
                    <a:pt x="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2"/>
            <p:cNvSpPr/>
            <p:nvPr/>
          </p:nvSpPr>
          <p:spPr>
            <a:xfrm>
              <a:off x="7161269" y="2348265"/>
              <a:ext cx="22239" cy="12517"/>
            </a:xfrm>
            <a:custGeom>
              <a:rect b="b" l="l" r="r" t="t"/>
              <a:pathLst>
                <a:path extrusionOk="0" h="197" w="350">
                  <a:moveTo>
                    <a:pt x="316" y="0"/>
                  </a:moveTo>
                  <a:lnTo>
                    <a:pt x="0" y="134"/>
                  </a:lnTo>
                  <a:cubicBezTo>
                    <a:pt x="10" y="155"/>
                    <a:pt x="23" y="176"/>
                    <a:pt x="33" y="197"/>
                  </a:cubicBezTo>
                  <a:lnTo>
                    <a:pt x="350" y="62"/>
                  </a:lnTo>
                  <a:cubicBezTo>
                    <a:pt x="337" y="41"/>
                    <a:pt x="327" y="21"/>
                    <a:pt x="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7" name="Shape 1817"/>
        <p:cNvGrpSpPr/>
        <p:nvPr/>
      </p:nvGrpSpPr>
      <p:grpSpPr>
        <a:xfrm>
          <a:off x="0" y="0"/>
          <a:ext cx="0" cy="0"/>
          <a:chOff x="0" y="0"/>
          <a:chExt cx="0" cy="0"/>
        </a:xfrm>
      </p:grpSpPr>
      <p:sp>
        <p:nvSpPr>
          <p:cNvPr id="1818" name="Google Shape;1818;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 Essential B2B SEO practices</a:t>
            </a:r>
            <a:endParaRPr/>
          </a:p>
        </p:txBody>
      </p:sp>
      <p:sp>
        <p:nvSpPr>
          <p:cNvPr id="1819" name="Google Shape;1819;p43"/>
          <p:cNvSpPr/>
          <p:nvPr/>
        </p:nvSpPr>
        <p:spPr>
          <a:xfrm>
            <a:off x="2851200" y="152647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01</a:t>
            </a:r>
            <a:endParaRPr b="1" sz="1800">
              <a:solidFill>
                <a:schemeClr val="dk1"/>
              </a:solidFill>
              <a:latin typeface="Martel Sans"/>
              <a:ea typeface="Martel Sans"/>
              <a:cs typeface="Martel Sans"/>
              <a:sym typeface="Martel Sans"/>
            </a:endParaRPr>
          </a:p>
        </p:txBody>
      </p:sp>
      <p:sp>
        <p:nvSpPr>
          <p:cNvPr id="1820" name="Google Shape;1820;p43"/>
          <p:cNvSpPr txBox="1"/>
          <p:nvPr/>
        </p:nvSpPr>
        <p:spPr>
          <a:xfrm>
            <a:off x="720000" y="1374375"/>
            <a:ext cx="1978800" cy="734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Martel Sans"/>
                <a:ea typeface="Martel Sans"/>
                <a:cs typeface="Martel Sans"/>
                <a:sym typeface="Martel Sans"/>
              </a:rPr>
              <a:t>Transactional keywords</a:t>
            </a:r>
            <a:endParaRPr b="1" sz="2000">
              <a:solidFill>
                <a:schemeClr val="dk1"/>
              </a:solidFill>
              <a:latin typeface="Martel Sans"/>
              <a:ea typeface="Martel Sans"/>
              <a:cs typeface="Martel Sans"/>
              <a:sym typeface="Martel Sans"/>
            </a:endParaRPr>
          </a:p>
        </p:txBody>
      </p:sp>
      <p:sp>
        <p:nvSpPr>
          <p:cNvPr id="1821" name="Google Shape;1821;p43"/>
          <p:cNvSpPr/>
          <p:nvPr/>
        </p:nvSpPr>
        <p:spPr>
          <a:xfrm>
            <a:off x="2851200" y="2628650"/>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03</a:t>
            </a:r>
            <a:endParaRPr b="1" sz="1800">
              <a:solidFill>
                <a:schemeClr val="dk1"/>
              </a:solidFill>
              <a:latin typeface="Martel Sans"/>
              <a:ea typeface="Martel Sans"/>
              <a:cs typeface="Martel Sans"/>
              <a:sym typeface="Martel Sans"/>
            </a:endParaRPr>
          </a:p>
        </p:txBody>
      </p:sp>
      <p:sp>
        <p:nvSpPr>
          <p:cNvPr id="1822" name="Google Shape;1822;p43"/>
          <p:cNvSpPr txBox="1"/>
          <p:nvPr/>
        </p:nvSpPr>
        <p:spPr>
          <a:xfrm>
            <a:off x="720000" y="2476550"/>
            <a:ext cx="1978800" cy="734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Martel Sans"/>
                <a:ea typeface="Martel Sans"/>
                <a:cs typeface="Martel Sans"/>
                <a:sym typeface="Martel Sans"/>
              </a:rPr>
              <a:t>Proper tracking</a:t>
            </a:r>
            <a:endParaRPr b="1" sz="2000">
              <a:solidFill>
                <a:schemeClr val="dk1"/>
              </a:solidFill>
              <a:latin typeface="Martel Sans"/>
              <a:ea typeface="Martel Sans"/>
              <a:cs typeface="Martel Sans"/>
              <a:sym typeface="Martel Sans"/>
            </a:endParaRPr>
          </a:p>
        </p:txBody>
      </p:sp>
      <p:sp>
        <p:nvSpPr>
          <p:cNvPr id="1823" name="Google Shape;1823;p43"/>
          <p:cNvSpPr/>
          <p:nvPr/>
        </p:nvSpPr>
        <p:spPr>
          <a:xfrm>
            <a:off x="2851200" y="373082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05</a:t>
            </a:r>
            <a:endParaRPr b="1" sz="1800">
              <a:solidFill>
                <a:schemeClr val="dk1"/>
              </a:solidFill>
              <a:latin typeface="Martel Sans"/>
              <a:ea typeface="Martel Sans"/>
              <a:cs typeface="Martel Sans"/>
              <a:sym typeface="Martel Sans"/>
            </a:endParaRPr>
          </a:p>
        </p:txBody>
      </p:sp>
      <p:sp>
        <p:nvSpPr>
          <p:cNvPr id="1824" name="Google Shape;1824;p43"/>
          <p:cNvSpPr txBox="1"/>
          <p:nvPr/>
        </p:nvSpPr>
        <p:spPr>
          <a:xfrm>
            <a:off x="720000" y="3578725"/>
            <a:ext cx="1978800" cy="734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Martel Sans"/>
                <a:ea typeface="Martel Sans"/>
                <a:cs typeface="Martel Sans"/>
                <a:sym typeface="Martel Sans"/>
              </a:rPr>
              <a:t>Original graphics</a:t>
            </a:r>
            <a:endParaRPr b="1" sz="2000">
              <a:solidFill>
                <a:schemeClr val="dk1"/>
              </a:solidFill>
              <a:latin typeface="Martel Sans"/>
              <a:ea typeface="Martel Sans"/>
              <a:cs typeface="Martel Sans"/>
              <a:sym typeface="Martel Sans"/>
            </a:endParaRPr>
          </a:p>
        </p:txBody>
      </p:sp>
      <p:sp>
        <p:nvSpPr>
          <p:cNvPr id="1825" name="Google Shape;1825;p43"/>
          <p:cNvSpPr/>
          <p:nvPr/>
        </p:nvSpPr>
        <p:spPr>
          <a:xfrm>
            <a:off x="5599500" y="186047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02</a:t>
            </a:r>
            <a:endParaRPr b="1" sz="1800">
              <a:solidFill>
                <a:schemeClr val="dk1"/>
              </a:solidFill>
              <a:latin typeface="Martel Sans"/>
              <a:ea typeface="Martel Sans"/>
              <a:cs typeface="Martel Sans"/>
              <a:sym typeface="Martel Sans"/>
            </a:endParaRPr>
          </a:p>
        </p:txBody>
      </p:sp>
      <p:sp>
        <p:nvSpPr>
          <p:cNvPr id="1826" name="Google Shape;1826;p43"/>
          <p:cNvSpPr txBox="1"/>
          <p:nvPr/>
        </p:nvSpPr>
        <p:spPr>
          <a:xfrm>
            <a:off x="6445200" y="1708375"/>
            <a:ext cx="1807200" cy="7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Call to action</a:t>
            </a:r>
            <a:endParaRPr b="1" sz="2000">
              <a:solidFill>
                <a:schemeClr val="dk1"/>
              </a:solidFill>
              <a:latin typeface="Martel Sans"/>
              <a:ea typeface="Martel Sans"/>
              <a:cs typeface="Martel Sans"/>
              <a:sym typeface="Martel Sans"/>
            </a:endParaRPr>
          </a:p>
        </p:txBody>
      </p:sp>
      <p:sp>
        <p:nvSpPr>
          <p:cNvPr id="1827" name="Google Shape;1827;p43"/>
          <p:cNvSpPr/>
          <p:nvPr/>
        </p:nvSpPr>
        <p:spPr>
          <a:xfrm>
            <a:off x="5599500" y="339682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04</a:t>
            </a:r>
            <a:endParaRPr b="1" sz="1800">
              <a:solidFill>
                <a:schemeClr val="dk1"/>
              </a:solidFill>
              <a:latin typeface="Martel Sans"/>
              <a:ea typeface="Martel Sans"/>
              <a:cs typeface="Martel Sans"/>
              <a:sym typeface="Martel Sans"/>
            </a:endParaRPr>
          </a:p>
        </p:txBody>
      </p:sp>
      <p:sp>
        <p:nvSpPr>
          <p:cNvPr id="1828" name="Google Shape;1828;p43"/>
          <p:cNvSpPr txBox="1"/>
          <p:nvPr/>
        </p:nvSpPr>
        <p:spPr>
          <a:xfrm>
            <a:off x="6445200" y="3244725"/>
            <a:ext cx="1807200" cy="7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Interesting content</a:t>
            </a:r>
            <a:endParaRPr b="1" sz="2000">
              <a:solidFill>
                <a:schemeClr val="dk1"/>
              </a:solidFill>
              <a:latin typeface="Martel Sans"/>
              <a:ea typeface="Martel Sans"/>
              <a:cs typeface="Martel Sans"/>
              <a:sym typeface="Martel Sans"/>
            </a:endParaRPr>
          </a:p>
        </p:txBody>
      </p:sp>
      <p:grpSp>
        <p:nvGrpSpPr>
          <p:cNvPr id="1829" name="Google Shape;1829;p43"/>
          <p:cNvGrpSpPr/>
          <p:nvPr/>
        </p:nvGrpSpPr>
        <p:grpSpPr>
          <a:xfrm>
            <a:off x="3768430" y="1586646"/>
            <a:ext cx="1607141" cy="2514515"/>
            <a:chOff x="3839957" y="1949434"/>
            <a:chExt cx="1607141" cy="2514515"/>
          </a:xfrm>
        </p:grpSpPr>
        <p:sp>
          <p:nvSpPr>
            <p:cNvPr id="1830" name="Google Shape;1830;p43"/>
            <p:cNvSpPr/>
            <p:nvPr/>
          </p:nvSpPr>
          <p:spPr>
            <a:xfrm>
              <a:off x="3839957" y="1966330"/>
              <a:ext cx="1606887" cy="2493536"/>
            </a:xfrm>
            <a:prstGeom prst="roundRect">
              <a:avLst>
                <a:gd fmla="val 988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3"/>
            <p:cNvSpPr/>
            <p:nvPr/>
          </p:nvSpPr>
          <p:spPr>
            <a:xfrm>
              <a:off x="3840152" y="1949434"/>
              <a:ext cx="1606945" cy="2514515"/>
            </a:xfrm>
            <a:custGeom>
              <a:rect b="b" l="l" r="r" t="t"/>
              <a:pathLst>
                <a:path extrusionOk="0" h="38395" w="24537">
                  <a:moveTo>
                    <a:pt x="22192" y="322"/>
                  </a:moveTo>
                  <a:cubicBezTo>
                    <a:pt x="23308" y="322"/>
                    <a:pt x="24216" y="1230"/>
                    <a:pt x="24216" y="2345"/>
                  </a:cubicBezTo>
                  <a:lnTo>
                    <a:pt x="24216" y="36049"/>
                  </a:lnTo>
                  <a:cubicBezTo>
                    <a:pt x="24216" y="37164"/>
                    <a:pt x="23308" y="38072"/>
                    <a:pt x="22192" y="38072"/>
                  </a:cubicBezTo>
                  <a:lnTo>
                    <a:pt x="2344" y="38072"/>
                  </a:lnTo>
                  <a:cubicBezTo>
                    <a:pt x="1229" y="38072"/>
                    <a:pt x="321" y="37164"/>
                    <a:pt x="321" y="36049"/>
                  </a:cubicBezTo>
                  <a:lnTo>
                    <a:pt x="321" y="2345"/>
                  </a:lnTo>
                  <a:cubicBezTo>
                    <a:pt x="321" y="1230"/>
                    <a:pt x="1229" y="322"/>
                    <a:pt x="2344" y="322"/>
                  </a:cubicBezTo>
                  <a:close/>
                  <a:moveTo>
                    <a:pt x="2344" y="1"/>
                  </a:moveTo>
                  <a:cubicBezTo>
                    <a:pt x="1052" y="1"/>
                    <a:pt x="0" y="1051"/>
                    <a:pt x="0" y="2345"/>
                  </a:cubicBezTo>
                  <a:lnTo>
                    <a:pt x="0" y="36050"/>
                  </a:lnTo>
                  <a:cubicBezTo>
                    <a:pt x="0" y="37342"/>
                    <a:pt x="1051" y="38394"/>
                    <a:pt x="2344" y="38394"/>
                  </a:cubicBezTo>
                  <a:lnTo>
                    <a:pt x="22192" y="38394"/>
                  </a:lnTo>
                  <a:cubicBezTo>
                    <a:pt x="23484" y="38394"/>
                    <a:pt x="24536" y="37342"/>
                    <a:pt x="24536" y="36049"/>
                  </a:cubicBezTo>
                  <a:lnTo>
                    <a:pt x="24536" y="2345"/>
                  </a:lnTo>
                  <a:cubicBezTo>
                    <a:pt x="24536" y="1053"/>
                    <a:pt x="23485" y="1"/>
                    <a:pt x="22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3"/>
            <p:cNvSpPr/>
            <p:nvPr/>
          </p:nvSpPr>
          <p:spPr>
            <a:xfrm>
              <a:off x="4469174" y="4314319"/>
              <a:ext cx="348869" cy="70992"/>
            </a:xfrm>
            <a:custGeom>
              <a:rect b="b" l="l" r="r" t="t"/>
              <a:pathLst>
                <a:path extrusionOk="0" h="1084" w="5327">
                  <a:moveTo>
                    <a:pt x="1" y="1"/>
                  </a:moveTo>
                  <a:lnTo>
                    <a:pt x="1" y="1083"/>
                  </a:lnTo>
                  <a:lnTo>
                    <a:pt x="5327" y="1083"/>
                  </a:lnTo>
                  <a:lnTo>
                    <a:pt x="53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3"/>
            <p:cNvSpPr/>
            <p:nvPr/>
          </p:nvSpPr>
          <p:spPr>
            <a:xfrm>
              <a:off x="5398398" y="2120754"/>
              <a:ext cx="65" cy="65"/>
            </a:xfrm>
            <a:custGeom>
              <a:rect b="b" l="l" r="r" t="t"/>
              <a:pathLst>
                <a:path extrusionOk="0" h="1" w="1">
                  <a:moveTo>
                    <a:pt x="0"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5392242" y="2120754"/>
              <a:ext cx="6222" cy="6222"/>
            </a:xfrm>
            <a:custGeom>
              <a:rect b="b" l="l" r="r" t="t"/>
              <a:pathLst>
                <a:path extrusionOk="0" h="95" w="95">
                  <a:moveTo>
                    <a:pt x="94" y="95"/>
                  </a:move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3"/>
            <p:cNvSpPr/>
            <p:nvPr/>
          </p:nvSpPr>
          <p:spPr>
            <a:xfrm>
              <a:off x="5385890" y="2120754"/>
              <a:ext cx="12574" cy="12574"/>
            </a:xfrm>
            <a:custGeom>
              <a:rect b="b" l="l" r="r" t="t"/>
              <a:pathLst>
                <a:path extrusionOk="0" h="192" w="192">
                  <a:moveTo>
                    <a:pt x="1" y="0"/>
                  </a:moveTo>
                  <a:lnTo>
                    <a:pt x="191" y="191"/>
                  </a:lnTo>
                  <a:lnTo>
                    <a:pt x="191" y="95"/>
                  </a:lnTo>
                  <a:lnTo>
                    <a:pt x="96" y="0"/>
                  </a:lnTo>
                  <a:close/>
                </a:path>
              </a:pathLst>
            </a:custGeom>
            <a:solidFill>
              <a:srgbClr val="FE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3"/>
            <p:cNvSpPr/>
            <p:nvPr/>
          </p:nvSpPr>
          <p:spPr>
            <a:xfrm>
              <a:off x="5379668" y="2120754"/>
              <a:ext cx="18796" cy="18730"/>
            </a:xfrm>
            <a:custGeom>
              <a:rect b="b" l="l" r="r" t="t"/>
              <a:pathLst>
                <a:path extrusionOk="0" h="286" w="287">
                  <a:moveTo>
                    <a:pt x="0" y="0"/>
                  </a:moveTo>
                  <a:lnTo>
                    <a:pt x="286" y="286"/>
                  </a:lnTo>
                  <a:lnTo>
                    <a:pt x="286" y="191"/>
                  </a:lnTo>
                  <a:lnTo>
                    <a:pt x="96" y="0"/>
                  </a:lnTo>
                  <a:close/>
                </a:path>
              </a:pathLst>
            </a:custGeom>
            <a:solidFill>
              <a:srgbClr val="FD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3"/>
            <p:cNvSpPr/>
            <p:nvPr/>
          </p:nvSpPr>
          <p:spPr>
            <a:xfrm>
              <a:off x="5373447" y="2120754"/>
              <a:ext cx="25017" cy="25017"/>
            </a:xfrm>
            <a:custGeom>
              <a:rect b="b" l="l" r="r" t="t"/>
              <a:pathLst>
                <a:path extrusionOk="0" h="382" w="382">
                  <a:moveTo>
                    <a:pt x="1" y="0"/>
                  </a:moveTo>
                  <a:lnTo>
                    <a:pt x="381" y="381"/>
                  </a:lnTo>
                  <a:lnTo>
                    <a:pt x="381" y="286"/>
                  </a:lnTo>
                  <a:lnTo>
                    <a:pt x="95" y="0"/>
                  </a:lnTo>
                  <a:close/>
                </a:path>
              </a:pathLst>
            </a:custGeom>
            <a:solidFill>
              <a:srgbClr val="FBF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5367160" y="2120754"/>
              <a:ext cx="31305" cy="31239"/>
            </a:xfrm>
            <a:custGeom>
              <a:rect b="b" l="l" r="r" t="t"/>
              <a:pathLst>
                <a:path extrusionOk="0" h="477" w="478">
                  <a:moveTo>
                    <a:pt x="0" y="0"/>
                  </a:moveTo>
                  <a:lnTo>
                    <a:pt x="477" y="477"/>
                  </a:lnTo>
                  <a:lnTo>
                    <a:pt x="477" y="381"/>
                  </a:lnTo>
                  <a:lnTo>
                    <a:pt x="97" y="0"/>
                  </a:lnTo>
                  <a:close/>
                </a:path>
              </a:pathLst>
            </a:custGeom>
            <a:solidFill>
              <a:srgbClr val="FA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3"/>
            <p:cNvSpPr/>
            <p:nvPr/>
          </p:nvSpPr>
          <p:spPr>
            <a:xfrm>
              <a:off x="5360939" y="2120754"/>
              <a:ext cx="37526" cy="37461"/>
            </a:xfrm>
            <a:custGeom>
              <a:rect b="b" l="l" r="r" t="t"/>
              <a:pathLst>
                <a:path extrusionOk="0" h="572" w="573">
                  <a:moveTo>
                    <a:pt x="1" y="0"/>
                  </a:moveTo>
                  <a:lnTo>
                    <a:pt x="572" y="572"/>
                  </a:lnTo>
                  <a:lnTo>
                    <a:pt x="572" y="477"/>
                  </a:lnTo>
                  <a:lnTo>
                    <a:pt x="95" y="0"/>
                  </a:lnTo>
                  <a:close/>
                </a:path>
              </a:pathLst>
            </a:custGeom>
            <a:solidFill>
              <a:srgbClr val="F9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3"/>
            <p:cNvSpPr/>
            <p:nvPr/>
          </p:nvSpPr>
          <p:spPr>
            <a:xfrm>
              <a:off x="5354783" y="2120754"/>
              <a:ext cx="43682" cy="43682"/>
            </a:xfrm>
            <a:custGeom>
              <a:rect b="b" l="l" r="r" t="t"/>
              <a:pathLst>
                <a:path extrusionOk="0" h="667" w="667">
                  <a:moveTo>
                    <a:pt x="0" y="0"/>
                  </a:moveTo>
                  <a:lnTo>
                    <a:pt x="666" y="666"/>
                  </a:lnTo>
                  <a:lnTo>
                    <a:pt x="666" y="572"/>
                  </a:lnTo>
                  <a:lnTo>
                    <a:pt x="95" y="0"/>
                  </a:lnTo>
                  <a:close/>
                </a:path>
              </a:pathLst>
            </a:custGeom>
            <a:solidFill>
              <a:srgbClr val="F8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3"/>
            <p:cNvSpPr/>
            <p:nvPr/>
          </p:nvSpPr>
          <p:spPr>
            <a:xfrm>
              <a:off x="5348430" y="2120754"/>
              <a:ext cx="50035" cy="49969"/>
            </a:xfrm>
            <a:custGeom>
              <a:rect b="b" l="l" r="r" t="t"/>
              <a:pathLst>
                <a:path extrusionOk="0" h="763" w="764">
                  <a:moveTo>
                    <a:pt x="1" y="0"/>
                  </a:moveTo>
                  <a:lnTo>
                    <a:pt x="763" y="763"/>
                  </a:lnTo>
                  <a:lnTo>
                    <a:pt x="763" y="666"/>
                  </a:lnTo>
                  <a:lnTo>
                    <a:pt x="97" y="0"/>
                  </a:lnTo>
                  <a:close/>
                </a:path>
              </a:pathLst>
            </a:custGeom>
            <a:solidFill>
              <a:srgbClr val="F7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5342274" y="2120754"/>
              <a:ext cx="56191" cy="56191"/>
            </a:xfrm>
            <a:custGeom>
              <a:rect b="b" l="l" r="r" t="t"/>
              <a:pathLst>
                <a:path extrusionOk="0" h="858" w="858">
                  <a:moveTo>
                    <a:pt x="0" y="0"/>
                  </a:moveTo>
                  <a:lnTo>
                    <a:pt x="857" y="857"/>
                  </a:lnTo>
                  <a:lnTo>
                    <a:pt x="857" y="763"/>
                  </a:lnTo>
                  <a:lnTo>
                    <a:pt x="95" y="0"/>
                  </a:lnTo>
                  <a:close/>
                </a:path>
              </a:pathLst>
            </a:custGeom>
            <a:solidFill>
              <a:srgbClr val="F6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3"/>
            <p:cNvSpPr/>
            <p:nvPr/>
          </p:nvSpPr>
          <p:spPr>
            <a:xfrm>
              <a:off x="5335922" y="2120754"/>
              <a:ext cx="62544" cy="62478"/>
            </a:xfrm>
            <a:custGeom>
              <a:rect b="b" l="l" r="r" t="t"/>
              <a:pathLst>
                <a:path extrusionOk="0" h="954" w="955">
                  <a:moveTo>
                    <a:pt x="1" y="0"/>
                  </a:moveTo>
                  <a:lnTo>
                    <a:pt x="954" y="954"/>
                  </a:lnTo>
                  <a:lnTo>
                    <a:pt x="954" y="857"/>
                  </a:lnTo>
                  <a:lnTo>
                    <a:pt x="97" y="0"/>
                  </a:lnTo>
                  <a:close/>
                </a:path>
              </a:pathLst>
            </a:custGeom>
            <a:solidFill>
              <a:srgbClr val="F4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3"/>
            <p:cNvSpPr/>
            <p:nvPr/>
          </p:nvSpPr>
          <p:spPr>
            <a:xfrm>
              <a:off x="5329766" y="2120754"/>
              <a:ext cx="68700" cy="68700"/>
            </a:xfrm>
            <a:custGeom>
              <a:rect b="b" l="l" r="r" t="t"/>
              <a:pathLst>
                <a:path extrusionOk="0" h="1049" w="1049">
                  <a:moveTo>
                    <a:pt x="0" y="0"/>
                  </a:moveTo>
                  <a:lnTo>
                    <a:pt x="1048" y="1048"/>
                  </a:lnTo>
                  <a:lnTo>
                    <a:pt x="1048" y="954"/>
                  </a:lnTo>
                  <a:lnTo>
                    <a:pt x="95" y="0"/>
                  </a:lnTo>
                  <a:close/>
                </a:path>
              </a:pathLst>
            </a:custGeom>
            <a:solidFill>
              <a:srgbClr val="F3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3"/>
            <p:cNvSpPr/>
            <p:nvPr/>
          </p:nvSpPr>
          <p:spPr>
            <a:xfrm>
              <a:off x="5323479" y="2120754"/>
              <a:ext cx="74987" cy="74856"/>
            </a:xfrm>
            <a:custGeom>
              <a:rect b="b" l="l" r="r" t="t"/>
              <a:pathLst>
                <a:path extrusionOk="0" h="1143" w="1145">
                  <a:moveTo>
                    <a:pt x="1" y="0"/>
                  </a:moveTo>
                  <a:lnTo>
                    <a:pt x="1144" y="1143"/>
                  </a:lnTo>
                  <a:lnTo>
                    <a:pt x="1144" y="1048"/>
                  </a:lnTo>
                  <a:lnTo>
                    <a:pt x="96" y="0"/>
                  </a:lnTo>
                  <a:close/>
                </a:path>
              </a:pathLst>
            </a:custGeom>
            <a:solidFill>
              <a:srgbClr val="F2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5317257" y="2120754"/>
              <a:ext cx="81208" cy="81208"/>
            </a:xfrm>
            <a:custGeom>
              <a:rect b="b" l="l" r="r" t="t"/>
              <a:pathLst>
                <a:path extrusionOk="0" h="1240" w="1240">
                  <a:moveTo>
                    <a:pt x="0" y="0"/>
                  </a:moveTo>
                  <a:lnTo>
                    <a:pt x="1239" y="1239"/>
                  </a:lnTo>
                  <a:lnTo>
                    <a:pt x="1239" y="1143"/>
                  </a:lnTo>
                  <a:lnTo>
                    <a:pt x="96" y="0"/>
                  </a:lnTo>
                  <a:close/>
                </a:path>
              </a:pathLst>
            </a:custGeom>
            <a:solidFill>
              <a:srgbClr val="F1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3"/>
            <p:cNvSpPr/>
            <p:nvPr/>
          </p:nvSpPr>
          <p:spPr>
            <a:xfrm>
              <a:off x="5310970" y="2120754"/>
              <a:ext cx="87496" cy="81732"/>
            </a:xfrm>
            <a:custGeom>
              <a:rect b="b" l="l" r="r" t="t"/>
              <a:pathLst>
                <a:path extrusionOk="0" h="1248" w="1336">
                  <a:moveTo>
                    <a:pt x="1" y="0"/>
                  </a:moveTo>
                  <a:lnTo>
                    <a:pt x="1250" y="1248"/>
                  </a:lnTo>
                  <a:lnTo>
                    <a:pt x="1335" y="1248"/>
                  </a:lnTo>
                  <a:lnTo>
                    <a:pt x="1335" y="1239"/>
                  </a:lnTo>
                  <a:lnTo>
                    <a:pt x="96" y="0"/>
                  </a:lnTo>
                  <a:close/>
                </a:path>
              </a:pathLst>
            </a:custGeom>
            <a:solidFill>
              <a:srgbClr val="F0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3"/>
            <p:cNvSpPr/>
            <p:nvPr/>
          </p:nvSpPr>
          <p:spPr>
            <a:xfrm>
              <a:off x="5304814" y="2120754"/>
              <a:ext cx="88085" cy="81732"/>
            </a:xfrm>
            <a:custGeom>
              <a:rect b="b" l="l" r="r" t="t"/>
              <a:pathLst>
                <a:path extrusionOk="0" h="1248" w="1345">
                  <a:moveTo>
                    <a:pt x="0" y="0"/>
                  </a:moveTo>
                  <a:lnTo>
                    <a:pt x="1248" y="1248"/>
                  </a:lnTo>
                  <a:lnTo>
                    <a:pt x="1344" y="1248"/>
                  </a:lnTo>
                  <a:lnTo>
                    <a:pt x="95" y="0"/>
                  </a:lnTo>
                  <a:close/>
                </a:path>
              </a:pathLst>
            </a:custGeom>
            <a:solidFill>
              <a:srgbClr val="EE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3"/>
            <p:cNvSpPr/>
            <p:nvPr/>
          </p:nvSpPr>
          <p:spPr>
            <a:xfrm>
              <a:off x="5298462" y="2120754"/>
              <a:ext cx="88085" cy="81732"/>
            </a:xfrm>
            <a:custGeom>
              <a:rect b="b" l="l" r="r" t="t"/>
              <a:pathLst>
                <a:path extrusionOk="0" h="1248" w="1345">
                  <a:moveTo>
                    <a:pt x="1" y="0"/>
                  </a:moveTo>
                  <a:lnTo>
                    <a:pt x="1250" y="1248"/>
                  </a:lnTo>
                  <a:lnTo>
                    <a:pt x="1345" y="1248"/>
                  </a:lnTo>
                  <a:lnTo>
                    <a:pt x="97" y="0"/>
                  </a:lnTo>
                  <a:close/>
                </a:path>
              </a:pathLst>
            </a:custGeom>
            <a:solidFill>
              <a:srgbClr val="ED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5292306" y="2120754"/>
              <a:ext cx="88085" cy="81732"/>
            </a:xfrm>
            <a:custGeom>
              <a:rect b="b" l="l" r="r" t="t"/>
              <a:pathLst>
                <a:path extrusionOk="0" h="1248" w="1345">
                  <a:moveTo>
                    <a:pt x="0" y="0"/>
                  </a:moveTo>
                  <a:lnTo>
                    <a:pt x="1248" y="1248"/>
                  </a:lnTo>
                  <a:lnTo>
                    <a:pt x="1344" y="1248"/>
                  </a:lnTo>
                  <a:lnTo>
                    <a:pt x="95" y="0"/>
                  </a:lnTo>
                  <a:close/>
                </a:path>
              </a:pathLst>
            </a:custGeom>
            <a:solidFill>
              <a:srgbClr val="EC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3"/>
            <p:cNvSpPr/>
            <p:nvPr/>
          </p:nvSpPr>
          <p:spPr>
            <a:xfrm>
              <a:off x="5285954" y="2120754"/>
              <a:ext cx="88085" cy="81732"/>
            </a:xfrm>
            <a:custGeom>
              <a:rect b="b" l="l" r="r" t="t"/>
              <a:pathLst>
                <a:path extrusionOk="0" h="1248" w="1345">
                  <a:moveTo>
                    <a:pt x="1" y="0"/>
                  </a:moveTo>
                  <a:lnTo>
                    <a:pt x="1250" y="1248"/>
                  </a:lnTo>
                  <a:lnTo>
                    <a:pt x="1345" y="1248"/>
                  </a:lnTo>
                  <a:lnTo>
                    <a:pt x="97" y="0"/>
                  </a:lnTo>
                  <a:close/>
                </a:path>
              </a:pathLst>
            </a:custGeom>
            <a:solidFill>
              <a:srgbClr val="EB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3"/>
            <p:cNvSpPr/>
            <p:nvPr/>
          </p:nvSpPr>
          <p:spPr>
            <a:xfrm>
              <a:off x="5279798" y="2120754"/>
              <a:ext cx="88085" cy="81732"/>
            </a:xfrm>
            <a:custGeom>
              <a:rect b="b" l="l" r="r" t="t"/>
              <a:pathLst>
                <a:path extrusionOk="0" h="1248" w="1345">
                  <a:moveTo>
                    <a:pt x="1" y="0"/>
                  </a:moveTo>
                  <a:lnTo>
                    <a:pt x="1249" y="1248"/>
                  </a:lnTo>
                  <a:lnTo>
                    <a:pt x="1344" y="1248"/>
                  </a:lnTo>
                  <a:lnTo>
                    <a:pt x="95" y="0"/>
                  </a:lnTo>
                  <a:close/>
                </a:path>
              </a:pathLst>
            </a:custGeom>
            <a:solidFill>
              <a:srgbClr val="EAF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3"/>
            <p:cNvSpPr/>
            <p:nvPr/>
          </p:nvSpPr>
          <p:spPr>
            <a:xfrm>
              <a:off x="5273642" y="2120754"/>
              <a:ext cx="87954" cy="81732"/>
            </a:xfrm>
            <a:custGeom>
              <a:rect b="b" l="l" r="r" t="t"/>
              <a:pathLst>
                <a:path extrusionOk="0" h="1248" w="1343">
                  <a:moveTo>
                    <a:pt x="0" y="0"/>
                  </a:moveTo>
                  <a:lnTo>
                    <a:pt x="1248" y="1248"/>
                  </a:lnTo>
                  <a:lnTo>
                    <a:pt x="1343" y="1248"/>
                  </a:lnTo>
                  <a:lnTo>
                    <a:pt x="95" y="0"/>
                  </a:lnTo>
                  <a:close/>
                </a:path>
              </a:pathLst>
            </a:custGeom>
            <a:solidFill>
              <a:srgbClr val="E9F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5267289" y="2120754"/>
              <a:ext cx="88085" cy="81732"/>
            </a:xfrm>
            <a:custGeom>
              <a:rect b="b" l="l" r="r" t="t"/>
              <a:pathLst>
                <a:path extrusionOk="0" h="1248" w="1345">
                  <a:moveTo>
                    <a:pt x="1" y="0"/>
                  </a:moveTo>
                  <a:lnTo>
                    <a:pt x="1249" y="1248"/>
                  </a:lnTo>
                  <a:lnTo>
                    <a:pt x="1345" y="1248"/>
                  </a:lnTo>
                  <a:lnTo>
                    <a:pt x="97" y="0"/>
                  </a:lnTo>
                  <a:close/>
                </a:path>
              </a:pathLst>
            </a:custGeom>
            <a:solidFill>
              <a:srgbClr val="E7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3"/>
            <p:cNvSpPr/>
            <p:nvPr/>
          </p:nvSpPr>
          <p:spPr>
            <a:xfrm>
              <a:off x="5261133" y="2120754"/>
              <a:ext cx="88019" cy="81732"/>
            </a:xfrm>
            <a:custGeom>
              <a:rect b="b" l="l" r="r" t="t"/>
              <a:pathLst>
                <a:path extrusionOk="0" h="1248" w="1344">
                  <a:moveTo>
                    <a:pt x="0" y="0"/>
                  </a:moveTo>
                  <a:lnTo>
                    <a:pt x="1249" y="1248"/>
                  </a:lnTo>
                  <a:lnTo>
                    <a:pt x="1343" y="1248"/>
                  </a:lnTo>
                  <a:lnTo>
                    <a:pt x="95" y="0"/>
                  </a:lnTo>
                  <a:close/>
                </a:path>
              </a:pathLst>
            </a:custGeom>
            <a:solidFill>
              <a:srgbClr val="E6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3"/>
            <p:cNvSpPr/>
            <p:nvPr/>
          </p:nvSpPr>
          <p:spPr>
            <a:xfrm>
              <a:off x="5254781" y="2120754"/>
              <a:ext cx="88150" cy="81732"/>
            </a:xfrm>
            <a:custGeom>
              <a:rect b="b" l="l" r="r" t="t"/>
              <a:pathLst>
                <a:path extrusionOk="0" h="1248" w="1346">
                  <a:moveTo>
                    <a:pt x="1" y="0"/>
                  </a:moveTo>
                  <a:lnTo>
                    <a:pt x="1249" y="1248"/>
                  </a:lnTo>
                  <a:lnTo>
                    <a:pt x="1346" y="1248"/>
                  </a:lnTo>
                  <a:lnTo>
                    <a:pt x="97" y="0"/>
                  </a:lnTo>
                  <a:close/>
                </a:path>
              </a:pathLst>
            </a:custGeom>
            <a:solidFill>
              <a:srgbClr val="E5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3"/>
            <p:cNvSpPr/>
            <p:nvPr/>
          </p:nvSpPr>
          <p:spPr>
            <a:xfrm>
              <a:off x="5248625" y="2120754"/>
              <a:ext cx="88019" cy="81732"/>
            </a:xfrm>
            <a:custGeom>
              <a:rect b="b" l="l" r="r" t="t"/>
              <a:pathLst>
                <a:path extrusionOk="0" h="1248" w="1344">
                  <a:moveTo>
                    <a:pt x="0" y="0"/>
                  </a:moveTo>
                  <a:lnTo>
                    <a:pt x="1249" y="1248"/>
                  </a:lnTo>
                  <a:lnTo>
                    <a:pt x="1343" y="1248"/>
                  </a:lnTo>
                  <a:lnTo>
                    <a:pt x="95" y="0"/>
                  </a:lnTo>
                  <a:close/>
                </a:path>
              </a:pathLst>
            </a:custGeom>
            <a:solidFill>
              <a:srgbClr val="E4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5242338" y="2120754"/>
              <a:ext cx="88085" cy="81732"/>
            </a:xfrm>
            <a:custGeom>
              <a:rect b="b" l="l" r="r" t="t"/>
              <a:pathLst>
                <a:path extrusionOk="0" h="1248" w="1345">
                  <a:moveTo>
                    <a:pt x="1" y="0"/>
                  </a:moveTo>
                  <a:lnTo>
                    <a:pt x="1250" y="1248"/>
                  </a:lnTo>
                  <a:lnTo>
                    <a:pt x="1345" y="1248"/>
                  </a:lnTo>
                  <a:lnTo>
                    <a:pt x="96" y="0"/>
                  </a:lnTo>
                  <a:close/>
                </a:path>
              </a:pathLst>
            </a:custGeom>
            <a:solidFill>
              <a:srgbClr val="E3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3"/>
            <p:cNvSpPr/>
            <p:nvPr/>
          </p:nvSpPr>
          <p:spPr>
            <a:xfrm>
              <a:off x="5236116" y="2120754"/>
              <a:ext cx="88150" cy="81732"/>
            </a:xfrm>
            <a:custGeom>
              <a:rect b="b" l="l" r="r" t="t"/>
              <a:pathLst>
                <a:path extrusionOk="0" h="1248" w="1346">
                  <a:moveTo>
                    <a:pt x="0" y="0"/>
                  </a:moveTo>
                  <a:lnTo>
                    <a:pt x="1249" y="1248"/>
                  </a:lnTo>
                  <a:lnTo>
                    <a:pt x="1345" y="1248"/>
                  </a:lnTo>
                  <a:lnTo>
                    <a:pt x="96" y="0"/>
                  </a:lnTo>
                  <a:close/>
                </a:path>
              </a:pathLst>
            </a:custGeom>
            <a:solidFill>
              <a:srgbClr val="E2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3"/>
            <p:cNvSpPr/>
            <p:nvPr/>
          </p:nvSpPr>
          <p:spPr>
            <a:xfrm>
              <a:off x="5229830" y="2120754"/>
              <a:ext cx="88085" cy="81732"/>
            </a:xfrm>
            <a:custGeom>
              <a:rect b="b" l="l" r="r" t="t"/>
              <a:pathLst>
                <a:path extrusionOk="0" h="1248" w="1345">
                  <a:moveTo>
                    <a:pt x="1" y="0"/>
                  </a:moveTo>
                  <a:lnTo>
                    <a:pt x="1250" y="1248"/>
                  </a:lnTo>
                  <a:lnTo>
                    <a:pt x="1345" y="1248"/>
                  </a:lnTo>
                  <a:lnTo>
                    <a:pt x="96" y="0"/>
                  </a:lnTo>
                  <a:close/>
                </a:path>
              </a:pathLst>
            </a:custGeom>
            <a:solidFill>
              <a:srgbClr val="E0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3"/>
            <p:cNvSpPr/>
            <p:nvPr/>
          </p:nvSpPr>
          <p:spPr>
            <a:xfrm>
              <a:off x="5223674" y="2120754"/>
              <a:ext cx="88085" cy="81732"/>
            </a:xfrm>
            <a:custGeom>
              <a:rect b="b" l="l" r="r" t="t"/>
              <a:pathLst>
                <a:path extrusionOk="0" h="1248" w="1345">
                  <a:moveTo>
                    <a:pt x="0" y="0"/>
                  </a:moveTo>
                  <a:lnTo>
                    <a:pt x="1248" y="1248"/>
                  </a:lnTo>
                  <a:lnTo>
                    <a:pt x="1344" y="1248"/>
                  </a:lnTo>
                  <a:lnTo>
                    <a:pt x="95" y="0"/>
                  </a:lnTo>
                  <a:close/>
                </a:path>
              </a:pathLst>
            </a:custGeom>
            <a:solidFill>
              <a:srgbClr val="DFFC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5217321" y="2120754"/>
              <a:ext cx="88085" cy="81732"/>
            </a:xfrm>
            <a:custGeom>
              <a:rect b="b" l="l" r="r" t="t"/>
              <a:pathLst>
                <a:path extrusionOk="0" h="1248" w="1345">
                  <a:moveTo>
                    <a:pt x="1" y="0"/>
                  </a:moveTo>
                  <a:lnTo>
                    <a:pt x="1250" y="1248"/>
                  </a:lnTo>
                  <a:lnTo>
                    <a:pt x="1345" y="1248"/>
                  </a:lnTo>
                  <a:lnTo>
                    <a:pt x="97" y="0"/>
                  </a:lnTo>
                  <a:close/>
                </a:path>
              </a:pathLst>
            </a:custGeom>
            <a:solidFill>
              <a:srgbClr val="DEF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3"/>
            <p:cNvSpPr/>
            <p:nvPr/>
          </p:nvSpPr>
          <p:spPr>
            <a:xfrm>
              <a:off x="5211165" y="2120754"/>
              <a:ext cx="88085" cy="81732"/>
            </a:xfrm>
            <a:custGeom>
              <a:rect b="b" l="l" r="r" t="t"/>
              <a:pathLst>
                <a:path extrusionOk="0" h="1248" w="1345">
                  <a:moveTo>
                    <a:pt x="0" y="0"/>
                  </a:moveTo>
                  <a:lnTo>
                    <a:pt x="1249" y="1248"/>
                  </a:lnTo>
                  <a:lnTo>
                    <a:pt x="1344" y="1248"/>
                  </a:lnTo>
                  <a:lnTo>
                    <a:pt x="95" y="0"/>
                  </a:lnTo>
                  <a:close/>
                </a:path>
              </a:pathLst>
            </a:custGeom>
            <a:solidFill>
              <a:srgbClr val="DDF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3"/>
            <p:cNvSpPr/>
            <p:nvPr/>
          </p:nvSpPr>
          <p:spPr>
            <a:xfrm>
              <a:off x="5204944" y="2120754"/>
              <a:ext cx="88019" cy="81732"/>
            </a:xfrm>
            <a:custGeom>
              <a:rect b="b" l="l" r="r" t="t"/>
              <a:pathLst>
                <a:path extrusionOk="0" h="1248" w="1344">
                  <a:moveTo>
                    <a:pt x="1" y="0"/>
                  </a:moveTo>
                  <a:lnTo>
                    <a:pt x="1248" y="1248"/>
                  </a:lnTo>
                  <a:lnTo>
                    <a:pt x="1344" y="1248"/>
                  </a:lnTo>
                  <a:lnTo>
                    <a:pt x="95" y="0"/>
                  </a:lnTo>
                  <a:close/>
                </a:path>
              </a:pathLst>
            </a:custGeom>
            <a:solidFill>
              <a:srgbClr val="DC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3"/>
            <p:cNvSpPr/>
            <p:nvPr/>
          </p:nvSpPr>
          <p:spPr>
            <a:xfrm>
              <a:off x="5198657" y="2120754"/>
              <a:ext cx="88085" cy="81732"/>
            </a:xfrm>
            <a:custGeom>
              <a:rect b="b" l="l" r="r" t="t"/>
              <a:pathLst>
                <a:path extrusionOk="0" h="1248" w="1345">
                  <a:moveTo>
                    <a:pt x="0" y="0"/>
                  </a:moveTo>
                  <a:lnTo>
                    <a:pt x="1249" y="1248"/>
                  </a:lnTo>
                  <a:lnTo>
                    <a:pt x="1344" y="1248"/>
                  </a:lnTo>
                  <a:lnTo>
                    <a:pt x="97" y="0"/>
                  </a:lnTo>
                  <a:close/>
                </a:path>
              </a:pathLst>
            </a:custGeom>
            <a:solidFill>
              <a:srgbClr val="DB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5192435" y="2120754"/>
              <a:ext cx="88019" cy="81732"/>
            </a:xfrm>
            <a:custGeom>
              <a:rect b="b" l="l" r="r" t="t"/>
              <a:pathLst>
                <a:path extrusionOk="0" h="1248" w="1344">
                  <a:moveTo>
                    <a:pt x="1" y="0"/>
                  </a:moveTo>
                  <a:lnTo>
                    <a:pt x="1249" y="1248"/>
                  </a:lnTo>
                  <a:lnTo>
                    <a:pt x="1344" y="1248"/>
                  </a:lnTo>
                  <a:lnTo>
                    <a:pt x="95" y="0"/>
                  </a:lnTo>
                  <a:close/>
                </a:path>
              </a:pathLst>
            </a:custGeom>
            <a:solidFill>
              <a:srgbClr val="DA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3"/>
            <p:cNvSpPr/>
            <p:nvPr/>
          </p:nvSpPr>
          <p:spPr>
            <a:xfrm>
              <a:off x="5186214" y="2120754"/>
              <a:ext cx="88085" cy="81732"/>
            </a:xfrm>
            <a:custGeom>
              <a:rect b="b" l="l" r="r" t="t"/>
              <a:pathLst>
                <a:path extrusionOk="0" h="1248" w="1345">
                  <a:moveTo>
                    <a:pt x="0" y="0"/>
                  </a:moveTo>
                  <a:lnTo>
                    <a:pt x="1248" y="1248"/>
                  </a:lnTo>
                  <a:lnTo>
                    <a:pt x="1344" y="1248"/>
                  </a:lnTo>
                  <a:lnTo>
                    <a:pt x="96" y="0"/>
                  </a:lnTo>
                  <a:close/>
                </a:path>
              </a:pathLst>
            </a:custGeom>
            <a:solidFill>
              <a:srgbClr val="D8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3"/>
            <p:cNvSpPr/>
            <p:nvPr/>
          </p:nvSpPr>
          <p:spPr>
            <a:xfrm>
              <a:off x="5179992" y="2120754"/>
              <a:ext cx="87954" cy="81732"/>
            </a:xfrm>
            <a:custGeom>
              <a:rect b="b" l="l" r="r" t="t"/>
              <a:pathLst>
                <a:path extrusionOk="0" h="1248" w="1343">
                  <a:moveTo>
                    <a:pt x="0" y="0"/>
                  </a:moveTo>
                  <a:lnTo>
                    <a:pt x="1248" y="1248"/>
                  </a:lnTo>
                  <a:lnTo>
                    <a:pt x="1343" y="1248"/>
                  </a:lnTo>
                  <a:lnTo>
                    <a:pt x="95" y="0"/>
                  </a:lnTo>
                  <a:close/>
                </a:path>
              </a:pathLst>
            </a:custGeom>
            <a:solidFill>
              <a:srgbClr val="D7FB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3"/>
            <p:cNvSpPr/>
            <p:nvPr/>
          </p:nvSpPr>
          <p:spPr>
            <a:xfrm>
              <a:off x="5173705" y="2120754"/>
              <a:ext cx="88085" cy="81732"/>
            </a:xfrm>
            <a:custGeom>
              <a:rect b="b" l="l" r="r" t="t"/>
              <a:pathLst>
                <a:path extrusionOk="0" h="1248" w="1345">
                  <a:moveTo>
                    <a:pt x="1" y="0"/>
                  </a:moveTo>
                  <a:lnTo>
                    <a:pt x="1248" y="1248"/>
                  </a:lnTo>
                  <a:lnTo>
                    <a:pt x="1344" y="1248"/>
                  </a:lnTo>
                  <a:lnTo>
                    <a:pt x="96" y="0"/>
                  </a:lnTo>
                  <a:close/>
                </a:path>
              </a:pathLst>
            </a:custGeom>
            <a:solidFill>
              <a:srgbClr val="D6F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3"/>
            <p:cNvSpPr/>
            <p:nvPr/>
          </p:nvSpPr>
          <p:spPr>
            <a:xfrm>
              <a:off x="5167549" y="2120754"/>
              <a:ext cx="87889" cy="81732"/>
            </a:xfrm>
            <a:custGeom>
              <a:rect b="b" l="l" r="r" t="t"/>
              <a:pathLst>
                <a:path extrusionOk="0" h="1248" w="1342">
                  <a:moveTo>
                    <a:pt x="0" y="0"/>
                  </a:moveTo>
                  <a:lnTo>
                    <a:pt x="1248" y="1248"/>
                  </a:lnTo>
                  <a:lnTo>
                    <a:pt x="1342" y="1248"/>
                  </a:lnTo>
                  <a:lnTo>
                    <a:pt x="95" y="0"/>
                  </a:lnTo>
                  <a:close/>
                </a:path>
              </a:pathLst>
            </a:custGeom>
            <a:solidFill>
              <a:srgbClr val="D5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3"/>
            <p:cNvSpPr/>
            <p:nvPr/>
          </p:nvSpPr>
          <p:spPr>
            <a:xfrm>
              <a:off x="5161197" y="2120754"/>
              <a:ext cx="88085" cy="81732"/>
            </a:xfrm>
            <a:custGeom>
              <a:rect b="b" l="l" r="r" t="t"/>
              <a:pathLst>
                <a:path extrusionOk="0" h="1248" w="1345">
                  <a:moveTo>
                    <a:pt x="1" y="0"/>
                  </a:moveTo>
                  <a:lnTo>
                    <a:pt x="1250" y="1248"/>
                  </a:lnTo>
                  <a:lnTo>
                    <a:pt x="1345" y="1248"/>
                  </a:lnTo>
                  <a:lnTo>
                    <a:pt x="97" y="0"/>
                  </a:lnTo>
                  <a:close/>
                </a:path>
              </a:pathLst>
            </a:custGeom>
            <a:solidFill>
              <a:srgbClr val="D4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3"/>
            <p:cNvSpPr/>
            <p:nvPr/>
          </p:nvSpPr>
          <p:spPr>
            <a:xfrm>
              <a:off x="5155041" y="2120754"/>
              <a:ext cx="88085" cy="81732"/>
            </a:xfrm>
            <a:custGeom>
              <a:rect b="b" l="l" r="r" t="t"/>
              <a:pathLst>
                <a:path extrusionOk="0" h="1248" w="1345">
                  <a:moveTo>
                    <a:pt x="0" y="0"/>
                  </a:moveTo>
                  <a:lnTo>
                    <a:pt x="1248" y="1248"/>
                  </a:lnTo>
                  <a:lnTo>
                    <a:pt x="1344" y="1248"/>
                  </a:lnTo>
                  <a:lnTo>
                    <a:pt x="95" y="0"/>
                  </a:lnTo>
                  <a:close/>
                </a:path>
              </a:pathLst>
            </a:custGeom>
            <a:solidFill>
              <a:srgbClr val="D3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3"/>
            <p:cNvSpPr/>
            <p:nvPr/>
          </p:nvSpPr>
          <p:spPr>
            <a:xfrm>
              <a:off x="5148689" y="2120754"/>
              <a:ext cx="88085" cy="81732"/>
            </a:xfrm>
            <a:custGeom>
              <a:rect b="b" l="l" r="r" t="t"/>
              <a:pathLst>
                <a:path extrusionOk="0" h="1248" w="1345">
                  <a:moveTo>
                    <a:pt x="1" y="0"/>
                  </a:moveTo>
                  <a:lnTo>
                    <a:pt x="1250" y="1248"/>
                  </a:lnTo>
                  <a:lnTo>
                    <a:pt x="1345" y="1248"/>
                  </a:lnTo>
                  <a:lnTo>
                    <a:pt x="97" y="0"/>
                  </a:lnTo>
                  <a:close/>
                </a:path>
              </a:pathLst>
            </a:custGeom>
            <a:solidFill>
              <a:srgbClr val="D1F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3"/>
            <p:cNvSpPr/>
            <p:nvPr/>
          </p:nvSpPr>
          <p:spPr>
            <a:xfrm>
              <a:off x="5142533" y="2120754"/>
              <a:ext cx="88085" cy="81732"/>
            </a:xfrm>
            <a:custGeom>
              <a:rect b="b" l="l" r="r" t="t"/>
              <a:pathLst>
                <a:path extrusionOk="0" h="1248" w="1345">
                  <a:moveTo>
                    <a:pt x="0" y="0"/>
                  </a:moveTo>
                  <a:lnTo>
                    <a:pt x="1248" y="1248"/>
                  </a:lnTo>
                  <a:lnTo>
                    <a:pt x="1344" y="1248"/>
                  </a:lnTo>
                  <a:lnTo>
                    <a:pt x="95" y="0"/>
                  </a:lnTo>
                  <a:close/>
                </a:path>
              </a:pathLst>
            </a:custGeom>
            <a:solidFill>
              <a:srgbClr val="D0FA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3"/>
            <p:cNvSpPr/>
            <p:nvPr/>
          </p:nvSpPr>
          <p:spPr>
            <a:xfrm>
              <a:off x="5136246" y="2120754"/>
              <a:ext cx="88019" cy="81732"/>
            </a:xfrm>
            <a:custGeom>
              <a:rect b="b" l="l" r="r" t="t"/>
              <a:pathLst>
                <a:path extrusionOk="0" h="1248" w="1344">
                  <a:moveTo>
                    <a:pt x="1" y="0"/>
                  </a:moveTo>
                  <a:lnTo>
                    <a:pt x="1249" y="1248"/>
                  </a:lnTo>
                  <a:lnTo>
                    <a:pt x="1344" y="1248"/>
                  </a:lnTo>
                  <a:lnTo>
                    <a:pt x="96" y="0"/>
                  </a:lnTo>
                  <a:close/>
                </a:path>
              </a:pathLst>
            </a:custGeom>
            <a:solidFill>
              <a:srgbClr val="CFFA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3"/>
            <p:cNvSpPr/>
            <p:nvPr/>
          </p:nvSpPr>
          <p:spPr>
            <a:xfrm>
              <a:off x="5130024" y="2120754"/>
              <a:ext cx="88085" cy="81732"/>
            </a:xfrm>
            <a:custGeom>
              <a:rect b="b" l="l" r="r" t="t"/>
              <a:pathLst>
                <a:path extrusionOk="0" h="1248" w="1345">
                  <a:moveTo>
                    <a:pt x="0" y="0"/>
                  </a:moveTo>
                  <a:lnTo>
                    <a:pt x="1249" y="1248"/>
                  </a:lnTo>
                  <a:lnTo>
                    <a:pt x="1344" y="1248"/>
                  </a:lnTo>
                  <a:lnTo>
                    <a:pt x="96" y="0"/>
                  </a:lnTo>
                  <a:close/>
                </a:path>
              </a:pathLst>
            </a:custGeom>
            <a:solidFill>
              <a:srgbClr val="CEFA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3"/>
            <p:cNvSpPr/>
            <p:nvPr/>
          </p:nvSpPr>
          <p:spPr>
            <a:xfrm>
              <a:off x="5123803" y="2120754"/>
              <a:ext cx="88019" cy="81732"/>
            </a:xfrm>
            <a:custGeom>
              <a:rect b="b" l="l" r="r" t="t"/>
              <a:pathLst>
                <a:path extrusionOk="0" h="1248" w="1344">
                  <a:moveTo>
                    <a:pt x="1" y="0"/>
                  </a:moveTo>
                  <a:lnTo>
                    <a:pt x="1248" y="1248"/>
                  </a:lnTo>
                  <a:lnTo>
                    <a:pt x="1344" y="1248"/>
                  </a:lnTo>
                  <a:lnTo>
                    <a:pt x="95" y="0"/>
                  </a:lnTo>
                  <a:close/>
                </a:path>
              </a:pathLst>
            </a:custGeom>
            <a:solidFill>
              <a:srgbClr val="CD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3"/>
            <p:cNvSpPr/>
            <p:nvPr/>
          </p:nvSpPr>
          <p:spPr>
            <a:xfrm>
              <a:off x="5117581" y="2120754"/>
              <a:ext cx="88019" cy="81732"/>
            </a:xfrm>
            <a:custGeom>
              <a:rect b="b" l="l" r="r" t="t"/>
              <a:pathLst>
                <a:path extrusionOk="0" h="1248" w="1344">
                  <a:moveTo>
                    <a:pt x="0" y="0"/>
                  </a:moveTo>
                  <a:lnTo>
                    <a:pt x="1248" y="1248"/>
                  </a:lnTo>
                  <a:lnTo>
                    <a:pt x="1343" y="1248"/>
                  </a:lnTo>
                  <a:lnTo>
                    <a:pt x="96" y="0"/>
                  </a:lnTo>
                  <a:close/>
                </a:path>
              </a:pathLst>
            </a:custGeom>
            <a:solidFill>
              <a:srgbClr val="CC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3"/>
            <p:cNvSpPr/>
            <p:nvPr/>
          </p:nvSpPr>
          <p:spPr>
            <a:xfrm>
              <a:off x="5111294" y="2120754"/>
              <a:ext cx="88019" cy="81732"/>
            </a:xfrm>
            <a:custGeom>
              <a:rect b="b" l="l" r="r" t="t"/>
              <a:pathLst>
                <a:path extrusionOk="0" h="1248" w="1344">
                  <a:moveTo>
                    <a:pt x="1" y="0"/>
                  </a:moveTo>
                  <a:lnTo>
                    <a:pt x="1249" y="1248"/>
                  </a:lnTo>
                  <a:lnTo>
                    <a:pt x="1344" y="1248"/>
                  </a:lnTo>
                  <a:lnTo>
                    <a:pt x="96" y="0"/>
                  </a:lnTo>
                  <a:close/>
                </a:path>
              </a:pathLst>
            </a:custGeom>
            <a:solidFill>
              <a:srgbClr val="CB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3"/>
            <p:cNvSpPr/>
            <p:nvPr/>
          </p:nvSpPr>
          <p:spPr>
            <a:xfrm>
              <a:off x="5105073" y="2120754"/>
              <a:ext cx="88085" cy="81732"/>
            </a:xfrm>
            <a:custGeom>
              <a:rect b="b" l="l" r="r" t="t"/>
              <a:pathLst>
                <a:path extrusionOk="0" h="1248" w="1345">
                  <a:moveTo>
                    <a:pt x="0" y="0"/>
                  </a:moveTo>
                  <a:lnTo>
                    <a:pt x="1248" y="1248"/>
                  </a:lnTo>
                  <a:lnTo>
                    <a:pt x="1344" y="1248"/>
                  </a:lnTo>
                  <a:lnTo>
                    <a:pt x="96" y="0"/>
                  </a:lnTo>
                  <a:close/>
                </a:path>
              </a:pathLst>
            </a:custGeom>
            <a:solidFill>
              <a:srgbClr val="C9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3"/>
            <p:cNvSpPr/>
            <p:nvPr/>
          </p:nvSpPr>
          <p:spPr>
            <a:xfrm>
              <a:off x="5098851" y="2120754"/>
              <a:ext cx="87954" cy="81732"/>
            </a:xfrm>
            <a:custGeom>
              <a:rect b="b" l="l" r="r" t="t"/>
              <a:pathLst>
                <a:path extrusionOk="0" h="1248" w="1343">
                  <a:moveTo>
                    <a:pt x="1" y="0"/>
                  </a:moveTo>
                  <a:lnTo>
                    <a:pt x="1248" y="1248"/>
                  </a:lnTo>
                  <a:lnTo>
                    <a:pt x="1343" y="1248"/>
                  </a:lnTo>
                  <a:lnTo>
                    <a:pt x="95" y="0"/>
                  </a:lnTo>
                  <a:close/>
                </a:path>
              </a:pathLst>
            </a:custGeom>
            <a:solidFill>
              <a:srgbClr val="C8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3"/>
            <p:cNvSpPr/>
            <p:nvPr/>
          </p:nvSpPr>
          <p:spPr>
            <a:xfrm>
              <a:off x="5092565" y="2120754"/>
              <a:ext cx="88085" cy="81732"/>
            </a:xfrm>
            <a:custGeom>
              <a:rect b="b" l="l" r="r" t="t"/>
              <a:pathLst>
                <a:path extrusionOk="0" h="1248" w="1345">
                  <a:moveTo>
                    <a:pt x="0" y="0"/>
                  </a:moveTo>
                  <a:lnTo>
                    <a:pt x="1250" y="1248"/>
                  </a:lnTo>
                  <a:lnTo>
                    <a:pt x="1344" y="1248"/>
                  </a:lnTo>
                  <a:lnTo>
                    <a:pt x="97" y="0"/>
                  </a:lnTo>
                  <a:close/>
                </a:path>
              </a:pathLst>
            </a:custGeom>
            <a:solidFill>
              <a:srgbClr val="C7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3"/>
            <p:cNvSpPr/>
            <p:nvPr/>
          </p:nvSpPr>
          <p:spPr>
            <a:xfrm>
              <a:off x="5086343" y="2120754"/>
              <a:ext cx="88085" cy="81732"/>
            </a:xfrm>
            <a:custGeom>
              <a:rect b="b" l="l" r="r" t="t"/>
              <a:pathLst>
                <a:path extrusionOk="0" h="1248" w="1345">
                  <a:moveTo>
                    <a:pt x="1" y="0"/>
                  </a:moveTo>
                  <a:lnTo>
                    <a:pt x="1248" y="1248"/>
                  </a:lnTo>
                  <a:lnTo>
                    <a:pt x="1345" y="1248"/>
                  </a:lnTo>
                  <a:lnTo>
                    <a:pt x="95" y="0"/>
                  </a:lnTo>
                  <a:close/>
                </a:path>
              </a:pathLst>
            </a:custGeom>
            <a:solidFill>
              <a:srgbClr val="C6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3"/>
            <p:cNvSpPr/>
            <p:nvPr/>
          </p:nvSpPr>
          <p:spPr>
            <a:xfrm>
              <a:off x="5080056" y="2120754"/>
              <a:ext cx="88085" cy="81732"/>
            </a:xfrm>
            <a:custGeom>
              <a:rect b="b" l="l" r="r" t="t"/>
              <a:pathLst>
                <a:path extrusionOk="0" h="1248" w="1345">
                  <a:moveTo>
                    <a:pt x="0" y="0"/>
                  </a:moveTo>
                  <a:lnTo>
                    <a:pt x="1250" y="1248"/>
                  </a:lnTo>
                  <a:lnTo>
                    <a:pt x="1344" y="1248"/>
                  </a:lnTo>
                  <a:lnTo>
                    <a:pt x="97" y="0"/>
                  </a:lnTo>
                  <a:close/>
                </a:path>
              </a:pathLst>
            </a:custGeom>
            <a:solidFill>
              <a:srgbClr val="C5F9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3"/>
            <p:cNvSpPr/>
            <p:nvPr/>
          </p:nvSpPr>
          <p:spPr>
            <a:xfrm>
              <a:off x="5073900" y="2120754"/>
              <a:ext cx="88019" cy="81732"/>
            </a:xfrm>
            <a:custGeom>
              <a:rect b="b" l="l" r="r" t="t"/>
              <a:pathLst>
                <a:path extrusionOk="0" h="1248" w="1344">
                  <a:moveTo>
                    <a:pt x="0" y="0"/>
                  </a:moveTo>
                  <a:lnTo>
                    <a:pt x="1248" y="1248"/>
                  </a:lnTo>
                  <a:lnTo>
                    <a:pt x="1344" y="1248"/>
                  </a:lnTo>
                  <a:lnTo>
                    <a:pt x="94" y="0"/>
                  </a:lnTo>
                  <a:close/>
                </a:path>
              </a:pathLst>
            </a:custGeom>
            <a:solidFill>
              <a:srgbClr val="C4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3"/>
            <p:cNvSpPr/>
            <p:nvPr/>
          </p:nvSpPr>
          <p:spPr>
            <a:xfrm>
              <a:off x="5067613" y="2120754"/>
              <a:ext cx="88085" cy="81732"/>
            </a:xfrm>
            <a:custGeom>
              <a:rect b="b" l="l" r="r" t="t"/>
              <a:pathLst>
                <a:path extrusionOk="0" h="1248" w="1345">
                  <a:moveTo>
                    <a:pt x="1" y="0"/>
                  </a:moveTo>
                  <a:lnTo>
                    <a:pt x="1249" y="1248"/>
                  </a:lnTo>
                  <a:lnTo>
                    <a:pt x="1344" y="1248"/>
                  </a:lnTo>
                  <a:lnTo>
                    <a:pt x="96" y="0"/>
                  </a:lnTo>
                  <a:close/>
                </a:path>
              </a:pathLst>
            </a:custGeom>
            <a:solidFill>
              <a:srgbClr val="C3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3"/>
            <p:cNvSpPr/>
            <p:nvPr/>
          </p:nvSpPr>
          <p:spPr>
            <a:xfrm>
              <a:off x="5061392" y="2120754"/>
              <a:ext cx="88085" cy="81732"/>
            </a:xfrm>
            <a:custGeom>
              <a:rect b="b" l="l" r="r" t="t"/>
              <a:pathLst>
                <a:path extrusionOk="0" h="1248" w="1345">
                  <a:moveTo>
                    <a:pt x="0" y="0"/>
                  </a:moveTo>
                  <a:lnTo>
                    <a:pt x="1249" y="1248"/>
                  </a:lnTo>
                  <a:lnTo>
                    <a:pt x="1344" y="1248"/>
                  </a:lnTo>
                  <a:lnTo>
                    <a:pt x="96" y="0"/>
                  </a:lnTo>
                  <a:close/>
                </a:path>
              </a:pathLst>
            </a:custGeom>
            <a:solidFill>
              <a:srgbClr val="C1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3"/>
            <p:cNvSpPr/>
            <p:nvPr/>
          </p:nvSpPr>
          <p:spPr>
            <a:xfrm>
              <a:off x="5055170" y="2120754"/>
              <a:ext cx="88019" cy="81732"/>
            </a:xfrm>
            <a:custGeom>
              <a:rect b="b" l="l" r="r" t="t"/>
              <a:pathLst>
                <a:path extrusionOk="0" h="1248" w="1344">
                  <a:moveTo>
                    <a:pt x="1" y="0"/>
                  </a:moveTo>
                  <a:lnTo>
                    <a:pt x="1249" y="1248"/>
                  </a:lnTo>
                  <a:lnTo>
                    <a:pt x="1344" y="1248"/>
                  </a:lnTo>
                  <a:lnTo>
                    <a:pt x="95" y="0"/>
                  </a:lnTo>
                  <a:close/>
                </a:path>
              </a:pathLst>
            </a:custGeom>
            <a:solidFill>
              <a:srgbClr val="C0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3"/>
            <p:cNvSpPr/>
            <p:nvPr/>
          </p:nvSpPr>
          <p:spPr>
            <a:xfrm>
              <a:off x="5048949" y="2120754"/>
              <a:ext cx="88085" cy="81732"/>
            </a:xfrm>
            <a:custGeom>
              <a:rect b="b" l="l" r="r" t="t"/>
              <a:pathLst>
                <a:path extrusionOk="0" h="1248" w="1345">
                  <a:moveTo>
                    <a:pt x="0" y="0"/>
                  </a:moveTo>
                  <a:lnTo>
                    <a:pt x="1248" y="1248"/>
                  </a:lnTo>
                  <a:lnTo>
                    <a:pt x="1344" y="1248"/>
                  </a:lnTo>
                  <a:lnTo>
                    <a:pt x="96" y="0"/>
                  </a:lnTo>
                  <a:close/>
                </a:path>
              </a:pathLst>
            </a:custGeom>
            <a:solidFill>
              <a:srgbClr val="BF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3"/>
            <p:cNvSpPr/>
            <p:nvPr/>
          </p:nvSpPr>
          <p:spPr>
            <a:xfrm>
              <a:off x="5042662" y="2120754"/>
              <a:ext cx="88019" cy="81732"/>
            </a:xfrm>
            <a:custGeom>
              <a:rect b="b" l="l" r="r" t="t"/>
              <a:pathLst>
                <a:path extrusionOk="0" h="1248" w="1344">
                  <a:moveTo>
                    <a:pt x="1" y="0"/>
                  </a:moveTo>
                  <a:lnTo>
                    <a:pt x="1249" y="1248"/>
                  </a:lnTo>
                  <a:lnTo>
                    <a:pt x="1344" y="1248"/>
                  </a:lnTo>
                  <a:lnTo>
                    <a:pt x="96" y="0"/>
                  </a:lnTo>
                  <a:close/>
                </a:path>
              </a:pathLst>
            </a:custGeom>
            <a:solidFill>
              <a:srgbClr val="BEF8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3"/>
            <p:cNvSpPr/>
            <p:nvPr/>
          </p:nvSpPr>
          <p:spPr>
            <a:xfrm>
              <a:off x="5036440" y="2120754"/>
              <a:ext cx="88085" cy="81732"/>
            </a:xfrm>
            <a:custGeom>
              <a:rect b="b" l="l" r="r" t="t"/>
              <a:pathLst>
                <a:path extrusionOk="0" h="1248" w="1345">
                  <a:moveTo>
                    <a:pt x="0" y="0"/>
                  </a:moveTo>
                  <a:lnTo>
                    <a:pt x="1248" y="1248"/>
                  </a:lnTo>
                  <a:lnTo>
                    <a:pt x="1344" y="1248"/>
                  </a:lnTo>
                  <a:lnTo>
                    <a:pt x="96" y="0"/>
                  </a:lnTo>
                  <a:close/>
                </a:path>
              </a:pathLst>
            </a:custGeom>
            <a:solidFill>
              <a:srgbClr val="BDF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3"/>
            <p:cNvSpPr/>
            <p:nvPr/>
          </p:nvSpPr>
          <p:spPr>
            <a:xfrm>
              <a:off x="5030219" y="2120754"/>
              <a:ext cx="87954" cy="81732"/>
            </a:xfrm>
            <a:custGeom>
              <a:rect b="b" l="l" r="r" t="t"/>
              <a:pathLst>
                <a:path extrusionOk="0" h="1248" w="1343">
                  <a:moveTo>
                    <a:pt x="1" y="0"/>
                  </a:moveTo>
                  <a:lnTo>
                    <a:pt x="1248" y="1248"/>
                  </a:lnTo>
                  <a:lnTo>
                    <a:pt x="1343" y="1248"/>
                  </a:lnTo>
                  <a:lnTo>
                    <a:pt x="95" y="0"/>
                  </a:lnTo>
                  <a:close/>
                </a:path>
              </a:pathLst>
            </a:custGeom>
            <a:solidFill>
              <a:srgbClr val="BCF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3"/>
            <p:cNvSpPr/>
            <p:nvPr/>
          </p:nvSpPr>
          <p:spPr>
            <a:xfrm>
              <a:off x="5023932" y="2120754"/>
              <a:ext cx="88085" cy="81732"/>
            </a:xfrm>
            <a:custGeom>
              <a:rect b="b" l="l" r="r" t="t"/>
              <a:pathLst>
                <a:path extrusionOk="0" h="1248" w="1345">
                  <a:moveTo>
                    <a:pt x="0" y="0"/>
                  </a:moveTo>
                  <a:lnTo>
                    <a:pt x="1249" y="1248"/>
                  </a:lnTo>
                  <a:lnTo>
                    <a:pt x="1344" y="1248"/>
                  </a:lnTo>
                  <a:lnTo>
                    <a:pt x="97" y="0"/>
                  </a:lnTo>
                  <a:close/>
                </a:path>
              </a:pathLst>
            </a:custGeom>
            <a:solidFill>
              <a:srgbClr val="BBF7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3"/>
            <p:cNvSpPr/>
            <p:nvPr/>
          </p:nvSpPr>
          <p:spPr>
            <a:xfrm>
              <a:off x="5017711" y="2120754"/>
              <a:ext cx="88019" cy="81732"/>
            </a:xfrm>
            <a:custGeom>
              <a:rect b="b" l="l" r="r" t="t"/>
              <a:pathLst>
                <a:path extrusionOk="0" h="1248" w="1344">
                  <a:moveTo>
                    <a:pt x="1" y="0"/>
                  </a:moveTo>
                  <a:lnTo>
                    <a:pt x="1248" y="1248"/>
                  </a:lnTo>
                  <a:lnTo>
                    <a:pt x="1344" y="1248"/>
                  </a:lnTo>
                  <a:lnTo>
                    <a:pt x="95" y="0"/>
                  </a:lnTo>
                  <a:close/>
                </a:path>
              </a:pathLst>
            </a:custGeom>
            <a:solidFill>
              <a:srgbClr val="BAF7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5011424" y="2120754"/>
              <a:ext cx="88085" cy="81732"/>
            </a:xfrm>
            <a:custGeom>
              <a:rect b="b" l="l" r="r" t="t"/>
              <a:pathLst>
                <a:path extrusionOk="0" h="1248" w="1345">
                  <a:moveTo>
                    <a:pt x="0" y="0"/>
                  </a:moveTo>
                  <a:lnTo>
                    <a:pt x="1250" y="1248"/>
                  </a:lnTo>
                  <a:lnTo>
                    <a:pt x="1344" y="1248"/>
                  </a:lnTo>
                  <a:lnTo>
                    <a:pt x="97" y="0"/>
                  </a:lnTo>
                  <a:close/>
                </a:path>
              </a:pathLst>
            </a:custGeom>
            <a:solidFill>
              <a:srgbClr val="B8F7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3"/>
            <p:cNvSpPr/>
            <p:nvPr/>
          </p:nvSpPr>
          <p:spPr>
            <a:xfrm>
              <a:off x="5005202" y="2120754"/>
              <a:ext cx="88085" cy="81732"/>
            </a:xfrm>
            <a:custGeom>
              <a:rect b="b" l="l" r="r" t="t"/>
              <a:pathLst>
                <a:path extrusionOk="0" h="1248" w="1345">
                  <a:moveTo>
                    <a:pt x="1" y="0"/>
                  </a:moveTo>
                  <a:lnTo>
                    <a:pt x="1249" y="1248"/>
                  </a:lnTo>
                  <a:lnTo>
                    <a:pt x="1345" y="1248"/>
                  </a:lnTo>
                  <a:lnTo>
                    <a:pt x="95" y="0"/>
                  </a:lnTo>
                  <a:close/>
                </a:path>
              </a:pathLst>
            </a:custGeom>
            <a:solidFill>
              <a:srgbClr val="B7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3"/>
            <p:cNvSpPr/>
            <p:nvPr/>
          </p:nvSpPr>
          <p:spPr>
            <a:xfrm>
              <a:off x="4998981" y="2120754"/>
              <a:ext cx="88085" cy="81732"/>
            </a:xfrm>
            <a:custGeom>
              <a:rect b="b" l="l" r="r" t="t"/>
              <a:pathLst>
                <a:path extrusionOk="0" h="1248" w="1345">
                  <a:moveTo>
                    <a:pt x="0" y="0"/>
                  </a:moveTo>
                  <a:lnTo>
                    <a:pt x="1249" y="1248"/>
                  </a:lnTo>
                  <a:lnTo>
                    <a:pt x="1344" y="1248"/>
                  </a:lnTo>
                  <a:lnTo>
                    <a:pt x="96" y="0"/>
                  </a:lnTo>
                  <a:close/>
                </a:path>
              </a:pathLst>
            </a:custGeom>
            <a:solidFill>
              <a:srgbClr val="B6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4992694" y="2120754"/>
              <a:ext cx="88085" cy="81732"/>
            </a:xfrm>
            <a:custGeom>
              <a:rect b="b" l="l" r="r" t="t"/>
              <a:pathLst>
                <a:path extrusionOk="0" h="1248" w="1345">
                  <a:moveTo>
                    <a:pt x="1" y="0"/>
                  </a:moveTo>
                  <a:lnTo>
                    <a:pt x="1249" y="1248"/>
                  </a:lnTo>
                  <a:lnTo>
                    <a:pt x="1345" y="1248"/>
                  </a:lnTo>
                  <a:lnTo>
                    <a:pt x="96" y="0"/>
                  </a:lnTo>
                  <a:close/>
                </a:path>
              </a:pathLst>
            </a:custGeom>
            <a:solidFill>
              <a:srgbClr val="B5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3"/>
            <p:cNvSpPr/>
            <p:nvPr/>
          </p:nvSpPr>
          <p:spPr>
            <a:xfrm>
              <a:off x="4986472" y="2120754"/>
              <a:ext cx="88085" cy="81732"/>
            </a:xfrm>
            <a:custGeom>
              <a:rect b="b" l="l" r="r" t="t"/>
              <a:pathLst>
                <a:path extrusionOk="0" h="1248" w="1345">
                  <a:moveTo>
                    <a:pt x="0" y="0"/>
                  </a:moveTo>
                  <a:lnTo>
                    <a:pt x="1250" y="1248"/>
                  </a:lnTo>
                  <a:lnTo>
                    <a:pt x="1344" y="1248"/>
                  </a:lnTo>
                  <a:lnTo>
                    <a:pt x="96" y="0"/>
                  </a:lnTo>
                  <a:close/>
                </a:path>
              </a:pathLst>
            </a:custGeom>
            <a:solidFill>
              <a:srgbClr val="B4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4980251" y="2120754"/>
              <a:ext cx="88085" cy="81732"/>
            </a:xfrm>
            <a:custGeom>
              <a:rect b="b" l="l" r="r" t="t"/>
              <a:pathLst>
                <a:path extrusionOk="0" h="1248" w="1345">
                  <a:moveTo>
                    <a:pt x="1" y="0"/>
                  </a:moveTo>
                  <a:lnTo>
                    <a:pt x="1248" y="1248"/>
                  </a:lnTo>
                  <a:lnTo>
                    <a:pt x="1345" y="1248"/>
                  </a:lnTo>
                  <a:lnTo>
                    <a:pt x="95" y="0"/>
                  </a:lnTo>
                  <a:close/>
                </a:path>
              </a:pathLst>
            </a:custGeom>
            <a:solidFill>
              <a:srgbClr val="B3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4974029" y="2120754"/>
              <a:ext cx="88019" cy="81732"/>
            </a:xfrm>
            <a:custGeom>
              <a:rect b="b" l="l" r="r" t="t"/>
              <a:pathLst>
                <a:path extrusionOk="0" h="1248" w="1344">
                  <a:moveTo>
                    <a:pt x="1" y="0"/>
                  </a:moveTo>
                  <a:lnTo>
                    <a:pt x="1249" y="1248"/>
                  </a:lnTo>
                  <a:lnTo>
                    <a:pt x="1343" y="1248"/>
                  </a:lnTo>
                  <a:lnTo>
                    <a:pt x="96" y="0"/>
                  </a:lnTo>
                  <a:close/>
                </a:path>
              </a:pathLst>
            </a:custGeom>
            <a:solidFill>
              <a:srgbClr val="B2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4967808" y="2120754"/>
              <a:ext cx="88019" cy="81732"/>
            </a:xfrm>
            <a:custGeom>
              <a:rect b="b" l="l" r="r" t="t"/>
              <a:pathLst>
                <a:path extrusionOk="0" h="1248" w="1344">
                  <a:moveTo>
                    <a:pt x="0" y="0"/>
                  </a:moveTo>
                  <a:lnTo>
                    <a:pt x="1247" y="1248"/>
                  </a:lnTo>
                  <a:lnTo>
                    <a:pt x="1344" y="1248"/>
                  </a:lnTo>
                  <a:lnTo>
                    <a:pt x="96" y="0"/>
                  </a:lnTo>
                  <a:close/>
                </a:path>
              </a:pathLst>
            </a:custGeom>
            <a:solidFill>
              <a:srgbClr val="B1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4961586" y="2120754"/>
              <a:ext cx="87954" cy="81732"/>
            </a:xfrm>
            <a:custGeom>
              <a:rect b="b" l="l" r="r" t="t"/>
              <a:pathLst>
                <a:path extrusionOk="0" h="1248" w="1343">
                  <a:moveTo>
                    <a:pt x="1" y="0"/>
                  </a:moveTo>
                  <a:lnTo>
                    <a:pt x="1248" y="1248"/>
                  </a:lnTo>
                  <a:lnTo>
                    <a:pt x="1342" y="1248"/>
                  </a:lnTo>
                  <a:lnTo>
                    <a:pt x="95" y="0"/>
                  </a:lnTo>
                  <a:close/>
                </a:path>
              </a:pathLst>
            </a:custGeom>
            <a:solidFill>
              <a:srgbClr val="AF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4955299" y="2120754"/>
              <a:ext cx="88085" cy="81732"/>
            </a:xfrm>
            <a:custGeom>
              <a:rect b="b" l="l" r="r" t="t"/>
              <a:pathLst>
                <a:path extrusionOk="0" h="1248" w="1345">
                  <a:moveTo>
                    <a:pt x="0" y="0"/>
                  </a:moveTo>
                  <a:lnTo>
                    <a:pt x="1249" y="1248"/>
                  </a:lnTo>
                  <a:lnTo>
                    <a:pt x="1344" y="1248"/>
                  </a:lnTo>
                  <a:lnTo>
                    <a:pt x="97" y="0"/>
                  </a:lnTo>
                  <a:close/>
                </a:path>
              </a:pathLst>
            </a:custGeom>
            <a:solidFill>
              <a:srgbClr val="AE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4949078" y="2120754"/>
              <a:ext cx="88019" cy="81732"/>
            </a:xfrm>
            <a:custGeom>
              <a:rect b="b" l="l" r="r" t="t"/>
              <a:pathLst>
                <a:path extrusionOk="0" h="1248" w="1344">
                  <a:moveTo>
                    <a:pt x="1" y="0"/>
                  </a:moveTo>
                  <a:lnTo>
                    <a:pt x="1248" y="1248"/>
                  </a:lnTo>
                  <a:lnTo>
                    <a:pt x="1344" y="1248"/>
                  </a:lnTo>
                  <a:lnTo>
                    <a:pt x="95" y="0"/>
                  </a:lnTo>
                  <a:close/>
                </a:path>
              </a:pathLst>
            </a:custGeom>
            <a:solidFill>
              <a:srgbClr val="AD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4942791" y="2120754"/>
              <a:ext cx="88085" cy="81732"/>
            </a:xfrm>
            <a:custGeom>
              <a:rect b="b" l="l" r="r" t="t"/>
              <a:pathLst>
                <a:path extrusionOk="0" h="1248" w="1345">
                  <a:moveTo>
                    <a:pt x="0" y="0"/>
                  </a:moveTo>
                  <a:lnTo>
                    <a:pt x="1250" y="1248"/>
                  </a:lnTo>
                  <a:lnTo>
                    <a:pt x="1344" y="1248"/>
                  </a:lnTo>
                  <a:lnTo>
                    <a:pt x="97" y="0"/>
                  </a:lnTo>
                  <a:close/>
                </a:path>
              </a:pathLst>
            </a:custGeom>
            <a:solidFill>
              <a:srgbClr val="AC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4936570" y="2120754"/>
              <a:ext cx="88085" cy="81732"/>
            </a:xfrm>
            <a:custGeom>
              <a:rect b="b" l="l" r="r" t="t"/>
              <a:pathLst>
                <a:path extrusionOk="0" h="1248" w="1345">
                  <a:moveTo>
                    <a:pt x="1" y="0"/>
                  </a:moveTo>
                  <a:lnTo>
                    <a:pt x="1249" y="1248"/>
                  </a:lnTo>
                  <a:lnTo>
                    <a:pt x="1345" y="1248"/>
                  </a:lnTo>
                  <a:lnTo>
                    <a:pt x="95" y="0"/>
                  </a:lnTo>
                  <a:close/>
                </a:path>
              </a:pathLst>
            </a:custGeom>
            <a:solidFill>
              <a:srgbClr val="ABF6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4930348" y="2120754"/>
              <a:ext cx="88085" cy="81732"/>
            </a:xfrm>
            <a:custGeom>
              <a:rect b="b" l="l" r="r" t="t"/>
              <a:pathLst>
                <a:path extrusionOk="0" h="1248" w="1345">
                  <a:moveTo>
                    <a:pt x="0" y="0"/>
                  </a:moveTo>
                  <a:lnTo>
                    <a:pt x="1249" y="1248"/>
                  </a:lnTo>
                  <a:lnTo>
                    <a:pt x="1344" y="1248"/>
                  </a:lnTo>
                  <a:lnTo>
                    <a:pt x="96" y="0"/>
                  </a:lnTo>
                  <a:close/>
                </a:path>
              </a:pathLst>
            </a:custGeom>
            <a:solidFill>
              <a:srgbClr val="AAF6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4924061" y="2120754"/>
              <a:ext cx="88085" cy="81732"/>
            </a:xfrm>
            <a:custGeom>
              <a:rect b="b" l="l" r="r" t="t"/>
              <a:pathLst>
                <a:path extrusionOk="0" h="1248" w="1345">
                  <a:moveTo>
                    <a:pt x="1" y="0"/>
                  </a:moveTo>
                  <a:lnTo>
                    <a:pt x="1249" y="1248"/>
                  </a:lnTo>
                  <a:lnTo>
                    <a:pt x="1345" y="1248"/>
                  </a:lnTo>
                  <a:lnTo>
                    <a:pt x="96" y="0"/>
                  </a:lnTo>
                  <a:close/>
                </a:path>
              </a:pathLst>
            </a:custGeom>
            <a:solidFill>
              <a:srgbClr val="A9F6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4917840" y="2120754"/>
              <a:ext cx="88085" cy="81732"/>
            </a:xfrm>
            <a:custGeom>
              <a:rect b="b" l="l" r="r" t="t"/>
              <a:pathLst>
                <a:path extrusionOk="0" h="1248" w="1345">
                  <a:moveTo>
                    <a:pt x="0" y="0"/>
                  </a:moveTo>
                  <a:lnTo>
                    <a:pt x="1250" y="1248"/>
                  </a:lnTo>
                  <a:lnTo>
                    <a:pt x="1344" y="1248"/>
                  </a:lnTo>
                  <a:lnTo>
                    <a:pt x="96" y="0"/>
                  </a:lnTo>
                  <a:close/>
                </a:path>
              </a:pathLst>
            </a:custGeom>
            <a:solidFill>
              <a:srgbClr val="A8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4911618" y="2120754"/>
              <a:ext cx="88085" cy="81732"/>
            </a:xfrm>
            <a:custGeom>
              <a:rect b="b" l="l" r="r" t="t"/>
              <a:pathLst>
                <a:path extrusionOk="0" h="1248" w="1345">
                  <a:moveTo>
                    <a:pt x="1" y="0"/>
                  </a:moveTo>
                  <a:lnTo>
                    <a:pt x="1248" y="1248"/>
                  </a:lnTo>
                  <a:lnTo>
                    <a:pt x="1345" y="1248"/>
                  </a:lnTo>
                  <a:lnTo>
                    <a:pt x="95" y="0"/>
                  </a:lnTo>
                  <a:close/>
                </a:path>
              </a:pathLst>
            </a:custGeom>
            <a:solidFill>
              <a:srgbClr val="A6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4905331" y="2120754"/>
              <a:ext cx="88085" cy="81732"/>
            </a:xfrm>
            <a:custGeom>
              <a:rect b="b" l="l" r="r" t="t"/>
              <a:pathLst>
                <a:path extrusionOk="0" h="1248" w="1345">
                  <a:moveTo>
                    <a:pt x="0" y="0"/>
                  </a:moveTo>
                  <a:lnTo>
                    <a:pt x="1250" y="1248"/>
                  </a:lnTo>
                  <a:lnTo>
                    <a:pt x="1344" y="1248"/>
                  </a:lnTo>
                  <a:lnTo>
                    <a:pt x="97" y="0"/>
                  </a:lnTo>
                  <a:close/>
                </a:path>
              </a:pathLst>
            </a:custGeom>
            <a:solidFill>
              <a:srgbClr val="A5F5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4899110" y="2120754"/>
              <a:ext cx="88085" cy="81732"/>
            </a:xfrm>
            <a:custGeom>
              <a:rect b="b" l="l" r="r" t="t"/>
              <a:pathLst>
                <a:path extrusionOk="0" h="1248" w="1345">
                  <a:moveTo>
                    <a:pt x="1" y="0"/>
                  </a:moveTo>
                  <a:lnTo>
                    <a:pt x="1248" y="1248"/>
                  </a:lnTo>
                  <a:lnTo>
                    <a:pt x="1345" y="1248"/>
                  </a:lnTo>
                  <a:lnTo>
                    <a:pt x="95" y="0"/>
                  </a:lnTo>
                  <a:close/>
                </a:path>
              </a:pathLst>
            </a:custGeom>
            <a:solidFill>
              <a:srgbClr val="A4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4892954" y="2120754"/>
              <a:ext cx="87954" cy="81732"/>
            </a:xfrm>
            <a:custGeom>
              <a:rect b="b" l="l" r="r" t="t"/>
              <a:pathLst>
                <a:path extrusionOk="0" h="1248" w="1343">
                  <a:moveTo>
                    <a:pt x="0" y="0"/>
                  </a:moveTo>
                  <a:lnTo>
                    <a:pt x="1248" y="1248"/>
                  </a:lnTo>
                  <a:lnTo>
                    <a:pt x="1342" y="1248"/>
                  </a:lnTo>
                  <a:lnTo>
                    <a:pt x="95" y="0"/>
                  </a:lnTo>
                  <a:close/>
                </a:path>
              </a:pathLst>
            </a:custGeom>
            <a:solidFill>
              <a:srgbClr val="A3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4886601" y="2120754"/>
              <a:ext cx="88085" cy="81732"/>
            </a:xfrm>
            <a:custGeom>
              <a:rect b="b" l="l" r="r" t="t"/>
              <a:pathLst>
                <a:path extrusionOk="0" h="1248" w="1345">
                  <a:moveTo>
                    <a:pt x="1" y="0"/>
                  </a:moveTo>
                  <a:lnTo>
                    <a:pt x="1249" y="1248"/>
                  </a:lnTo>
                  <a:lnTo>
                    <a:pt x="1345" y="1248"/>
                  </a:lnTo>
                  <a:lnTo>
                    <a:pt x="97" y="0"/>
                  </a:lnTo>
                  <a:close/>
                </a:path>
              </a:pathLst>
            </a:custGeom>
            <a:solidFill>
              <a:srgbClr val="A2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4880446" y="2120754"/>
              <a:ext cx="88019" cy="81732"/>
            </a:xfrm>
            <a:custGeom>
              <a:rect b="b" l="l" r="r" t="t"/>
              <a:pathLst>
                <a:path extrusionOk="0" h="1248" w="1344">
                  <a:moveTo>
                    <a:pt x="0" y="0"/>
                  </a:moveTo>
                  <a:lnTo>
                    <a:pt x="1248" y="1248"/>
                  </a:lnTo>
                  <a:lnTo>
                    <a:pt x="1343" y="1248"/>
                  </a:lnTo>
                  <a:lnTo>
                    <a:pt x="95" y="0"/>
                  </a:lnTo>
                  <a:close/>
                </a:path>
              </a:pathLst>
            </a:custGeom>
            <a:solidFill>
              <a:srgbClr val="A1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4874093" y="2120754"/>
              <a:ext cx="88085" cy="81732"/>
            </a:xfrm>
            <a:custGeom>
              <a:rect b="b" l="l" r="r" t="t"/>
              <a:pathLst>
                <a:path extrusionOk="0" h="1248" w="1345">
                  <a:moveTo>
                    <a:pt x="1" y="0"/>
                  </a:moveTo>
                  <a:lnTo>
                    <a:pt x="1249" y="1248"/>
                  </a:lnTo>
                  <a:lnTo>
                    <a:pt x="1345" y="1248"/>
                  </a:lnTo>
                  <a:lnTo>
                    <a:pt x="97" y="0"/>
                  </a:lnTo>
                  <a:close/>
                </a:path>
              </a:pathLst>
            </a:custGeom>
            <a:solidFill>
              <a:srgbClr val="A0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4867937" y="2120754"/>
              <a:ext cx="88019" cy="81732"/>
            </a:xfrm>
            <a:custGeom>
              <a:rect b="b" l="l" r="r" t="t"/>
              <a:pathLst>
                <a:path extrusionOk="0" h="1248" w="1344">
                  <a:moveTo>
                    <a:pt x="1" y="0"/>
                  </a:moveTo>
                  <a:lnTo>
                    <a:pt x="1249" y="1248"/>
                  </a:lnTo>
                  <a:lnTo>
                    <a:pt x="1343" y="1248"/>
                  </a:lnTo>
                  <a:lnTo>
                    <a:pt x="95" y="0"/>
                  </a:lnTo>
                  <a:close/>
                </a:path>
              </a:pathLst>
            </a:custGeom>
            <a:solidFill>
              <a:srgbClr val="9FF4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4861716" y="2120754"/>
              <a:ext cx="88019" cy="81732"/>
            </a:xfrm>
            <a:custGeom>
              <a:rect b="b" l="l" r="r" t="t"/>
              <a:pathLst>
                <a:path extrusionOk="0" h="1248" w="1344">
                  <a:moveTo>
                    <a:pt x="0" y="0"/>
                  </a:moveTo>
                  <a:lnTo>
                    <a:pt x="1249" y="1248"/>
                  </a:lnTo>
                  <a:lnTo>
                    <a:pt x="1344" y="1248"/>
                  </a:lnTo>
                  <a:lnTo>
                    <a:pt x="96" y="0"/>
                  </a:lnTo>
                  <a:close/>
                </a:path>
              </a:pathLst>
            </a:custGeom>
            <a:solidFill>
              <a:srgbClr val="9E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4855429" y="2120754"/>
              <a:ext cx="88085" cy="81732"/>
            </a:xfrm>
            <a:custGeom>
              <a:rect b="b" l="l" r="r" t="t"/>
              <a:pathLst>
                <a:path extrusionOk="0" h="1248" w="1345">
                  <a:moveTo>
                    <a:pt x="1" y="0"/>
                  </a:moveTo>
                  <a:lnTo>
                    <a:pt x="1249" y="1248"/>
                  </a:lnTo>
                  <a:lnTo>
                    <a:pt x="1345" y="1248"/>
                  </a:lnTo>
                  <a:lnTo>
                    <a:pt x="96" y="0"/>
                  </a:lnTo>
                  <a:close/>
                </a:path>
              </a:pathLst>
            </a:custGeom>
            <a:solidFill>
              <a:srgbClr val="9D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4849207" y="2120754"/>
              <a:ext cx="88085" cy="81732"/>
            </a:xfrm>
            <a:custGeom>
              <a:rect b="b" l="l" r="r" t="t"/>
              <a:pathLst>
                <a:path extrusionOk="0" h="1248" w="1345">
                  <a:moveTo>
                    <a:pt x="0" y="0"/>
                  </a:moveTo>
                  <a:lnTo>
                    <a:pt x="1250" y="1248"/>
                  </a:lnTo>
                  <a:lnTo>
                    <a:pt x="1344" y="1248"/>
                  </a:lnTo>
                  <a:lnTo>
                    <a:pt x="96" y="0"/>
                  </a:lnTo>
                  <a:close/>
                </a:path>
              </a:pathLst>
            </a:custGeom>
            <a:solidFill>
              <a:srgbClr val="9B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4842986" y="2120754"/>
              <a:ext cx="88085" cy="81732"/>
            </a:xfrm>
            <a:custGeom>
              <a:rect b="b" l="l" r="r" t="t"/>
              <a:pathLst>
                <a:path extrusionOk="0" h="1248" w="1345">
                  <a:moveTo>
                    <a:pt x="1" y="0"/>
                  </a:moveTo>
                  <a:lnTo>
                    <a:pt x="1248" y="1248"/>
                  </a:lnTo>
                  <a:lnTo>
                    <a:pt x="1345" y="1248"/>
                  </a:lnTo>
                  <a:lnTo>
                    <a:pt x="95" y="0"/>
                  </a:lnTo>
                  <a:close/>
                </a:path>
              </a:pathLst>
            </a:custGeom>
            <a:solidFill>
              <a:srgbClr val="9A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4836699" y="2120754"/>
              <a:ext cx="88085" cy="81732"/>
            </a:xfrm>
            <a:custGeom>
              <a:rect b="b" l="l" r="r" t="t"/>
              <a:pathLst>
                <a:path extrusionOk="0" h="1248" w="1345">
                  <a:moveTo>
                    <a:pt x="0" y="0"/>
                  </a:moveTo>
                  <a:lnTo>
                    <a:pt x="1250" y="1248"/>
                  </a:lnTo>
                  <a:lnTo>
                    <a:pt x="1344" y="1248"/>
                  </a:lnTo>
                  <a:lnTo>
                    <a:pt x="97" y="0"/>
                  </a:lnTo>
                  <a:close/>
                </a:path>
              </a:pathLst>
            </a:custGeom>
            <a:solidFill>
              <a:srgbClr val="99F4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4830477" y="2120754"/>
              <a:ext cx="88085" cy="81732"/>
            </a:xfrm>
            <a:custGeom>
              <a:rect b="b" l="l" r="r" t="t"/>
              <a:pathLst>
                <a:path extrusionOk="0" h="1248" w="1345">
                  <a:moveTo>
                    <a:pt x="1" y="0"/>
                  </a:moveTo>
                  <a:lnTo>
                    <a:pt x="1248" y="1248"/>
                  </a:lnTo>
                  <a:lnTo>
                    <a:pt x="1345" y="1248"/>
                  </a:lnTo>
                  <a:lnTo>
                    <a:pt x="95" y="0"/>
                  </a:lnTo>
                  <a:close/>
                </a:path>
              </a:pathLst>
            </a:custGeom>
            <a:solidFill>
              <a:srgbClr val="98F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a:off x="4824321" y="2120754"/>
              <a:ext cx="87954" cy="81732"/>
            </a:xfrm>
            <a:custGeom>
              <a:rect b="b" l="l" r="r" t="t"/>
              <a:pathLst>
                <a:path extrusionOk="0" h="1248" w="1343">
                  <a:moveTo>
                    <a:pt x="0" y="0"/>
                  </a:moveTo>
                  <a:lnTo>
                    <a:pt x="1248" y="1248"/>
                  </a:lnTo>
                  <a:lnTo>
                    <a:pt x="1342" y="1248"/>
                  </a:lnTo>
                  <a:lnTo>
                    <a:pt x="95" y="0"/>
                  </a:lnTo>
                  <a:close/>
                </a:path>
              </a:pathLst>
            </a:custGeom>
            <a:solidFill>
              <a:srgbClr val="97F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3"/>
            <p:cNvSpPr/>
            <p:nvPr/>
          </p:nvSpPr>
          <p:spPr>
            <a:xfrm>
              <a:off x="4817969" y="2120754"/>
              <a:ext cx="88085" cy="81732"/>
            </a:xfrm>
            <a:custGeom>
              <a:rect b="b" l="l" r="r" t="t"/>
              <a:pathLst>
                <a:path extrusionOk="0" h="1248" w="1345">
                  <a:moveTo>
                    <a:pt x="1" y="0"/>
                  </a:moveTo>
                  <a:lnTo>
                    <a:pt x="1249" y="1248"/>
                  </a:lnTo>
                  <a:lnTo>
                    <a:pt x="1345" y="1248"/>
                  </a:lnTo>
                  <a:lnTo>
                    <a:pt x="97" y="0"/>
                  </a:lnTo>
                  <a:close/>
                </a:path>
              </a:pathLst>
            </a:custGeom>
            <a:solidFill>
              <a:srgbClr val="96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4811813" y="2120754"/>
              <a:ext cx="88019" cy="81732"/>
            </a:xfrm>
            <a:custGeom>
              <a:rect b="b" l="l" r="r" t="t"/>
              <a:pathLst>
                <a:path extrusionOk="0" h="1248" w="1344">
                  <a:moveTo>
                    <a:pt x="0" y="0"/>
                  </a:moveTo>
                  <a:lnTo>
                    <a:pt x="1248" y="1248"/>
                  </a:lnTo>
                  <a:lnTo>
                    <a:pt x="1343" y="1248"/>
                  </a:lnTo>
                  <a:lnTo>
                    <a:pt x="95" y="0"/>
                  </a:lnTo>
                  <a:close/>
                </a:path>
              </a:pathLst>
            </a:custGeom>
            <a:solidFill>
              <a:srgbClr val="95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4805461" y="2120754"/>
              <a:ext cx="88085" cy="81732"/>
            </a:xfrm>
            <a:custGeom>
              <a:rect b="b" l="l" r="r" t="t"/>
              <a:pathLst>
                <a:path extrusionOk="0" h="1248" w="1345">
                  <a:moveTo>
                    <a:pt x="1" y="0"/>
                  </a:moveTo>
                  <a:lnTo>
                    <a:pt x="1249" y="1248"/>
                  </a:lnTo>
                  <a:lnTo>
                    <a:pt x="1345" y="1248"/>
                  </a:lnTo>
                  <a:lnTo>
                    <a:pt x="97" y="0"/>
                  </a:lnTo>
                  <a:close/>
                </a:path>
              </a:pathLst>
            </a:custGeom>
            <a:solidFill>
              <a:srgbClr val="94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4799305" y="2120754"/>
              <a:ext cx="88019" cy="81732"/>
            </a:xfrm>
            <a:custGeom>
              <a:rect b="b" l="l" r="r" t="t"/>
              <a:pathLst>
                <a:path extrusionOk="0" h="1248" w="1344">
                  <a:moveTo>
                    <a:pt x="0" y="0"/>
                  </a:moveTo>
                  <a:lnTo>
                    <a:pt x="1249" y="1248"/>
                  </a:lnTo>
                  <a:lnTo>
                    <a:pt x="1343" y="1248"/>
                  </a:lnTo>
                  <a:lnTo>
                    <a:pt x="95" y="0"/>
                  </a:lnTo>
                  <a:close/>
                </a:path>
              </a:pathLst>
            </a:custGeom>
            <a:solidFill>
              <a:srgbClr val="93F3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4793018" y="2120754"/>
              <a:ext cx="88085" cy="81732"/>
            </a:xfrm>
            <a:custGeom>
              <a:rect b="b" l="l" r="r" t="t"/>
              <a:pathLst>
                <a:path extrusionOk="0" h="1248" w="1345">
                  <a:moveTo>
                    <a:pt x="1" y="0"/>
                  </a:moveTo>
                  <a:lnTo>
                    <a:pt x="1248" y="1248"/>
                  </a:lnTo>
                  <a:lnTo>
                    <a:pt x="1345" y="1248"/>
                  </a:lnTo>
                  <a:lnTo>
                    <a:pt x="96" y="0"/>
                  </a:lnTo>
                  <a:close/>
                </a:path>
              </a:pathLst>
            </a:custGeom>
            <a:solidFill>
              <a:srgbClr val="92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4786796" y="2120754"/>
              <a:ext cx="88019" cy="81732"/>
            </a:xfrm>
            <a:custGeom>
              <a:rect b="b" l="l" r="r" t="t"/>
              <a:pathLst>
                <a:path extrusionOk="0" h="1248" w="1344">
                  <a:moveTo>
                    <a:pt x="0" y="0"/>
                  </a:moveTo>
                  <a:lnTo>
                    <a:pt x="1249" y="1248"/>
                  </a:lnTo>
                  <a:lnTo>
                    <a:pt x="1343" y="1248"/>
                  </a:lnTo>
                  <a:lnTo>
                    <a:pt x="96" y="0"/>
                  </a:lnTo>
                  <a:close/>
                </a:path>
              </a:pathLst>
            </a:custGeom>
            <a:solidFill>
              <a:srgbClr val="91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3"/>
            <p:cNvSpPr/>
            <p:nvPr/>
          </p:nvSpPr>
          <p:spPr>
            <a:xfrm>
              <a:off x="4780509" y="2120754"/>
              <a:ext cx="88085" cy="81732"/>
            </a:xfrm>
            <a:custGeom>
              <a:rect b="b" l="l" r="r" t="t"/>
              <a:pathLst>
                <a:path extrusionOk="0" h="1248" w="1345">
                  <a:moveTo>
                    <a:pt x="1" y="0"/>
                  </a:moveTo>
                  <a:lnTo>
                    <a:pt x="1250" y="1248"/>
                  </a:lnTo>
                  <a:lnTo>
                    <a:pt x="1345" y="1248"/>
                  </a:lnTo>
                  <a:lnTo>
                    <a:pt x="96" y="0"/>
                  </a:lnTo>
                  <a:close/>
                </a:path>
              </a:pathLst>
            </a:custGeom>
            <a:solidFill>
              <a:srgbClr val="8F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3"/>
            <p:cNvSpPr/>
            <p:nvPr/>
          </p:nvSpPr>
          <p:spPr>
            <a:xfrm>
              <a:off x="4774353" y="2120754"/>
              <a:ext cx="88085" cy="81732"/>
            </a:xfrm>
            <a:custGeom>
              <a:rect b="b" l="l" r="r" t="t"/>
              <a:pathLst>
                <a:path extrusionOk="0" h="1248" w="1345">
                  <a:moveTo>
                    <a:pt x="1" y="0"/>
                  </a:moveTo>
                  <a:lnTo>
                    <a:pt x="1248" y="1248"/>
                  </a:lnTo>
                  <a:lnTo>
                    <a:pt x="1344" y="1248"/>
                  </a:lnTo>
                  <a:lnTo>
                    <a:pt x="95" y="0"/>
                  </a:lnTo>
                  <a:close/>
                </a:path>
              </a:pathLst>
            </a:custGeom>
            <a:solidFill>
              <a:srgbClr val="8E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3"/>
            <p:cNvSpPr/>
            <p:nvPr/>
          </p:nvSpPr>
          <p:spPr>
            <a:xfrm>
              <a:off x="4768001" y="2120754"/>
              <a:ext cx="88085" cy="81732"/>
            </a:xfrm>
            <a:custGeom>
              <a:rect b="b" l="l" r="r" t="t"/>
              <a:pathLst>
                <a:path extrusionOk="0" h="1248" w="1345">
                  <a:moveTo>
                    <a:pt x="1" y="0"/>
                  </a:moveTo>
                  <a:lnTo>
                    <a:pt x="1250" y="1248"/>
                  </a:lnTo>
                  <a:lnTo>
                    <a:pt x="1345" y="1248"/>
                  </a:lnTo>
                  <a:lnTo>
                    <a:pt x="98" y="0"/>
                  </a:lnTo>
                  <a:close/>
                </a:path>
              </a:pathLst>
            </a:custGeom>
            <a:solidFill>
              <a:srgbClr val="8DF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3"/>
            <p:cNvSpPr/>
            <p:nvPr/>
          </p:nvSpPr>
          <p:spPr>
            <a:xfrm>
              <a:off x="4761845" y="2120754"/>
              <a:ext cx="88085" cy="81732"/>
            </a:xfrm>
            <a:custGeom>
              <a:rect b="b" l="l" r="r" t="t"/>
              <a:pathLst>
                <a:path extrusionOk="0" h="1248" w="1345">
                  <a:moveTo>
                    <a:pt x="1" y="0"/>
                  </a:moveTo>
                  <a:lnTo>
                    <a:pt x="1248" y="1248"/>
                  </a:lnTo>
                  <a:lnTo>
                    <a:pt x="1344" y="1248"/>
                  </a:lnTo>
                  <a:lnTo>
                    <a:pt x="95" y="0"/>
                  </a:lnTo>
                  <a:close/>
                </a:path>
              </a:pathLst>
            </a:custGeom>
            <a:solidFill>
              <a:srgbClr val="8CF2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4755558" y="2120754"/>
              <a:ext cx="88019" cy="81732"/>
            </a:xfrm>
            <a:custGeom>
              <a:rect b="b" l="l" r="r" t="t"/>
              <a:pathLst>
                <a:path extrusionOk="0" h="1248" w="1344">
                  <a:moveTo>
                    <a:pt x="0" y="0"/>
                  </a:moveTo>
                  <a:lnTo>
                    <a:pt x="1250" y="1248"/>
                  </a:lnTo>
                  <a:lnTo>
                    <a:pt x="1344" y="1248"/>
                  </a:lnTo>
                  <a:lnTo>
                    <a:pt x="97" y="0"/>
                  </a:lnTo>
                  <a:close/>
                </a:path>
              </a:pathLst>
            </a:custGeom>
            <a:solidFill>
              <a:srgbClr val="8B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4749336" y="2120754"/>
              <a:ext cx="88085" cy="81732"/>
            </a:xfrm>
            <a:custGeom>
              <a:rect b="b" l="l" r="r" t="t"/>
              <a:pathLst>
                <a:path extrusionOk="0" h="1248" w="1345">
                  <a:moveTo>
                    <a:pt x="1" y="0"/>
                  </a:moveTo>
                  <a:lnTo>
                    <a:pt x="1249" y="1248"/>
                  </a:lnTo>
                  <a:lnTo>
                    <a:pt x="1345" y="1248"/>
                  </a:lnTo>
                  <a:lnTo>
                    <a:pt x="95" y="0"/>
                  </a:lnTo>
                  <a:close/>
                </a:path>
              </a:pathLst>
            </a:custGeom>
            <a:solidFill>
              <a:srgbClr val="8A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4743181" y="2120754"/>
              <a:ext cx="88019" cy="81732"/>
            </a:xfrm>
            <a:custGeom>
              <a:rect b="b" l="l" r="r" t="t"/>
              <a:pathLst>
                <a:path extrusionOk="0" h="1248" w="1344">
                  <a:moveTo>
                    <a:pt x="0" y="0"/>
                  </a:moveTo>
                  <a:lnTo>
                    <a:pt x="1248" y="1248"/>
                  </a:lnTo>
                  <a:lnTo>
                    <a:pt x="1343" y="1248"/>
                  </a:lnTo>
                  <a:lnTo>
                    <a:pt x="95" y="0"/>
                  </a:lnTo>
                  <a:close/>
                </a:path>
              </a:pathLst>
            </a:custGeom>
            <a:solidFill>
              <a:srgbClr val="89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4736828" y="2120754"/>
              <a:ext cx="88085" cy="81732"/>
            </a:xfrm>
            <a:custGeom>
              <a:rect b="b" l="l" r="r" t="t"/>
              <a:pathLst>
                <a:path extrusionOk="0" h="1248" w="1345">
                  <a:moveTo>
                    <a:pt x="1" y="0"/>
                  </a:moveTo>
                  <a:lnTo>
                    <a:pt x="1249" y="1248"/>
                  </a:lnTo>
                  <a:lnTo>
                    <a:pt x="1345" y="1248"/>
                  </a:lnTo>
                  <a:lnTo>
                    <a:pt x="97" y="0"/>
                  </a:lnTo>
                  <a:close/>
                </a:path>
              </a:pathLst>
            </a:custGeom>
            <a:solidFill>
              <a:srgbClr val="88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3"/>
            <p:cNvSpPr/>
            <p:nvPr/>
          </p:nvSpPr>
          <p:spPr>
            <a:xfrm>
              <a:off x="4730672" y="2120754"/>
              <a:ext cx="88019" cy="81732"/>
            </a:xfrm>
            <a:custGeom>
              <a:rect b="b" l="l" r="r" t="t"/>
              <a:pathLst>
                <a:path extrusionOk="0" h="1248" w="1344">
                  <a:moveTo>
                    <a:pt x="0" y="0"/>
                  </a:moveTo>
                  <a:lnTo>
                    <a:pt x="1249" y="1248"/>
                  </a:lnTo>
                  <a:lnTo>
                    <a:pt x="1343" y="1248"/>
                  </a:lnTo>
                  <a:lnTo>
                    <a:pt x="95" y="0"/>
                  </a:lnTo>
                  <a:close/>
                </a:path>
              </a:pathLst>
            </a:custGeom>
            <a:solidFill>
              <a:srgbClr val="87F2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3"/>
            <p:cNvSpPr/>
            <p:nvPr/>
          </p:nvSpPr>
          <p:spPr>
            <a:xfrm>
              <a:off x="4724385" y="2120754"/>
              <a:ext cx="88085" cy="81732"/>
            </a:xfrm>
            <a:custGeom>
              <a:rect b="b" l="l" r="r" t="t"/>
              <a:pathLst>
                <a:path extrusionOk="0" h="1248" w="1345">
                  <a:moveTo>
                    <a:pt x="1" y="0"/>
                  </a:moveTo>
                  <a:lnTo>
                    <a:pt x="1248" y="1248"/>
                  </a:lnTo>
                  <a:lnTo>
                    <a:pt x="1345" y="1248"/>
                  </a:lnTo>
                  <a:lnTo>
                    <a:pt x="96" y="0"/>
                  </a:lnTo>
                  <a:close/>
                </a:path>
              </a:pathLst>
            </a:custGeom>
            <a:solidFill>
              <a:srgbClr val="86F2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4718164" y="2120754"/>
              <a:ext cx="88019" cy="81732"/>
            </a:xfrm>
            <a:custGeom>
              <a:rect b="b" l="l" r="r" t="t"/>
              <a:pathLst>
                <a:path extrusionOk="0" h="1248" w="1344">
                  <a:moveTo>
                    <a:pt x="0" y="0"/>
                  </a:moveTo>
                  <a:lnTo>
                    <a:pt x="1249" y="1248"/>
                  </a:lnTo>
                  <a:lnTo>
                    <a:pt x="1343" y="1248"/>
                  </a:lnTo>
                  <a:lnTo>
                    <a:pt x="96" y="0"/>
                  </a:lnTo>
                  <a:close/>
                </a:path>
              </a:pathLst>
            </a:custGeom>
            <a:solidFill>
              <a:srgbClr val="85F2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4711877" y="2120754"/>
              <a:ext cx="88085" cy="81732"/>
            </a:xfrm>
            <a:custGeom>
              <a:rect b="b" l="l" r="r" t="t"/>
              <a:pathLst>
                <a:path extrusionOk="0" h="1248" w="1345">
                  <a:moveTo>
                    <a:pt x="1" y="0"/>
                  </a:moveTo>
                  <a:lnTo>
                    <a:pt x="1250" y="1248"/>
                  </a:lnTo>
                  <a:lnTo>
                    <a:pt x="1345" y="1248"/>
                  </a:lnTo>
                  <a:lnTo>
                    <a:pt x="96" y="0"/>
                  </a:lnTo>
                  <a:close/>
                </a:path>
              </a:pathLst>
            </a:custGeom>
            <a:solidFill>
              <a:srgbClr val="84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4705721" y="2120754"/>
              <a:ext cx="88085" cy="81732"/>
            </a:xfrm>
            <a:custGeom>
              <a:rect b="b" l="l" r="r" t="t"/>
              <a:pathLst>
                <a:path extrusionOk="0" h="1248" w="1345">
                  <a:moveTo>
                    <a:pt x="0" y="0"/>
                  </a:moveTo>
                  <a:lnTo>
                    <a:pt x="1248" y="1248"/>
                  </a:lnTo>
                  <a:lnTo>
                    <a:pt x="1344" y="1248"/>
                  </a:lnTo>
                  <a:lnTo>
                    <a:pt x="95" y="0"/>
                  </a:lnTo>
                  <a:close/>
                </a:path>
              </a:pathLst>
            </a:custGeom>
            <a:solidFill>
              <a:srgbClr val="83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4699368" y="2120754"/>
              <a:ext cx="88085" cy="81732"/>
            </a:xfrm>
            <a:custGeom>
              <a:rect b="b" l="l" r="r" t="t"/>
              <a:pathLst>
                <a:path extrusionOk="0" h="1248" w="1345">
                  <a:moveTo>
                    <a:pt x="1" y="0"/>
                  </a:moveTo>
                  <a:lnTo>
                    <a:pt x="1250" y="1248"/>
                  </a:lnTo>
                  <a:lnTo>
                    <a:pt x="1345" y="1248"/>
                  </a:lnTo>
                  <a:lnTo>
                    <a:pt x="97" y="0"/>
                  </a:lnTo>
                  <a:close/>
                </a:path>
              </a:pathLst>
            </a:custGeom>
            <a:solidFill>
              <a:srgbClr val="81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3"/>
            <p:cNvSpPr/>
            <p:nvPr/>
          </p:nvSpPr>
          <p:spPr>
            <a:xfrm>
              <a:off x="4693212" y="2120754"/>
              <a:ext cx="88085" cy="81732"/>
            </a:xfrm>
            <a:custGeom>
              <a:rect b="b" l="l" r="r" t="t"/>
              <a:pathLst>
                <a:path extrusionOk="0" h="1248" w="1345">
                  <a:moveTo>
                    <a:pt x="0" y="0"/>
                  </a:moveTo>
                  <a:lnTo>
                    <a:pt x="1248" y="1248"/>
                  </a:lnTo>
                  <a:lnTo>
                    <a:pt x="1344" y="1248"/>
                  </a:lnTo>
                  <a:lnTo>
                    <a:pt x="95" y="0"/>
                  </a:lnTo>
                  <a:close/>
                </a:path>
              </a:pathLst>
            </a:custGeom>
            <a:solidFill>
              <a:srgbClr val="80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3"/>
            <p:cNvSpPr/>
            <p:nvPr/>
          </p:nvSpPr>
          <p:spPr>
            <a:xfrm>
              <a:off x="4686860" y="2120754"/>
              <a:ext cx="88085" cy="81732"/>
            </a:xfrm>
            <a:custGeom>
              <a:rect b="b" l="l" r="r" t="t"/>
              <a:pathLst>
                <a:path extrusionOk="0" h="1248" w="1345">
                  <a:moveTo>
                    <a:pt x="1" y="0"/>
                  </a:moveTo>
                  <a:lnTo>
                    <a:pt x="1250" y="1248"/>
                  </a:lnTo>
                  <a:lnTo>
                    <a:pt x="1345" y="1248"/>
                  </a:lnTo>
                  <a:lnTo>
                    <a:pt x="97" y="0"/>
                  </a:lnTo>
                  <a:close/>
                </a:path>
              </a:pathLst>
            </a:custGeom>
            <a:solidFill>
              <a:srgbClr val="7F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4680704" y="2120754"/>
              <a:ext cx="88085" cy="81732"/>
            </a:xfrm>
            <a:custGeom>
              <a:rect b="b" l="l" r="r" t="t"/>
              <a:pathLst>
                <a:path extrusionOk="0" h="1248" w="1345">
                  <a:moveTo>
                    <a:pt x="0" y="0"/>
                  </a:moveTo>
                  <a:lnTo>
                    <a:pt x="1249" y="1248"/>
                  </a:lnTo>
                  <a:lnTo>
                    <a:pt x="1344" y="1248"/>
                  </a:lnTo>
                  <a:lnTo>
                    <a:pt x="95" y="0"/>
                  </a:lnTo>
                  <a:close/>
                </a:path>
              </a:pathLst>
            </a:custGeom>
            <a:solidFill>
              <a:srgbClr val="7E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a:off x="4674483" y="2120754"/>
              <a:ext cx="88019" cy="81732"/>
            </a:xfrm>
            <a:custGeom>
              <a:rect b="b" l="l" r="r" t="t"/>
              <a:pathLst>
                <a:path extrusionOk="0" h="1248" w="1344">
                  <a:moveTo>
                    <a:pt x="1" y="0"/>
                  </a:moveTo>
                  <a:lnTo>
                    <a:pt x="1248" y="1248"/>
                  </a:lnTo>
                  <a:lnTo>
                    <a:pt x="1344" y="1248"/>
                  </a:lnTo>
                  <a:lnTo>
                    <a:pt x="95" y="0"/>
                  </a:lnTo>
                  <a:close/>
                </a:path>
              </a:pathLst>
            </a:custGeom>
            <a:solidFill>
              <a:srgbClr val="7D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4668196" y="2120754"/>
              <a:ext cx="88085" cy="81732"/>
            </a:xfrm>
            <a:custGeom>
              <a:rect b="b" l="l" r="r" t="t"/>
              <a:pathLst>
                <a:path extrusionOk="0" h="1248" w="1345">
                  <a:moveTo>
                    <a:pt x="0" y="0"/>
                  </a:moveTo>
                  <a:lnTo>
                    <a:pt x="1249" y="1248"/>
                  </a:lnTo>
                  <a:lnTo>
                    <a:pt x="1344" y="1248"/>
                  </a:lnTo>
                  <a:lnTo>
                    <a:pt x="97" y="0"/>
                  </a:lnTo>
                  <a:close/>
                </a:path>
              </a:pathLst>
            </a:custGeom>
            <a:solidFill>
              <a:srgbClr val="7C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3"/>
            <p:cNvSpPr/>
            <p:nvPr/>
          </p:nvSpPr>
          <p:spPr>
            <a:xfrm>
              <a:off x="4662040" y="2120754"/>
              <a:ext cx="87954" cy="81732"/>
            </a:xfrm>
            <a:custGeom>
              <a:rect b="b" l="l" r="r" t="t"/>
              <a:pathLst>
                <a:path extrusionOk="0" h="1248" w="1343">
                  <a:moveTo>
                    <a:pt x="0" y="0"/>
                  </a:moveTo>
                  <a:lnTo>
                    <a:pt x="1248" y="1248"/>
                  </a:lnTo>
                  <a:lnTo>
                    <a:pt x="1343" y="1248"/>
                  </a:lnTo>
                  <a:lnTo>
                    <a:pt x="94" y="0"/>
                  </a:lnTo>
                  <a:close/>
                </a:path>
              </a:pathLst>
            </a:custGeom>
            <a:solidFill>
              <a:srgbClr val="7BF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3"/>
            <p:cNvSpPr/>
            <p:nvPr/>
          </p:nvSpPr>
          <p:spPr>
            <a:xfrm>
              <a:off x="4655753" y="2120754"/>
              <a:ext cx="88085" cy="81732"/>
            </a:xfrm>
            <a:custGeom>
              <a:rect b="b" l="l" r="r" t="t"/>
              <a:pathLst>
                <a:path extrusionOk="0" h="1248" w="1345">
                  <a:moveTo>
                    <a:pt x="1" y="0"/>
                  </a:moveTo>
                  <a:lnTo>
                    <a:pt x="1248" y="1248"/>
                  </a:lnTo>
                  <a:lnTo>
                    <a:pt x="1344" y="1248"/>
                  </a:lnTo>
                  <a:lnTo>
                    <a:pt x="96" y="0"/>
                  </a:lnTo>
                  <a:close/>
                </a:path>
              </a:pathLst>
            </a:custGeom>
            <a:solidFill>
              <a:srgbClr val="7AF0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3"/>
            <p:cNvSpPr/>
            <p:nvPr/>
          </p:nvSpPr>
          <p:spPr>
            <a:xfrm>
              <a:off x="4649531" y="2120754"/>
              <a:ext cx="87954" cy="81732"/>
            </a:xfrm>
            <a:custGeom>
              <a:rect b="b" l="l" r="r" t="t"/>
              <a:pathLst>
                <a:path extrusionOk="0" h="1248" w="1343">
                  <a:moveTo>
                    <a:pt x="0" y="0"/>
                  </a:moveTo>
                  <a:lnTo>
                    <a:pt x="1249" y="1248"/>
                  </a:lnTo>
                  <a:lnTo>
                    <a:pt x="1343" y="1248"/>
                  </a:lnTo>
                  <a:lnTo>
                    <a:pt x="96" y="0"/>
                  </a:lnTo>
                  <a:close/>
                </a:path>
              </a:pathLst>
            </a:custGeom>
            <a:solidFill>
              <a:srgbClr val="79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3"/>
            <p:cNvSpPr/>
            <p:nvPr/>
          </p:nvSpPr>
          <p:spPr>
            <a:xfrm>
              <a:off x="4643244" y="2120754"/>
              <a:ext cx="88085" cy="81732"/>
            </a:xfrm>
            <a:custGeom>
              <a:rect b="b" l="l" r="r" t="t"/>
              <a:pathLst>
                <a:path extrusionOk="0" h="1248" w="1345">
                  <a:moveTo>
                    <a:pt x="1" y="0"/>
                  </a:moveTo>
                  <a:lnTo>
                    <a:pt x="1248" y="1248"/>
                  </a:lnTo>
                  <a:lnTo>
                    <a:pt x="1345" y="1248"/>
                  </a:lnTo>
                  <a:lnTo>
                    <a:pt x="96" y="0"/>
                  </a:lnTo>
                  <a:close/>
                </a:path>
              </a:pathLst>
            </a:custGeom>
            <a:solidFill>
              <a:srgbClr val="78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3"/>
            <p:cNvSpPr/>
            <p:nvPr/>
          </p:nvSpPr>
          <p:spPr>
            <a:xfrm>
              <a:off x="4637088" y="2120754"/>
              <a:ext cx="87954" cy="81732"/>
            </a:xfrm>
            <a:custGeom>
              <a:rect b="b" l="l" r="r" t="t"/>
              <a:pathLst>
                <a:path extrusionOk="0" h="1248" w="1343">
                  <a:moveTo>
                    <a:pt x="0" y="0"/>
                  </a:moveTo>
                  <a:lnTo>
                    <a:pt x="1248" y="1248"/>
                  </a:lnTo>
                  <a:lnTo>
                    <a:pt x="1342" y="1248"/>
                  </a:lnTo>
                  <a:lnTo>
                    <a:pt x="95" y="0"/>
                  </a:lnTo>
                  <a:close/>
                </a:path>
              </a:pathLst>
            </a:custGeom>
            <a:solidFill>
              <a:srgbClr val="77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3"/>
            <p:cNvSpPr/>
            <p:nvPr/>
          </p:nvSpPr>
          <p:spPr>
            <a:xfrm>
              <a:off x="4630736" y="2120754"/>
              <a:ext cx="88085" cy="81732"/>
            </a:xfrm>
            <a:custGeom>
              <a:rect b="b" l="l" r="r" t="t"/>
              <a:pathLst>
                <a:path extrusionOk="0" h="1248" w="1345">
                  <a:moveTo>
                    <a:pt x="1" y="0"/>
                  </a:moveTo>
                  <a:lnTo>
                    <a:pt x="1250" y="1248"/>
                  </a:lnTo>
                  <a:lnTo>
                    <a:pt x="1345" y="1248"/>
                  </a:lnTo>
                  <a:lnTo>
                    <a:pt x="97" y="0"/>
                  </a:lnTo>
                  <a:close/>
                </a:path>
              </a:pathLst>
            </a:custGeom>
            <a:solidFill>
              <a:srgbClr val="76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3"/>
            <p:cNvSpPr/>
            <p:nvPr/>
          </p:nvSpPr>
          <p:spPr>
            <a:xfrm>
              <a:off x="4624580" y="2120754"/>
              <a:ext cx="88085" cy="81732"/>
            </a:xfrm>
            <a:custGeom>
              <a:rect b="b" l="l" r="r" t="t"/>
              <a:pathLst>
                <a:path extrusionOk="0" h="1248" w="1345">
                  <a:moveTo>
                    <a:pt x="0" y="0"/>
                  </a:moveTo>
                  <a:lnTo>
                    <a:pt x="1248" y="1248"/>
                  </a:lnTo>
                  <a:lnTo>
                    <a:pt x="1344" y="1248"/>
                  </a:lnTo>
                  <a:lnTo>
                    <a:pt x="95" y="0"/>
                  </a:lnTo>
                  <a:close/>
                </a:path>
              </a:pathLst>
            </a:custGeom>
            <a:solidFill>
              <a:srgbClr val="75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3"/>
            <p:cNvSpPr/>
            <p:nvPr/>
          </p:nvSpPr>
          <p:spPr>
            <a:xfrm>
              <a:off x="4618227" y="2120754"/>
              <a:ext cx="88085" cy="81732"/>
            </a:xfrm>
            <a:custGeom>
              <a:rect b="b" l="l" r="r" t="t"/>
              <a:pathLst>
                <a:path extrusionOk="0" h="1248" w="1345">
                  <a:moveTo>
                    <a:pt x="1" y="0"/>
                  </a:moveTo>
                  <a:lnTo>
                    <a:pt x="1250" y="1248"/>
                  </a:lnTo>
                  <a:lnTo>
                    <a:pt x="1345" y="1248"/>
                  </a:lnTo>
                  <a:lnTo>
                    <a:pt x="97" y="0"/>
                  </a:lnTo>
                  <a:close/>
                </a:path>
              </a:pathLst>
            </a:custGeom>
            <a:solidFill>
              <a:srgbClr val="74F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3"/>
            <p:cNvSpPr/>
            <p:nvPr/>
          </p:nvSpPr>
          <p:spPr>
            <a:xfrm>
              <a:off x="4612071" y="2120754"/>
              <a:ext cx="88085" cy="81732"/>
            </a:xfrm>
            <a:custGeom>
              <a:rect b="b" l="l" r="r" t="t"/>
              <a:pathLst>
                <a:path extrusionOk="0" h="1248" w="1345">
                  <a:moveTo>
                    <a:pt x="0" y="0"/>
                  </a:moveTo>
                  <a:lnTo>
                    <a:pt x="1249" y="1248"/>
                  </a:lnTo>
                  <a:lnTo>
                    <a:pt x="1344" y="1248"/>
                  </a:lnTo>
                  <a:lnTo>
                    <a:pt x="95" y="0"/>
                  </a:lnTo>
                  <a:close/>
                </a:path>
              </a:pathLst>
            </a:custGeom>
            <a:solidFill>
              <a:srgbClr val="73F0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p:nvPr/>
          </p:nvSpPr>
          <p:spPr>
            <a:xfrm>
              <a:off x="4605785" y="2120754"/>
              <a:ext cx="88085" cy="81732"/>
            </a:xfrm>
            <a:custGeom>
              <a:rect b="b" l="l" r="r" t="t"/>
              <a:pathLst>
                <a:path extrusionOk="0" h="1248" w="1345">
                  <a:moveTo>
                    <a:pt x="1" y="0"/>
                  </a:moveTo>
                  <a:lnTo>
                    <a:pt x="1249" y="1248"/>
                  </a:lnTo>
                  <a:lnTo>
                    <a:pt x="1345" y="1248"/>
                  </a:lnTo>
                  <a:lnTo>
                    <a:pt x="96" y="0"/>
                  </a:lnTo>
                  <a:close/>
                </a:path>
              </a:pathLst>
            </a:custGeom>
            <a:solidFill>
              <a:srgbClr val="72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3"/>
            <p:cNvSpPr/>
            <p:nvPr/>
          </p:nvSpPr>
          <p:spPr>
            <a:xfrm>
              <a:off x="4599563" y="2120754"/>
              <a:ext cx="88085" cy="81732"/>
            </a:xfrm>
            <a:custGeom>
              <a:rect b="b" l="l" r="r" t="t"/>
              <a:pathLst>
                <a:path extrusionOk="0" h="1248" w="1345">
                  <a:moveTo>
                    <a:pt x="0" y="0"/>
                  </a:moveTo>
                  <a:lnTo>
                    <a:pt x="1249" y="1248"/>
                  </a:lnTo>
                  <a:lnTo>
                    <a:pt x="1344" y="1248"/>
                  </a:lnTo>
                  <a:lnTo>
                    <a:pt x="96" y="0"/>
                  </a:lnTo>
                  <a:close/>
                </a:path>
              </a:pathLst>
            </a:custGeom>
            <a:solidFill>
              <a:srgbClr val="71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3"/>
            <p:cNvSpPr/>
            <p:nvPr/>
          </p:nvSpPr>
          <p:spPr>
            <a:xfrm>
              <a:off x="4593342" y="2120754"/>
              <a:ext cx="88019" cy="81732"/>
            </a:xfrm>
            <a:custGeom>
              <a:rect b="b" l="l" r="r" t="t"/>
              <a:pathLst>
                <a:path extrusionOk="0" h="1248" w="1344">
                  <a:moveTo>
                    <a:pt x="1" y="0"/>
                  </a:moveTo>
                  <a:lnTo>
                    <a:pt x="1249" y="1248"/>
                  </a:lnTo>
                  <a:lnTo>
                    <a:pt x="1344" y="1248"/>
                  </a:lnTo>
                  <a:lnTo>
                    <a:pt x="95" y="0"/>
                  </a:lnTo>
                  <a:close/>
                </a:path>
              </a:pathLst>
            </a:custGeom>
            <a:solidFill>
              <a:srgbClr val="6F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3"/>
            <p:cNvSpPr/>
            <p:nvPr/>
          </p:nvSpPr>
          <p:spPr>
            <a:xfrm>
              <a:off x="4587120" y="2120754"/>
              <a:ext cx="88085" cy="81732"/>
            </a:xfrm>
            <a:custGeom>
              <a:rect b="b" l="l" r="r" t="t"/>
              <a:pathLst>
                <a:path extrusionOk="0" h="1248" w="1345">
                  <a:moveTo>
                    <a:pt x="0" y="0"/>
                  </a:moveTo>
                  <a:lnTo>
                    <a:pt x="1248" y="1248"/>
                  </a:lnTo>
                  <a:lnTo>
                    <a:pt x="1344" y="1248"/>
                  </a:lnTo>
                  <a:lnTo>
                    <a:pt x="96" y="0"/>
                  </a:lnTo>
                  <a:close/>
                </a:path>
              </a:pathLst>
            </a:custGeom>
            <a:solidFill>
              <a:srgbClr val="6E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3"/>
            <p:cNvSpPr/>
            <p:nvPr/>
          </p:nvSpPr>
          <p:spPr>
            <a:xfrm>
              <a:off x="4580833" y="2120754"/>
              <a:ext cx="88019" cy="81732"/>
            </a:xfrm>
            <a:custGeom>
              <a:rect b="b" l="l" r="r" t="t"/>
              <a:pathLst>
                <a:path extrusionOk="0" h="1248" w="1344">
                  <a:moveTo>
                    <a:pt x="1" y="0"/>
                  </a:moveTo>
                  <a:lnTo>
                    <a:pt x="1249" y="1248"/>
                  </a:lnTo>
                  <a:lnTo>
                    <a:pt x="1344" y="1248"/>
                  </a:lnTo>
                  <a:lnTo>
                    <a:pt x="96" y="0"/>
                  </a:lnTo>
                  <a:close/>
                </a:path>
              </a:pathLst>
            </a:custGeom>
            <a:solidFill>
              <a:srgbClr val="6DEF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3"/>
            <p:cNvSpPr/>
            <p:nvPr/>
          </p:nvSpPr>
          <p:spPr>
            <a:xfrm>
              <a:off x="4574612" y="2120754"/>
              <a:ext cx="88085" cy="81732"/>
            </a:xfrm>
            <a:custGeom>
              <a:rect b="b" l="l" r="r" t="t"/>
              <a:pathLst>
                <a:path extrusionOk="0" h="1248" w="1345">
                  <a:moveTo>
                    <a:pt x="0" y="0"/>
                  </a:moveTo>
                  <a:lnTo>
                    <a:pt x="1248" y="1248"/>
                  </a:lnTo>
                  <a:lnTo>
                    <a:pt x="1344" y="1248"/>
                  </a:lnTo>
                  <a:lnTo>
                    <a:pt x="96" y="0"/>
                  </a:lnTo>
                  <a:close/>
                </a:path>
              </a:pathLst>
            </a:custGeom>
            <a:solidFill>
              <a:srgbClr val="6C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3"/>
            <p:cNvSpPr/>
            <p:nvPr/>
          </p:nvSpPr>
          <p:spPr>
            <a:xfrm>
              <a:off x="4568456" y="2120754"/>
              <a:ext cx="87889" cy="81732"/>
            </a:xfrm>
            <a:custGeom>
              <a:rect b="b" l="l" r="r" t="t"/>
              <a:pathLst>
                <a:path extrusionOk="0" h="1248" w="1342">
                  <a:moveTo>
                    <a:pt x="0" y="0"/>
                  </a:moveTo>
                  <a:lnTo>
                    <a:pt x="1247" y="1248"/>
                  </a:lnTo>
                  <a:lnTo>
                    <a:pt x="1342" y="1248"/>
                  </a:lnTo>
                  <a:lnTo>
                    <a:pt x="94" y="0"/>
                  </a:lnTo>
                  <a:close/>
                </a:path>
              </a:pathLst>
            </a:custGeom>
            <a:solidFill>
              <a:srgbClr val="6B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3"/>
            <p:cNvSpPr/>
            <p:nvPr/>
          </p:nvSpPr>
          <p:spPr>
            <a:xfrm>
              <a:off x="4562103" y="2120754"/>
              <a:ext cx="88085" cy="81732"/>
            </a:xfrm>
            <a:custGeom>
              <a:rect b="b" l="l" r="r" t="t"/>
              <a:pathLst>
                <a:path extrusionOk="0" h="1248" w="1345">
                  <a:moveTo>
                    <a:pt x="0" y="0"/>
                  </a:moveTo>
                  <a:lnTo>
                    <a:pt x="1250" y="1248"/>
                  </a:lnTo>
                  <a:lnTo>
                    <a:pt x="1344" y="1248"/>
                  </a:lnTo>
                  <a:lnTo>
                    <a:pt x="97" y="0"/>
                  </a:lnTo>
                  <a:close/>
                </a:path>
              </a:pathLst>
            </a:custGeom>
            <a:solidFill>
              <a:srgbClr val="6A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3"/>
            <p:cNvSpPr/>
            <p:nvPr/>
          </p:nvSpPr>
          <p:spPr>
            <a:xfrm>
              <a:off x="4555947" y="2120754"/>
              <a:ext cx="88019" cy="81732"/>
            </a:xfrm>
            <a:custGeom>
              <a:rect b="b" l="l" r="r" t="t"/>
              <a:pathLst>
                <a:path extrusionOk="0" h="1248" w="1344">
                  <a:moveTo>
                    <a:pt x="0" y="0"/>
                  </a:moveTo>
                  <a:lnTo>
                    <a:pt x="1247" y="1248"/>
                  </a:lnTo>
                  <a:lnTo>
                    <a:pt x="1344" y="1248"/>
                  </a:lnTo>
                  <a:lnTo>
                    <a:pt x="94" y="0"/>
                  </a:lnTo>
                  <a:close/>
                </a:path>
              </a:pathLst>
            </a:custGeom>
            <a:solidFill>
              <a:srgbClr val="69EF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4549595" y="2120754"/>
              <a:ext cx="88085" cy="81732"/>
            </a:xfrm>
            <a:custGeom>
              <a:rect b="b" l="l" r="r" t="t"/>
              <a:pathLst>
                <a:path extrusionOk="0" h="1248" w="1345">
                  <a:moveTo>
                    <a:pt x="1" y="0"/>
                  </a:moveTo>
                  <a:lnTo>
                    <a:pt x="1250" y="1248"/>
                  </a:lnTo>
                  <a:lnTo>
                    <a:pt x="1344" y="1248"/>
                  </a:lnTo>
                  <a:lnTo>
                    <a:pt x="97" y="0"/>
                  </a:lnTo>
                  <a:close/>
                </a:path>
              </a:pathLst>
            </a:custGeom>
            <a:solidFill>
              <a:srgbClr val="68E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3"/>
            <p:cNvSpPr/>
            <p:nvPr/>
          </p:nvSpPr>
          <p:spPr>
            <a:xfrm>
              <a:off x="4543439" y="2120754"/>
              <a:ext cx="88085" cy="81732"/>
            </a:xfrm>
            <a:custGeom>
              <a:rect b="b" l="l" r="r" t="t"/>
              <a:pathLst>
                <a:path extrusionOk="0" h="1248" w="1345">
                  <a:moveTo>
                    <a:pt x="0" y="0"/>
                  </a:moveTo>
                  <a:lnTo>
                    <a:pt x="1249" y="1248"/>
                  </a:lnTo>
                  <a:lnTo>
                    <a:pt x="1344" y="1248"/>
                  </a:lnTo>
                  <a:lnTo>
                    <a:pt x="95" y="0"/>
                  </a:lnTo>
                  <a:close/>
                </a:path>
              </a:pathLst>
            </a:custGeom>
            <a:solidFill>
              <a:srgbClr val="67EE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3"/>
            <p:cNvSpPr/>
            <p:nvPr/>
          </p:nvSpPr>
          <p:spPr>
            <a:xfrm>
              <a:off x="4537152" y="2120754"/>
              <a:ext cx="88085" cy="81732"/>
            </a:xfrm>
            <a:custGeom>
              <a:rect b="b" l="l" r="r" t="t"/>
              <a:pathLst>
                <a:path extrusionOk="0" h="1248" w="1345">
                  <a:moveTo>
                    <a:pt x="1" y="0"/>
                  </a:moveTo>
                  <a:lnTo>
                    <a:pt x="1249" y="1248"/>
                  </a:lnTo>
                  <a:lnTo>
                    <a:pt x="1345" y="1248"/>
                  </a:lnTo>
                  <a:lnTo>
                    <a:pt x="96" y="0"/>
                  </a:lnTo>
                  <a:close/>
                </a:path>
              </a:pathLst>
            </a:custGeom>
            <a:solidFill>
              <a:srgbClr val="66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4530931" y="2120754"/>
              <a:ext cx="88085" cy="81732"/>
            </a:xfrm>
            <a:custGeom>
              <a:rect b="b" l="l" r="r" t="t"/>
              <a:pathLst>
                <a:path extrusionOk="0" h="1248" w="1345">
                  <a:moveTo>
                    <a:pt x="0" y="0"/>
                  </a:moveTo>
                  <a:lnTo>
                    <a:pt x="1249" y="1248"/>
                  </a:lnTo>
                  <a:lnTo>
                    <a:pt x="1344" y="1248"/>
                  </a:lnTo>
                  <a:lnTo>
                    <a:pt x="96" y="0"/>
                  </a:lnTo>
                  <a:close/>
                </a:path>
              </a:pathLst>
            </a:custGeom>
            <a:solidFill>
              <a:srgbClr val="65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3"/>
            <p:cNvSpPr/>
            <p:nvPr/>
          </p:nvSpPr>
          <p:spPr>
            <a:xfrm>
              <a:off x="4524709" y="2120754"/>
              <a:ext cx="88019" cy="81732"/>
            </a:xfrm>
            <a:custGeom>
              <a:rect b="b" l="l" r="r" t="t"/>
              <a:pathLst>
                <a:path extrusionOk="0" h="1248" w="1344">
                  <a:moveTo>
                    <a:pt x="1" y="0"/>
                  </a:moveTo>
                  <a:lnTo>
                    <a:pt x="1249" y="1248"/>
                  </a:lnTo>
                  <a:lnTo>
                    <a:pt x="1344" y="1248"/>
                  </a:lnTo>
                  <a:lnTo>
                    <a:pt x="95" y="0"/>
                  </a:lnTo>
                  <a:close/>
                </a:path>
              </a:pathLst>
            </a:custGeom>
            <a:solidFill>
              <a:srgbClr val="64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3"/>
            <p:cNvSpPr/>
            <p:nvPr/>
          </p:nvSpPr>
          <p:spPr>
            <a:xfrm>
              <a:off x="4518488" y="2120754"/>
              <a:ext cx="88085" cy="81732"/>
            </a:xfrm>
            <a:custGeom>
              <a:rect b="b" l="l" r="r" t="t"/>
              <a:pathLst>
                <a:path extrusionOk="0" h="1248" w="1345">
                  <a:moveTo>
                    <a:pt x="0" y="0"/>
                  </a:moveTo>
                  <a:lnTo>
                    <a:pt x="1248" y="1248"/>
                  </a:lnTo>
                  <a:lnTo>
                    <a:pt x="1344" y="1248"/>
                  </a:lnTo>
                  <a:lnTo>
                    <a:pt x="96" y="0"/>
                  </a:lnTo>
                  <a:close/>
                </a:path>
              </a:pathLst>
            </a:custGeom>
            <a:solidFill>
              <a:srgbClr val="63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4512201" y="2120754"/>
              <a:ext cx="88019" cy="81732"/>
            </a:xfrm>
            <a:custGeom>
              <a:rect b="b" l="l" r="r" t="t"/>
              <a:pathLst>
                <a:path extrusionOk="0" h="1248" w="1344">
                  <a:moveTo>
                    <a:pt x="1" y="0"/>
                  </a:moveTo>
                  <a:lnTo>
                    <a:pt x="1249" y="1248"/>
                  </a:lnTo>
                  <a:lnTo>
                    <a:pt x="1344" y="1248"/>
                  </a:lnTo>
                  <a:lnTo>
                    <a:pt x="96" y="0"/>
                  </a:lnTo>
                  <a:close/>
                </a:path>
              </a:pathLst>
            </a:custGeom>
            <a:solidFill>
              <a:srgbClr val="62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3"/>
            <p:cNvSpPr/>
            <p:nvPr/>
          </p:nvSpPr>
          <p:spPr>
            <a:xfrm>
              <a:off x="4505979" y="2120754"/>
              <a:ext cx="88085" cy="81732"/>
            </a:xfrm>
            <a:custGeom>
              <a:rect b="b" l="l" r="r" t="t"/>
              <a:pathLst>
                <a:path extrusionOk="0" h="1248" w="1345">
                  <a:moveTo>
                    <a:pt x="0" y="0"/>
                  </a:moveTo>
                  <a:lnTo>
                    <a:pt x="1248" y="1248"/>
                  </a:lnTo>
                  <a:lnTo>
                    <a:pt x="1344" y="1248"/>
                  </a:lnTo>
                  <a:lnTo>
                    <a:pt x="96" y="0"/>
                  </a:lnTo>
                  <a:close/>
                </a:path>
              </a:pathLst>
            </a:custGeom>
            <a:solidFill>
              <a:srgbClr val="61EE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3"/>
            <p:cNvSpPr/>
            <p:nvPr/>
          </p:nvSpPr>
          <p:spPr>
            <a:xfrm>
              <a:off x="4499758" y="2120754"/>
              <a:ext cx="87954" cy="81732"/>
            </a:xfrm>
            <a:custGeom>
              <a:rect b="b" l="l" r="r" t="t"/>
              <a:pathLst>
                <a:path extrusionOk="0" h="1248" w="1343">
                  <a:moveTo>
                    <a:pt x="1" y="0"/>
                  </a:moveTo>
                  <a:lnTo>
                    <a:pt x="1248" y="1248"/>
                  </a:lnTo>
                  <a:lnTo>
                    <a:pt x="1343" y="1248"/>
                  </a:lnTo>
                  <a:lnTo>
                    <a:pt x="95" y="0"/>
                  </a:lnTo>
                  <a:close/>
                </a:path>
              </a:pathLst>
            </a:custGeom>
            <a:solidFill>
              <a:srgbClr val="60E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4493471" y="2120754"/>
              <a:ext cx="88085" cy="81732"/>
            </a:xfrm>
            <a:custGeom>
              <a:rect b="b" l="l" r="r" t="t"/>
              <a:pathLst>
                <a:path extrusionOk="0" h="1248" w="1345">
                  <a:moveTo>
                    <a:pt x="0" y="0"/>
                  </a:moveTo>
                  <a:lnTo>
                    <a:pt x="1249" y="1248"/>
                  </a:lnTo>
                  <a:lnTo>
                    <a:pt x="1344" y="1248"/>
                  </a:lnTo>
                  <a:lnTo>
                    <a:pt x="97" y="0"/>
                  </a:lnTo>
                  <a:close/>
                </a:path>
              </a:pathLst>
            </a:custGeom>
            <a:solidFill>
              <a:srgbClr val="5F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3"/>
            <p:cNvSpPr/>
            <p:nvPr/>
          </p:nvSpPr>
          <p:spPr>
            <a:xfrm>
              <a:off x="4487249" y="2120754"/>
              <a:ext cx="88019" cy="81732"/>
            </a:xfrm>
            <a:custGeom>
              <a:rect b="b" l="l" r="r" t="t"/>
              <a:pathLst>
                <a:path extrusionOk="0" h="1248" w="1344">
                  <a:moveTo>
                    <a:pt x="1" y="0"/>
                  </a:moveTo>
                  <a:lnTo>
                    <a:pt x="1248" y="1248"/>
                  </a:lnTo>
                  <a:lnTo>
                    <a:pt x="1344" y="1248"/>
                  </a:lnTo>
                  <a:lnTo>
                    <a:pt x="95" y="0"/>
                  </a:lnTo>
                  <a:close/>
                </a:path>
              </a:pathLst>
            </a:custGeom>
            <a:solidFill>
              <a:srgbClr val="5E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3"/>
            <p:cNvSpPr/>
            <p:nvPr/>
          </p:nvSpPr>
          <p:spPr>
            <a:xfrm>
              <a:off x="4480962" y="2120754"/>
              <a:ext cx="88085" cy="81732"/>
            </a:xfrm>
            <a:custGeom>
              <a:rect b="b" l="l" r="r" t="t"/>
              <a:pathLst>
                <a:path extrusionOk="0" h="1248" w="1345">
                  <a:moveTo>
                    <a:pt x="0" y="0"/>
                  </a:moveTo>
                  <a:lnTo>
                    <a:pt x="1250" y="1248"/>
                  </a:lnTo>
                  <a:lnTo>
                    <a:pt x="1344" y="1248"/>
                  </a:lnTo>
                  <a:lnTo>
                    <a:pt x="97" y="0"/>
                  </a:lnTo>
                  <a:close/>
                </a:path>
              </a:pathLst>
            </a:custGeom>
            <a:solidFill>
              <a:srgbClr val="5D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4474741" y="2120754"/>
              <a:ext cx="88085" cy="81732"/>
            </a:xfrm>
            <a:custGeom>
              <a:rect b="b" l="l" r="r" t="t"/>
              <a:pathLst>
                <a:path extrusionOk="0" h="1248" w="1345">
                  <a:moveTo>
                    <a:pt x="1" y="0"/>
                  </a:moveTo>
                  <a:lnTo>
                    <a:pt x="1249" y="1248"/>
                  </a:lnTo>
                  <a:lnTo>
                    <a:pt x="1345" y="1248"/>
                  </a:lnTo>
                  <a:lnTo>
                    <a:pt x="95" y="0"/>
                  </a:lnTo>
                  <a:close/>
                </a:path>
              </a:pathLst>
            </a:custGeom>
            <a:solidFill>
              <a:srgbClr val="5C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3"/>
            <p:cNvSpPr/>
            <p:nvPr/>
          </p:nvSpPr>
          <p:spPr>
            <a:xfrm>
              <a:off x="4468454" y="2120754"/>
              <a:ext cx="88150" cy="81732"/>
            </a:xfrm>
            <a:custGeom>
              <a:rect b="b" l="l" r="r" t="t"/>
              <a:pathLst>
                <a:path extrusionOk="0" h="1248" w="1346">
                  <a:moveTo>
                    <a:pt x="0" y="0"/>
                  </a:moveTo>
                  <a:lnTo>
                    <a:pt x="1250" y="1248"/>
                  </a:lnTo>
                  <a:lnTo>
                    <a:pt x="1345" y="1248"/>
                  </a:lnTo>
                  <a:lnTo>
                    <a:pt x="97" y="0"/>
                  </a:lnTo>
                  <a:close/>
                </a:path>
              </a:pathLst>
            </a:custGeom>
            <a:solidFill>
              <a:srgbClr val="5BE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3"/>
            <p:cNvSpPr/>
            <p:nvPr/>
          </p:nvSpPr>
          <p:spPr>
            <a:xfrm>
              <a:off x="4462233" y="2120754"/>
              <a:ext cx="88085" cy="81732"/>
            </a:xfrm>
            <a:custGeom>
              <a:rect b="b" l="l" r="r" t="t"/>
              <a:pathLst>
                <a:path extrusionOk="0" h="1248" w="1345">
                  <a:moveTo>
                    <a:pt x="1" y="0"/>
                  </a:moveTo>
                  <a:lnTo>
                    <a:pt x="1249" y="1248"/>
                  </a:lnTo>
                  <a:lnTo>
                    <a:pt x="1345" y="1248"/>
                  </a:lnTo>
                  <a:lnTo>
                    <a:pt x="95" y="0"/>
                  </a:lnTo>
                  <a:close/>
                </a:path>
              </a:pathLst>
            </a:custGeom>
            <a:solidFill>
              <a:srgbClr val="5A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4456011" y="2120754"/>
              <a:ext cx="88085" cy="81732"/>
            </a:xfrm>
            <a:custGeom>
              <a:rect b="b" l="l" r="r" t="t"/>
              <a:pathLst>
                <a:path extrusionOk="0" h="1248" w="1345">
                  <a:moveTo>
                    <a:pt x="1" y="0"/>
                  </a:moveTo>
                  <a:lnTo>
                    <a:pt x="1250" y="1248"/>
                  </a:lnTo>
                  <a:lnTo>
                    <a:pt x="1344" y="1248"/>
                  </a:lnTo>
                  <a:lnTo>
                    <a:pt x="96" y="0"/>
                  </a:lnTo>
                  <a:close/>
                </a:path>
              </a:pathLst>
            </a:custGeom>
            <a:solidFill>
              <a:srgbClr val="59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4449790" y="2120754"/>
              <a:ext cx="88085" cy="81732"/>
            </a:xfrm>
            <a:custGeom>
              <a:rect b="b" l="l" r="r" t="t"/>
              <a:pathLst>
                <a:path extrusionOk="0" h="1248" w="1345">
                  <a:moveTo>
                    <a:pt x="0" y="0"/>
                  </a:moveTo>
                  <a:lnTo>
                    <a:pt x="1248" y="1248"/>
                  </a:lnTo>
                  <a:lnTo>
                    <a:pt x="1345" y="1248"/>
                  </a:lnTo>
                  <a:lnTo>
                    <a:pt x="96" y="0"/>
                  </a:lnTo>
                  <a:close/>
                </a:path>
              </a:pathLst>
            </a:custGeom>
            <a:solidFill>
              <a:srgbClr val="58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3"/>
            <p:cNvSpPr/>
            <p:nvPr/>
          </p:nvSpPr>
          <p:spPr>
            <a:xfrm>
              <a:off x="4443568" y="2120754"/>
              <a:ext cx="88019" cy="81732"/>
            </a:xfrm>
            <a:custGeom>
              <a:rect b="b" l="l" r="r" t="t"/>
              <a:pathLst>
                <a:path extrusionOk="0" h="1248" w="1344">
                  <a:moveTo>
                    <a:pt x="1" y="0"/>
                  </a:moveTo>
                  <a:lnTo>
                    <a:pt x="1249" y="1248"/>
                  </a:lnTo>
                  <a:lnTo>
                    <a:pt x="1343" y="1248"/>
                  </a:lnTo>
                  <a:lnTo>
                    <a:pt x="95" y="0"/>
                  </a:lnTo>
                  <a:close/>
                </a:path>
              </a:pathLst>
            </a:custGeom>
            <a:solidFill>
              <a:srgbClr val="57E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3"/>
            <p:cNvSpPr/>
            <p:nvPr/>
          </p:nvSpPr>
          <p:spPr>
            <a:xfrm>
              <a:off x="4437347" y="2120754"/>
              <a:ext cx="88085" cy="81732"/>
            </a:xfrm>
            <a:custGeom>
              <a:rect b="b" l="l" r="r" t="t"/>
              <a:pathLst>
                <a:path extrusionOk="0" h="1248" w="1345">
                  <a:moveTo>
                    <a:pt x="0" y="0"/>
                  </a:moveTo>
                  <a:lnTo>
                    <a:pt x="1248" y="1248"/>
                  </a:lnTo>
                  <a:lnTo>
                    <a:pt x="1344" y="1248"/>
                  </a:lnTo>
                  <a:lnTo>
                    <a:pt x="96" y="0"/>
                  </a:lnTo>
                  <a:close/>
                </a:path>
              </a:pathLst>
            </a:custGeom>
            <a:solidFill>
              <a:srgbClr val="56E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4431060" y="2120754"/>
              <a:ext cx="88019" cy="81732"/>
            </a:xfrm>
            <a:custGeom>
              <a:rect b="b" l="l" r="r" t="t"/>
              <a:pathLst>
                <a:path extrusionOk="0" h="1248" w="1344">
                  <a:moveTo>
                    <a:pt x="1" y="0"/>
                  </a:moveTo>
                  <a:lnTo>
                    <a:pt x="1249" y="1248"/>
                  </a:lnTo>
                  <a:lnTo>
                    <a:pt x="1344" y="1248"/>
                  </a:lnTo>
                  <a:lnTo>
                    <a:pt x="96" y="0"/>
                  </a:lnTo>
                  <a:close/>
                </a:path>
              </a:pathLst>
            </a:custGeom>
            <a:solidFill>
              <a:srgbClr val="55E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4424838" y="2120754"/>
              <a:ext cx="88085" cy="81732"/>
            </a:xfrm>
            <a:custGeom>
              <a:rect b="b" l="l" r="r" t="t"/>
              <a:pathLst>
                <a:path extrusionOk="0" h="1248" w="1345">
                  <a:moveTo>
                    <a:pt x="0" y="0"/>
                  </a:moveTo>
                  <a:lnTo>
                    <a:pt x="1249" y="1248"/>
                  </a:lnTo>
                  <a:lnTo>
                    <a:pt x="1344" y="1248"/>
                  </a:lnTo>
                  <a:lnTo>
                    <a:pt x="96" y="0"/>
                  </a:lnTo>
                  <a:close/>
                </a:path>
              </a:pathLst>
            </a:custGeom>
            <a:solidFill>
              <a:srgbClr val="54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3"/>
            <p:cNvSpPr/>
            <p:nvPr/>
          </p:nvSpPr>
          <p:spPr>
            <a:xfrm>
              <a:off x="4418617" y="2120754"/>
              <a:ext cx="88019" cy="81732"/>
            </a:xfrm>
            <a:custGeom>
              <a:rect b="b" l="l" r="r" t="t"/>
              <a:pathLst>
                <a:path extrusionOk="0" h="1248" w="1344">
                  <a:moveTo>
                    <a:pt x="1" y="0"/>
                  </a:moveTo>
                  <a:lnTo>
                    <a:pt x="1248" y="1248"/>
                  </a:lnTo>
                  <a:lnTo>
                    <a:pt x="1344" y="1248"/>
                  </a:lnTo>
                  <a:lnTo>
                    <a:pt x="95" y="0"/>
                  </a:lnTo>
                  <a:close/>
                </a:path>
              </a:pathLst>
            </a:custGeom>
            <a:solidFill>
              <a:srgbClr val="53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3"/>
            <p:cNvSpPr/>
            <p:nvPr/>
          </p:nvSpPr>
          <p:spPr>
            <a:xfrm>
              <a:off x="4412330" y="2120754"/>
              <a:ext cx="88085" cy="81732"/>
            </a:xfrm>
            <a:custGeom>
              <a:rect b="b" l="l" r="r" t="t"/>
              <a:pathLst>
                <a:path extrusionOk="0" h="1248" w="1345">
                  <a:moveTo>
                    <a:pt x="0" y="0"/>
                  </a:moveTo>
                  <a:lnTo>
                    <a:pt x="1250" y="1248"/>
                  </a:lnTo>
                  <a:lnTo>
                    <a:pt x="1344" y="1248"/>
                  </a:lnTo>
                  <a:lnTo>
                    <a:pt x="97" y="0"/>
                  </a:lnTo>
                  <a:close/>
                </a:path>
              </a:pathLst>
            </a:custGeom>
            <a:solidFill>
              <a:srgbClr val="52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4406108" y="2120754"/>
              <a:ext cx="88085" cy="81732"/>
            </a:xfrm>
            <a:custGeom>
              <a:rect b="b" l="l" r="r" t="t"/>
              <a:pathLst>
                <a:path extrusionOk="0" h="1248" w="1345">
                  <a:moveTo>
                    <a:pt x="1" y="0"/>
                  </a:moveTo>
                  <a:lnTo>
                    <a:pt x="1249" y="1248"/>
                  </a:lnTo>
                  <a:lnTo>
                    <a:pt x="1345" y="1248"/>
                  </a:lnTo>
                  <a:lnTo>
                    <a:pt x="95" y="0"/>
                  </a:lnTo>
                  <a:close/>
                </a:path>
              </a:pathLst>
            </a:custGeom>
            <a:solidFill>
              <a:srgbClr val="51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4399887" y="2120754"/>
              <a:ext cx="88085" cy="81732"/>
            </a:xfrm>
            <a:custGeom>
              <a:rect b="b" l="l" r="r" t="t"/>
              <a:pathLst>
                <a:path extrusionOk="0" h="1248" w="1345">
                  <a:moveTo>
                    <a:pt x="0" y="0"/>
                  </a:moveTo>
                  <a:lnTo>
                    <a:pt x="1249" y="1248"/>
                  </a:lnTo>
                  <a:lnTo>
                    <a:pt x="1344" y="1248"/>
                  </a:lnTo>
                  <a:lnTo>
                    <a:pt x="96" y="0"/>
                  </a:lnTo>
                  <a:close/>
                </a:path>
              </a:pathLst>
            </a:custGeom>
            <a:solidFill>
              <a:srgbClr val="50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3"/>
            <p:cNvSpPr/>
            <p:nvPr/>
          </p:nvSpPr>
          <p:spPr>
            <a:xfrm>
              <a:off x="4393600" y="2120754"/>
              <a:ext cx="88085" cy="81732"/>
            </a:xfrm>
            <a:custGeom>
              <a:rect b="b" l="l" r="r" t="t"/>
              <a:pathLst>
                <a:path extrusionOk="0" h="1248" w="1345">
                  <a:moveTo>
                    <a:pt x="1" y="0"/>
                  </a:moveTo>
                  <a:lnTo>
                    <a:pt x="1249" y="1248"/>
                  </a:lnTo>
                  <a:lnTo>
                    <a:pt x="1345" y="1248"/>
                  </a:lnTo>
                  <a:lnTo>
                    <a:pt x="96" y="0"/>
                  </a:lnTo>
                  <a:close/>
                </a:path>
              </a:pathLst>
            </a:custGeom>
            <a:solidFill>
              <a:srgbClr val="4F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3"/>
            <p:cNvSpPr/>
            <p:nvPr/>
          </p:nvSpPr>
          <p:spPr>
            <a:xfrm>
              <a:off x="4387379" y="2120754"/>
              <a:ext cx="88085" cy="81732"/>
            </a:xfrm>
            <a:custGeom>
              <a:rect b="b" l="l" r="r" t="t"/>
              <a:pathLst>
                <a:path extrusionOk="0" h="1248" w="1345">
                  <a:moveTo>
                    <a:pt x="0" y="0"/>
                  </a:moveTo>
                  <a:lnTo>
                    <a:pt x="1250" y="1248"/>
                  </a:lnTo>
                  <a:lnTo>
                    <a:pt x="1344" y="1248"/>
                  </a:lnTo>
                  <a:lnTo>
                    <a:pt x="96" y="0"/>
                  </a:lnTo>
                  <a:close/>
                </a:path>
              </a:pathLst>
            </a:custGeom>
            <a:solidFill>
              <a:srgbClr val="4EE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4381157" y="2120754"/>
              <a:ext cx="88085" cy="81732"/>
            </a:xfrm>
            <a:custGeom>
              <a:rect b="b" l="l" r="r" t="t"/>
              <a:pathLst>
                <a:path extrusionOk="0" h="1248" w="1345">
                  <a:moveTo>
                    <a:pt x="1" y="0"/>
                  </a:moveTo>
                  <a:lnTo>
                    <a:pt x="1248" y="1248"/>
                  </a:lnTo>
                  <a:lnTo>
                    <a:pt x="1345" y="1248"/>
                  </a:lnTo>
                  <a:lnTo>
                    <a:pt x="95" y="0"/>
                  </a:lnTo>
                  <a:close/>
                </a:path>
              </a:pathLst>
            </a:custGeom>
            <a:solidFill>
              <a:srgbClr val="4D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4374870" y="2120754"/>
              <a:ext cx="88085" cy="81732"/>
            </a:xfrm>
            <a:custGeom>
              <a:rect b="b" l="l" r="r" t="t"/>
              <a:pathLst>
                <a:path extrusionOk="0" h="1248" w="1345">
                  <a:moveTo>
                    <a:pt x="0" y="0"/>
                  </a:moveTo>
                  <a:lnTo>
                    <a:pt x="1250" y="1248"/>
                  </a:lnTo>
                  <a:lnTo>
                    <a:pt x="1344" y="1248"/>
                  </a:lnTo>
                  <a:lnTo>
                    <a:pt x="97" y="0"/>
                  </a:lnTo>
                  <a:close/>
                </a:path>
              </a:pathLst>
            </a:custGeom>
            <a:solidFill>
              <a:srgbClr val="4C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3"/>
            <p:cNvSpPr/>
            <p:nvPr/>
          </p:nvSpPr>
          <p:spPr>
            <a:xfrm>
              <a:off x="4368649" y="2120754"/>
              <a:ext cx="88085" cy="81732"/>
            </a:xfrm>
            <a:custGeom>
              <a:rect b="b" l="l" r="r" t="t"/>
              <a:pathLst>
                <a:path extrusionOk="0" h="1248" w="1345">
                  <a:moveTo>
                    <a:pt x="1" y="0"/>
                  </a:moveTo>
                  <a:lnTo>
                    <a:pt x="1248" y="1248"/>
                  </a:lnTo>
                  <a:lnTo>
                    <a:pt x="1345" y="1248"/>
                  </a:lnTo>
                  <a:lnTo>
                    <a:pt x="95" y="0"/>
                  </a:lnTo>
                  <a:close/>
                </a:path>
              </a:pathLst>
            </a:custGeom>
            <a:solidFill>
              <a:srgbClr val="4B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3"/>
            <p:cNvSpPr/>
            <p:nvPr/>
          </p:nvSpPr>
          <p:spPr>
            <a:xfrm>
              <a:off x="4362493" y="2120754"/>
              <a:ext cx="87954" cy="81732"/>
            </a:xfrm>
            <a:custGeom>
              <a:rect b="b" l="l" r="r" t="t"/>
              <a:pathLst>
                <a:path extrusionOk="0" h="1248" w="1343">
                  <a:moveTo>
                    <a:pt x="1" y="0"/>
                  </a:moveTo>
                  <a:lnTo>
                    <a:pt x="1248" y="1248"/>
                  </a:lnTo>
                  <a:lnTo>
                    <a:pt x="1342" y="1248"/>
                  </a:lnTo>
                  <a:lnTo>
                    <a:pt x="95" y="0"/>
                  </a:lnTo>
                  <a:close/>
                </a:path>
              </a:pathLst>
            </a:custGeom>
            <a:solidFill>
              <a:srgbClr val="4A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4356140" y="2120754"/>
              <a:ext cx="88085" cy="81732"/>
            </a:xfrm>
            <a:custGeom>
              <a:rect b="b" l="l" r="r" t="t"/>
              <a:pathLst>
                <a:path extrusionOk="0" h="1248" w="1345">
                  <a:moveTo>
                    <a:pt x="1" y="0"/>
                  </a:moveTo>
                  <a:lnTo>
                    <a:pt x="1248" y="1248"/>
                  </a:lnTo>
                  <a:lnTo>
                    <a:pt x="1345" y="1248"/>
                  </a:lnTo>
                  <a:lnTo>
                    <a:pt x="98" y="0"/>
                  </a:lnTo>
                  <a:close/>
                </a:path>
              </a:pathLst>
            </a:custGeom>
            <a:solidFill>
              <a:srgbClr val="49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4349984" y="2120754"/>
              <a:ext cx="87954" cy="81732"/>
            </a:xfrm>
            <a:custGeom>
              <a:rect b="b" l="l" r="r" t="t"/>
              <a:pathLst>
                <a:path extrusionOk="0" h="1248" w="1343">
                  <a:moveTo>
                    <a:pt x="1" y="0"/>
                  </a:moveTo>
                  <a:lnTo>
                    <a:pt x="1248" y="1248"/>
                  </a:lnTo>
                  <a:lnTo>
                    <a:pt x="1342" y="1248"/>
                  </a:lnTo>
                  <a:lnTo>
                    <a:pt x="95" y="0"/>
                  </a:lnTo>
                  <a:close/>
                </a:path>
              </a:pathLst>
            </a:custGeom>
            <a:solidFill>
              <a:srgbClr val="48E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3"/>
            <p:cNvSpPr/>
            <p:nvPr/>
          </p:nvSpPr>
          <p:spPr>
            <a:xfrm>
              <a:off x="4343697" y="2120754"/>
              <a:ext cx="88019" cy="81732"/>
            </a:xfrm>
            <a:custGeom>
              <a:rect b="b" l="l" r="r" t="t"/>
              <a:pathLst>
                <a:path extrusionOk="0" h="1248" w="1344">
                  <a:moveTo>
                    <a:pt x="0" y="0"/>
                  </a:moveTo>
                  <a:lnTo>
                    <a:pt x="1249" y="1248"/>
                  </a:lnTo>
                  <a:lnTo>
                    <a:pt x="1344" y="1248"/>
                  </a:lnTo>
                  <a:lnTo>
                    <a:pt x="97" y="0"/>
                  </a:lnTo>
                  <a:close/>
                </a:path>
              </a:pathLst>
            </a:custGeom>
            <a:solidFill>
              <a:srgbClr val="47E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3"/>
            <p:cNvSpPr/>
            <p:nvPr/>
          </p:nvSpPr>
          <p:spPr>
            <a:xfrm>
              <a:off x="4337476" y="2120754"/>
              <a:ext cx="88019" cy="81732"/>
            </a:xfrm>
            <a:custGeom>
              <a:rect b="b" l="l" r="r" t="t"/>
              <a:pathLst>
                <a:path extrusionOk="0" h="1248" w="1344">
                  <a:moveTo>
                    <a:pt x="1" y="0"/>
                  </a:moveTo>
                  <a:lnTo>
                    <a:pt x="1248" y="1248"/>
                  </a:lnTo>
                  <a:lnTo>
                    <a:pt x="1344" y="1248"/>
                  </a:lnTo>
                  <a:lnTo>
                    <a:pt x="95" y="0"/>
                  </a:lnTo>
                  <a:close/>
                </a:path>
              </a:pathLst>
            </a:custGeom>
            <a:solidFill>
              <a:srgbClr val="46E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4331254" y="2120754"/>
              <a:ext cx="88019" cy="81732"/>
            </a:xfrm>
            <a:custGeom>
              <a:rect b="b" l="l" r="r" t="t"/>
              <a:pathLst>
                <a:path extrusionOk="0" h="1248" w="1344">
                  <a:moveTo>
                    <a:pt x="0" y="0"/>
                  </a:moveTo>
                  <a:lnTo>
                    <a:pt x="1249" y="1248"/>
                  </a:lnTo>
                  <a:lnTo>
                    <a:pt x="1343" y="1248"/>
                  </a:lnTo>
                  <a:lnTo>
                    <a:pt x="96" y="0"/>
                  </a:lnTo>
                  <a:close/>
                </a:path>
              </a:pathLst>
            </a:custGeom>
            <a:solidFill>
              <a:srgbClr val="45E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4324968" y="2120754"/>
              <a:ext cx="88085" cy="81732"/>
            </a:xfrm>
            <a:custGeom>
              <a:rect b="b" l="l" r="r" t="t"/>
              <a:pathLst>
                <a:path extrusionOk="0" h="1248" w="1345">
                  <a:moveTo>
                    <a:pt x="1" y="0"/>
                  </a:moveTo>
                  <a:lnTo>
                    <a:pt x="1249" y="1248"/>
                  </a:lnTo>
                  <a:lnTo>
                    <a:pt x="1345" y="1248"/>
                  </a:lnTo>
                  <a:lnTo>
                    <a:pt x="96" y="0"/>
                  </a:lnTo>
                  <a:close/>
                </a:path>
              </a:pathLst>
            </a:custGeom>
            <a:solidFill>
              <a:srgbClr val="44E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3"/>
            <p:cNvSpPr/>
            <p:nvPr/>
          </p:nvSpPr>
          <p:spPr>
            <a:xfrm>
              <a:off x="4318746" y="2120754"/>
              <a:ext cx="88085" cy="81732"/>
            </a:xfrm>
            <a:custGeom>
              <a:rect b="b" l="l" r="r" t="t"/>
              <a:pathLst>
                <a:path extrusionOk="0" h="1248" w="1345">
                  <a:moveTo>
                    <a:pt x="0" y="0"/>
                  </a:moveTo>
                  <a:lnTo>
                    <a:pt x="1249" y="1248"/>
                  </a:lnTo>
                  <a:lnTo>
                    <a:pt x="1344" y="1248"/>
                  </a:lnTo>
                  <a:lnTo>
                    <a:pt x="96" y="0"/>
                  </a:lnTo>
                  <a:close/>
                </a:path>
              </a:pathLst>
            </a:custGeom>
            <a:solidFill>
              <a:srgbClr val="43E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3"/>
            <p:cNvSpPr/>
            <p:nvPr/>
          </p:nvSpPr>
          <p:spPr>
            <a:xfrm>
              <a:off x="4312525" y="2120754"/>
              <a:ext cx="88019" cy="81732"/>
            </a:xfrm>
            <a:custGeom>
              <a:rect b="b" l="l" r="r" t="t"/>
              <a:pathLst>
                <a:path extrusionOk="0" h="1248" w="1344">
                  <a:moveTo>
                    <a:pt x="1" y="0"/>
                  </a:moveTo>
                  <a:lnTo>
                    <a:pt x="1248" y="1248"/>
                  </a:lnTo>
                  <a:lnTo>
                    <a:pt x="1344" y="1248"/>
                  </a:lnTo>
                  <a:lnTo>
                    <a:pt x="95" y="0"/>
                  </a:lnTo>
                  <a:close/>
                </a:path>
              </a:pathLst>
            </a:custGeom>
            <a:solidFill>
              <a:srgbClr val="42E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4306238" y="2120754"/>
              <a:ext cx="88085" cy="81732"/>
            </a:xfrm>
            <a:custGeom>
              <a:rect b="b" l="l" r="r" t="t"/>
              <a:pathLst>
                <a:path extrusionOk="0" h="1248" w="1345">
                  <a:moveTo>
                    <a:pt x="0" y="0"/>
                  </a:moveTo>
                  <a:lnTo>
                    <a:pt x="1250" y="1248"/>
                  </a:lnTo>
                  <a:lnTo>
                    <a:pt x="1344" y="1248"/>
                  </a:lnTo>
                  <a:lnTo>
                    <a:pt x="97" y="0"/>
                  </a:lnTo>
                  <a:close/>
                </a:path>
              </a:pathLst>
            </a:custGeom>
            <a:solidFill>
              <a:srgbClr val="41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3"/>
            <p:cNvSpPr/>
            <p:nvPr/>
          </p:nvSpPr>
          <p:spPr>
            <a:xfrm>
              <a:off x="4300016" y="2120754"/>
              <a:ext cx="88085" cy="81732"/>
            </a:xfrm>
            <a:custGeom>
              <a:rect b="b" l="l" r="r" t="t"/>
              <a:pathLst>
                <a:path extrusionOk="0" h="1248" w="1345">
                  <a:moveTo>
                    <a:pt x="1" y="0"/>
                  </a:moveTo>
                  <a:lnTo>
                    <a:pt x="1248" y="1248"/>
                  </a:lnTo>
                  <a:lnTo>
                    <a:pt x="1345" y="1248"/>
                  </a:lnTo>
                  <a:lnTo>
                    <a:pt x="95" y="0"/>
                  </a:lnTo>
                  <a:close/>
                </a:path>
              </a:pathLst>
            </a:custGeom>
            <a:solidFill>
              <a:srgbClr val="40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4293860" y="2120754"/>
              <a:ext cx="87954" cy="81732"/>
            </a:xfrm>
            <a:custGeom>
              <a:rect b="b" l="l" r="r" t="t"/>
              <a:pathLst>
                <a:path extrusionOk="0" h="1248" w="1343">
                  <a:moveTo>
                    <a:pt x="0" y="0"/>
                  </a:moveTo>
                  <a:lnTo>
                    <a:pt x="1248" y="1248"/>
                  </a:lnTo>
                  <a:lnTo>
                    <a:pt x="1342" y="1248"/>
                  </a:lnTo>
                  <a:lnTo>
                    <a:pt x="95" y="0"/>
                  </a:lnTo>
                  <a:close/>
                </a:path>
              </a:pathLst>
            </a:custGeom>
            <a:solidFill>
              <a:srgbClr val="3F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4287508" y="2120754"/>
              <a:ext cx="88085" cy="81732"/>
            </a:xfrm>
            <a:custGeom>
              <a:rect b="b" l="l" r="r" t="t"/>
              <a:pathLst>
                <a:path extrusionOk="0" h="1248" w="1345">
                  <a:moveTo>
                    <a:pt x="1" y="0"/>
                  </a:moveTo>
                  <a:lnTo>
                    <a:pt x="1249" y="1248"/>
                  </a:lnTo>
                  <a:lnTo>
                    <a:pt x="1345" y="1248"/>
                  </a:lnTo>
                  <a:lnTo>
                    <a:pt x="97" y="0"/>
                  </a:lnTo>
                  <a:close/>
                </a:path>
              </a:pathLst>
            </a:custGeom>
            <a:solidFill>
              <a:srgbClr val="3E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4281352" y="2120754"/>
              <a:ext cx="88019" cy="81732"/>
            </a:xfrm>
            <a:custGeom>
              <a:rect b="b" l="l" r="r" t="t"/>
              <a:pathLst>
                <a:path extrusionOk="0" h="1248" w="1344">
                  <a:moveTo>
                    <a:pt x="0" y="0"/>
                  </a:moveTo>
                  <a:lnTo>
                    <a:pt x="1248" y="1248"/>
                  </a:lnTo>
                  <a:lnTo>
                    <a:pt x="1343" y="1248"/>
                  </a:lnTo>
                  <a:lnTo>
                    <a:pt x="95" y="0"/>
                  </a:lnTo>
                  <a:close/>
                </a:path>
              </a:pathLst>
            </a:custGeom>
            <a:solidFill>
              <a:srgbClr val="3D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4274999" y="2120754"/>
              <a:ext cx="88085" cy="81732"/>
            </a:xfrm>
            <a:custGeom>
              <a:rect b="b" l="l" r="r" t="t"/>
              <a:pathLst>
                <a:path extrusionOk="0" h="1248" w="1345">
                  <a:moveTo>
                    <a:pt x="1" y="0"/>
                  </a:moveTo>
                  <a:lnTo>
                    <a:pt x="1249" y="1248"/>
                  </a:lnTo>
                  <a:lnTo>
                    <a:pt x="1345" y="1248"/>
                  </a:lnTo>
                  <a:lnTo>
                    <a:pt x="97" y="0"/>
                  </a:lnTo>
                  <a:close/>
                </a:path>
              </a:pathLst>
            </a:custGeom>
            <a:solidFill>
              <a:srgbClr val="3C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4268843" y="2120754"/>
              <a:ext cx="88019" cy="81732"/>
            </a:xfrm>
            <a:custGeom>
              <a:rect b="b" l="l" r="r" t="t"/>
              <a:pathLst>
                <a:path extrusionOk="0" h="1248" w="1344">
                  <a:moveTo>
                    <a:pt x="0" y="0"/>
                  </a:moveTo>
                  <a:lnTo>
                    <a:pt x="1249" y="1248"/>
                  </a:lnTo>
                  <a:lnTo>
                    <a:pt x="1343" y="1248"/>
                  </a:lnTo>
                  <a:lnTo>
                    <a:pt x="95" y="0"/>
                  </a:lnTo>
                  <a:close/>
                </a:path>
              </a:pathLst>
            </a:custGeom>
            <a:solidFill>
              <a:srgbClr val="3BE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4262556" y="2120754"/>
              <a:ext cx="88085" cy="81732"/>
            </a:xfrm>
            <a:custGeom>
              <a:rect b="b" l="l" r="r" t="t"/>
              <a:pathLst>
                <a:path extrusionOk="0" h="1248" w="1345">
                  <a:moveTo>
                    <a:pt x="1" y="0"/>
                  </a:moveTo>
                  <a:lnTo>
                    <a:pt x="1248" y="1248"/>
                  </a:lnTo>
                  <a:lnTo>
                    <a:pt x="1345" y="1248"/>
                  </a:lnTo>
                  <a:lnTo>
                    <a:pt x="96" y="0"/>
                  </a:lnTo>
                  <a:close/>
                </a:path>
              </a:pathLst>
            </a:custGeom>
            <a:solidFill>
              <a:srgbClr val="3B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4256335" y="2120754"/>
              <a:ext cx="88019" cy="81732"/>
            </a:xfrm>
            <a:custGeom>
              <a:rect b="b" l="l" r="r" t="t"/>
              <a:pathLst>
                <a:path extrusionOk="0" h="1248" w="1344">
                  <a:moveTo>
                    <a:pt x="0" y="0"/>
                  </a:moveTo>
                  <a:lnTo>
                    <a:pt x="1249" y="1248"/>
                  </a:lnTo>
                  <a:lnTo>
                    <a:pt x="1343" y="1248"/>
                  </a:lnTo>
                  <a:lnTo>
                    <a:pt x="96" y="0"/>
                  </a:lnTo>
                  <a:close/>
                </a:path>
              </a:pathLst>
            </a:custGeom>
            <a:solidFill>
              <a:srgbClr val="3A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4250114" y="2120754"/>
              <a:ext cx="88019" cy="81732"/>
            </a:xfrm>
            <a:custGeom>
              <a:rect b="b" l="l" r="r" t="t"/>
              <a:pathLst>
                <a:path extrusionOk="0" h="1248" w="1344">
                  <a:moveTo>
                    <a:pt x="0" y="0"/>
                  </a:moveTo>
                  <a:lnTo>
                    <a:pt x="1250" y="1248"/>
                  </a:lnTo>
                  <a:lnTo>
                    <a:pt x="1344" y="1248"/>
                  </a:lnTo>
                  <a:lnTo>
                    <a:pt x="95" y="0"/>
                  </a:lnTo>
                  <a:close/>
                </a:path>
              </a:pathLst>
            </a:custGeom>
            <a:solidFill>
              <a:srgbClr val="39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3"/>
            <p:cNvSpPr/>
            <p:nvPr/>
          </p:nvSpPr>
          <p:spPr>
            <a:xfrm>
              <a:off x="4243892" y="2120754"/>
              <a:ext cx="88085" cy="81732"/>
            </a:xfrm>
            <a:custGeom>
              <a:rect b="b" l="l" r="r" t="t"/>
              <a:pathLst>
                <a:path extrusionOk="0" h="1248" w="1345">
                  <a:moveTo>
                    <a:pt x="1" y="0"/>
                  </a:moveTo>
                  <a:lnTo>
                    <a:pt x="1248" y="1248"/>
                  </a:lnTo>
                  <a:lnTo>
                    <a:pt x="1345" y="1248"/>
                  </a:lnTo>
                  <a:lnTo>
                    <a:pt x="95" y="0"/>
                  </a:lnTo>
                  <a:close/>
                </a:path>
              </a:pathLst>
            </a:custGeom>
            <a:solidFill>
              <a:srgbClr val="38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3"/>
            <p:cNvSpPr/>
            <p:nvPr/>
          </p:nvSpPr>
          <p:spPr>
            <a:xfrm>
              <a:off x="4237605" y="2120754"/>
              <a:ext cx="88019" cy="81732"/>
            </a:xfrm>
            <a:custGeom>
              <a:rect b="b" l="l" r="r" t="t"/>
              <a:pathLst>
                <a:path extrusionOk="0" h="1248" w="1344">
                  <a:moveTo>
                    <a:pt x="0" y="0"/>
                  </a:moveTo>
                  <a:lnTo>
                    <a:pt x="1250" y="1248"/>
                  </a:lnTo>
                  <a:lnTo>
                    <a:pt x="1344" y="1248"/>
                  </a:lnTo>
                  <a:lnTo>
                    <a:pt x="97" y="0"/>
                  </a:lnTo>
                  <a:close/>
                </a:path>
              </a:pathLst>
            </a:custGeom>
            <a:solidFill>
              <a:srgbClr val="37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3"/>
            <p:cNvSpPr/>
            <p:nvPr/>
          </p:nvSpPr>
          <p:spPr>
            <a:xfrm>
              <a:off x="4231384" y="2120754"/>
              <a:ext cx="88085" cy="81732"/>
            </a:xfrm>
            <a:custGeom>
              <a:rect b="b" l="l" r="r" t="t"/>
              <a:pathLst>
                <a:path extrusionOk="0" h="1248" w="1345">
                  <a:moveTo>
                    <a:pt x="1" y="0"/>
                  </a:moveTo>
                  <a:lnTo>
                    <a:pt x="1248" y="1248"/>
                  </a:lnTo>
                  <a:lnTo>
                    <a:pt x="1345" y="1248"/>
                  </a:lnTo>
                  <a:lnTo>
                    <a:pt x="95" y="0"/>
                  </a:lnTo>
                  <a:close/>
                </a:path>
              </a:pathLst>
            </a:custGeom>
            <a:solidFill>
              <a:srgbClr val="36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3"/>
            <p:cNvSpPr/>
            <p:nvPr/>
          </p:nvSpPr>
          <p:spPr>
            <a:xfrm>
              <a:off x="4225097" y="2120754"/>
              <a:ext cx="88085" cy="81732"/>
            </a:xfrm>
            <a:custGeom>
              <a:rect b="b" l="l" r="r" t="t"/>
              <a:pathLst>
                <a:path extrusionOk="0" h="1248" w="1345">
                  <a:moveTo>
                    <a:pt x="0" y="0"/>
                  </a:moveTo>
                  <a:lnTo>
                    <a:pt x="1250" y="1248"/>
                  </a:lnTo>
                  <a:lnTo>
                    <a:pt x="1344" y="1248"/>
                  </a:lnTo>
                  <a:lnTo>
                    <a:pt x="97" y="0"/>
                  </a:lnTo>
                  <a:close/>
                </a:path>
              </a:pathLst>
            </a:custGeom>
            <a:solidFill>
              <a:srgbClr val="35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4218875" y="2120754"/>
              <a:ext cx="88085" cy="81732"/>
            </a:xfrm>
            <a:custGeom>
              <a:rect b="b" l="l" r="r" t="t"/>
              <a:pathLst>
                <a:path extrusionOk="0" h="1248" w="1345">
                  <a:moveTo>
                    <a:pt x="1" y="0"/>
                  </a:moveTo>
                  <a:lnTo>
                    <a:pt x="1249" y="1248"/>
                  </a:lnTo>
                  <a:lnTo>
                    <a:pt x="1345" y="1248"/>
                  </a:lnTo>
                  <a:lnTo>
                    <a:pt x="95" y="0"/>
                  </a:lnTo>
                  <a:close/>
                </a:path>
              </a:pathLst>
            </a:custGeom>
            <a:solidFill>
              <a:srgbClr val="34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3"/>
            <p:cNvSpPr/>
            <p:nvPr/>
          </p:nvSpPr>
          <p:spPr>
            <a:xfrm>
              <a:off x="4212719" y="2120754"/>
              <a:ext cx="88019" cy="81732"/>
            </a:xfrm>
            <a:custGeom>
              <a:rect b="b" l="l" r="r" t="t"/>
              <a:pathLst>
                <a:path extrusionOk="0" h="1248" w="1344">
                  <a:moveTo>
                    <a:pt x="0" y="0"/>
                  </a:moveTo>
                  <a:lnTo>
                    <a:pt x="1248" y="1248"/>
                  </a:lnTo>
                  <a:lnTo>
                    <a:pt x="1343" y="1248"/>
                  </a:lnTo>
                  <a:lnTo>
                    <a:pt x="95" y="0"/>
                  </a:lnTo>
                  <a:close/>
                </a:path>
              </a:pathLst>
            </a:custGeom>
            <a:solidFill>
              <a:srgbClr val="33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3"/>
            <p:cNvSpPr/>
            <p:nvPr/>
          </p:nvSpPr>
          <p:spPr>
            <a:xfrm>
              <a:off x="4206367" y="2120754"/>
              <a:ext cx="88085" cy="81732"/>
            </a:xfrm>
            <a:custGeom>
              <a:rect b="b" l="l" r="r" t="t"/>
              <a:pathLst>
                <a:path extrusionOk="0" h="1248" w="1345">
                  <a:moveTo>
                    <a:pt x="1" y="0"/>
                  </a:moveTo>
                  <a:lnTo>
                    <a:pt x="1249" y="1248"/>
                  </a:lnTo>
                  <a:lnTo>
                    <a:pt x="1345" y="1248"/>
                  </a:lnTo>
                  <a:lnTo>
                    <a:pt x="97" y="0"/>
                  </a:lnTo>
                  <a:close/>
                </a:path>
              </a:pathLst>
            </a:custGeom>
            <a:solidFill>
              <a:srgbClr val="32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3"/>
            <p:cNvSpPr/>
            <p:nvPr/>
          </p:nvSpPr>
          <p:spPr>
            <a:xfrm>
              <a:off x="4200211" y="2120754"/>
              <a:ext cx="88019" cy="81732"/>
            </a:xfrm>
            <a:custGeom>
              <a:rect b="b" l="l" r="r" t="t"/>
              <a:pathLst>
                <a:path extrusionOk="0" h="1248" w="1344">
                  <a:moveTo>
                    <a:pt x="0" y="0"/>
                  </a:moveTo>
                  <a:lnTo>
                    <a:pt x="1249" y="1248"/>
                  </a:lnTo>
                  <a:lnTo>
                    <a:pt x="1343" y="1248"/>
                  </a:lnTo>
                  <a:lnTo>
                    <a:pt x="95" y="0"/>
                  </a:lnTo>
                  <a:close/>
                </a:path>
              </a:pathLst>
            </a:custGeom>
            <a:solidFill>
              <a:srgbClr val="31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3"/>
            <p:cNvSpPr/>
            <p:nvPr/>
          </p:nvSpPr>
          <p:spPr>
            <a:xfrm>
              <a:off x="4193924" y="2120754"/>
              <a:ext cx="88085" cy="81732"/>
            </a:xfrm>
            <a:custGeom>
              <a:rect b="b" l="l" r="r" t="t"/>
              <a:pathLst>
                <a:path extrusionOk="0" h="1248" w="1345">
                  <a:moveTo>
                    <a:pt x="1" y="0"/>
                  </a:moveTo>
                  <a:lnTo>
                    <a:pt x="1248" y="1248"/>
                  </a:lnTo>
                  <a:lnTo>
                    <a:pt x="1345" y="1248"/>
                  </a:lnTo>
                  <a:lnTo>
                    <a:pt x="96" y="0"/>
                  </a:lnTo>
                  <a:close/>
                </a:path>
              </a:pathLst>
            </a:custGeom>
            <a:solidFill>
              <a:srgbClr val="30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3"/>
            <p:cNvSpPr/>
            <p:nvPr/>
          </p:nvSpPr>
          <p:spPr>
            <a:xfrm>
              <a:off x="4187702" y="2120754"/>
              <a:ext cx="88019" cy="81732"/>
            </a:xfrm>
            <a:custGeom>
              <a:rect b="b" l="l" r="r" t="t"/>
              <a:pathLst>
                <a:path extrusionOk="0" h="1248" w="1344">
                  <a:moveTo>
                    <a:pt x="0" y="0"/>
                  </a:moveTo>
                  <a:lnTo>
                    <a:pt x="1249" y="1248"/>
                  </a:lnTo>
                  <a:lnTo>
                    <a:pt x="1343" y="1248"/>
                  </a:lnTo>
                  <a:lnTo>
                    <a:pt x="96" y="0"/>
                  </a:lnTo>
                  <a:close/>
                </a:path>
              </a:pathLst>
            </a:custGeom>
            <a:solidFill>
              <a:srgbClr val="2F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3"/>
            <p:cNvSpPr/>
            <p:nvPr/>
          </p:nvSpPr>
          <p:spPr>
            <a:xfrm>
              <a:off x="4181416" y="2120754"/>
              <a:ext cx="88085" cy="81732"/>
            </a:xfrm>
            <a:custGeom>
              <a:rect b="b" l="l" r="r" t="t"/>
              <a:pathLst>
                <a:path extrusionOk="0" h="1248" w="1345">
                  <a:moveTo>
                    <a:pt x="1" y="0"/>
                  </a:moveTo>
                  <a:lnTo>
                    <a:pt x="1250" y="1248"/>
                  </a:lnTo>
                  <a:lnTo>
                    <a:pt x="1345" y="1248"/>
                  </a:lnTo>
                  <a:lnTo>
                    <a:pt x="96" y="0"/>
                  </a:lnTo>
                  <a:close/>
                </a:path>
              </a:pathLst>
            </a:custGeom>
            <a:solidFill>
              <a:srgbClr val="2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3"/>
            <p:cNvSpPr/>
            <p:nvPr/>
          </p:nvSpPr>
          <p:spPr>
            <a:xfrm>
              <a:off x="4175260" y="2120754"/>
              <a:ext cx="88085" cy="81732"/>
            </a:xfrm>
            <a:custGeom>
              <a:rect b="b" l="l" r="r" t="t"/>
              <a:pathLst>
                <a:path extrusionOk="0" h="1248" w="1345">
                  <a:moveTo>
                    <a:pt x="0" y="0"/>
                  </a:moveTo>
                  <a:lnTo>
                    <a:pt x="1248" y="1248"/>
                  </a:lnTo>
                  <a:lnTo>
                    <a:pt x="1344" y="1248"/>
                  </a:lnTo>
                  <a:lnTo>
                    <a:pt x="95" y="0"/>
                  </a:lnTo>
                  <a:close/>
                </a:path>
              </a:pathLst>
            </a:custGeom>
            <a:solidFill>
              <a:srgbClr val="2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3"/>
            <p:cNvSpPr/>
            <p:nvPr/>
          </p:nvSpPr>
          <p:spPr>
            <a:xfrm>
              <a:off x="4168907" y="2120754"/>
              <a:ext cx="88085" cy="81732"/>
            </a:xfrm>
            <a:custGeom>
              <a:rect b="b" l="l" r="r" t="t"/>
              <a:pathLst>
                <a:path extrusionOk="0" h="1248" w="1345">
                  <a:moveTo>
                    <a:pt x="1" y="0"/>
                  </a:moveTo>
                  <a:lnTo>
                    <a:pt x="1250" y="1248"/>
                  </a:lnTo>
                  <a:lnTo>
                    <a:pt x="1345" y="1248"/>
                  </a:lnTo>
                  <a:lnTo>
                    <a:pt x="97" y="0"/>
                  </a:lnTo>
                  <a:close/>
                </a:path>
              </a:pathLst>
            </a:custGeom>
            <a:solidFill>
              <a:srgbClr val="2D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4162751" y="2120754"/>
              <a:ext cx="88085" cy="81732"/>
            </a:xfrm>
            <a:custGeom>
              <a:rect b="b" l="l" r="r" t="t"/>
              <a:pathLst>
                <a:path extrusionOk="0" h="1248" w="1345">
                  <a:moveTo>
                    <a:pt x="0" y="0"/>
                  </a:moveTo>
                  <a:lnTo>
                    <a:pt x="1248" y="1248"/>
                  </a:lnTo>
                  <a:lnTo>
                    <a:pt x="1344" y="1248"/>
                  </a:lnTo>
                  <a:lnTo>
                    <a:pt x="95" y="0"/>
                  </a:lnTo>
                  <a:close/>
                </a:path>
              </a:pathLst>
            </a:custGeom>
            <a:solidFill>
              <a:srgbClr val="2C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4156399" y="2120754"/>
              <a:ext cx="88085" cy="81732"/>
            </a:xfrm>
            <a:custGeom>
              <a:rect b="b" l="l" r="r" t="t"/>
              <a:pathLst>
                <a:path extrusionOk="0" h="1248" w="1345">
                  <a:moveTo>
                    <a:pt x="1" y="0"/>
                  </a:moveTo>
                  <a:lnTo>
                    <a:pt x="1250" y="1248"/>
                  </a:lnTo>
                  <a:lnTo>
                    <a:pt x="1345" y="1248"/>
                  </a:lnTo>
                  <a:lnTo>
                    <a:pt x="97" y="0"/>
                  </a:lnTo>
                  <a:close/>
                </a:path>
              </a:pathLst>
            </a:custGeom>
            <a:solidFill>
              <a:srgbClr val="2B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a:off x="4150243" y="2120754"/>
              <a:ext cx="88085" cy="81732"/>
            </a:xfrm>
            <a:custGeom>
              <a:rect b="b" l="l" r="r" t="t"/>
              <a:pathLst>
                <a:path extrusionOk="0" h="1248" w="1345">
                  <a:moveTo>
                    <a:pt x="0" y="0"/>
                  </a:moveTo>
                  <a:lnTo>
                    <a:pt x="1249" y="1248"/>
                  </a:lnTo>
                  <a:lnTo>
                    <a:pt x="1344" y="1248"/>
                  </a:lnTo>
                  <a:lnTo>
                    <a:pt x="95" y="0"/>
                  </a:lnTo>
                  <a:close/>
                </a:path>
              </a:pathLst>
            </a:custGeom>
            <a:solidFill>
              <a:srgbClr val="2A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a:off x="4144087" y="2120754"/>
              <a:ext cx="87954" cy="81732"/>
            </a:xfrm>
            <a:custGeom>
              <a:rect b="b" l="l" r="r" t="t"/>
              <a:pathLst>
                <a:path extrusionOk="0" h="1248" w="1343">
                  <a:moveTo>
                    <a:pt x="0" y="0"/>
                  </a:moveTo>
                  <a:lnTo>
                    <a:pt x="1247" y="1248"/>
                  </a:lnTo>
                  <a:lnTo>
                    <a:pt x="1343" y="1248"/>
                  </a:lnTo>
                  <a:lnTo>
                    <a:pt x="94" y="0"/>
                  </a:lnTo>
                  <a:close/>
                </a:path>
              </a:pathLst>
            </a:custGeom>
            <a:solidFill>
              <a:srgbClr val="29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4137734" y="2120754"/>
              <a:ext cx="88085" cy="81732"/>
            </a:xfrm>
            <a:custGeom>
              <a:rect b="b" l="l" r="r" t="t"/>
              <a:pathLst>
                <a:path extrusionOk="0" h="1248" w="1345">
                  <a:moveTo>
                    <a:pt x="1" y="0"/>
                  </a:moveTo>
                  <a:lnTo>
                    <a:pt x="1249" y="1248"/>
                  </a:lnTo>
                  <a:lnTo>
                    <a:pt x="1344" y="1248"/>
                  </a:lnTo>
                  <a:lnTo>
                    <a:pt x="97" y="0"/>
                  </a:lnTo>
                  <a:close/>
                </a:path>
              </a:pathLst>
            </a:custGeom>
            <a:solidFill>
              <a:srgbClr val="28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4131578" y="2120754"/>
              <a:ext cx="88019" cy="81732"/>
            </a:xfrm>
            <a:custGeom>
              <a:rect b="b" l="l" r="r" t="t"/>
              <a:pathLst>
                <a:path extrusionOk="0" h="1248" w="1344">
                  <a:moveTo>
                    <a:pt x="0" y="0"/>
                  </a:moveTo>
                  <a:lnTo>
                    <a:pt x="1249" y="1248"/>
                  </a:lnTo>
                  <a:lnTo>
                    <a:pt x="1343" y="1248"/>
                  </a:lnTo>
                  <a:lnTo>
                    <a:pt x="95" y="0"/>
                  </a:lnTo>
                  <a:close/>
                </a:path>
              </a:pathLst>
            </a:custGeom>
            <a:solidFill>
              <a:srgbClr val="27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4125291" y="2120754"/>
              <a:ext cx="88085" cy="81732"/>
            </a:xfrm>
            <a:custGeom>
              <a:rect b="b" l="l" r="r" t="t"/>
              <a:pathLst>
                <a:path extrusionOk="0" h="1248" w="1345">
                  <a:moveTo>
                    <a:pt x="1" y="0"/>
                  </a:moveTo>
                  <a:lnTo>
                    <a:pt x="1248" y="1248"/>
                  </a:lnTo>
                  <a:lnTo>
                    <a:pt x="1345" y="1248"/>
                  </a:lnTo>
                  <a:lnTo>
                    <a:pt x="96" y="0"/>
                  </a:lnTo>
                  <a:close/>
                </a:path>
              </a:pathLst>
            </a:custGeom>
            <a:solidFill>
              <a:srgbClr val="26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4119070" y="2120754"/>
              <a:ext cx="88019" cy="81732"/>
            </a:xfrm>
            <a:custGeom>
              <a:rect b="b" l="l" r="r" t="t"/>
              <a:pathLst>
                <a:path extrusionOk="0" h="1248" w="1344">
                  <a:moveTo>
                    <a:pt x="0" y="0"/>
                  </a:moveTo>
                  <a:lnTo>
                    <a:pt x="1249" y="1248"/>
                  </a:lnTo>
                  <a:lnTo>
                    <a:pt x="1343" y="1248"/>
                  </a:lnTo>
                  <a:lnTo>
                    <a:pt x="96" y="0"/>
                  </a:lnTo>
                  <a:close/>
                </a:path>
              </a:pathLst>
            </a:custGeom>
            <a:solidFill>
              <a:srgbClr val="25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4112783" y="2120754"/>
              <a:ext cx="88085" cy="81732"/>
            </a:xfrm>
            <a:custGeom>
              <a:rect b="b" l="l" r="r" t="t"/>
              <a:pathLst>
                <a:path extrusionOk="0" h="1248" w="1345">
                  <a:moveTo>
                    <a:pt x="1" y="0"/>
                  </a:moveTo>
                  <a:lnTo>
                    <a:pt x="1248" y="1248"/>
                  </a:lnTo>
                  <a:lnTo>
                    <a:pt x="1345" y="1248"/>
                  </a:lnTo>
                  <a:lnTo>
                    <a:pt x="96" y="0"/>
                  </a:lnTo>
                  <a:close/>
                </a:path>
              </a:pathLst>
            </a:custGeom>
            <a:solidFill>
              <a:srgbClr val="25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4106627" y="2120754"/>
              <a:ext cx="87954" cy="81732"/>
            </a:xfrm>
            <a:custGeom>
              <a:rect b="b" l="l" r="r" t="t"/>
              <a:pathLst>
                <a:path extrusionOk="0" h="1248" w="1343">
                  <a:moveTo>
                    <a:pt x="0" y="0"/>
                  </a:moveTo>
                  <a:lnTo>
                    <a:pt x="1248" y="1248"/>
                  </a:lnTo>
                  <a:lnTo>
                    <a:pt x="1342" y="1248"/>
                  </a:lnTo>
                  <a:lnTo>
                    <a:pt x="95" y="0"/>
                  </a:lnTo>
                  <a:close/>
                </a:path>
              </a:pathLst>
            </a:custGeom>
            <a:solidFill>
              <a:srgbClr val="24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4100275" y="2120754"/>
              <a:ext cx="88085" cy="81732"/>
            </a:xfrm>
            <a:custGeom>
              <a:rect b="b" l="l" r="r" t="t"/>
              <a:pathLst>
                <a:path extrusionOk="0" h="1248" w="1345">
                  <a:moveTo>
                    <a:pt x="1" y="0"/>
                  </a:moveTo>
                  <a:lnTo>
                    <a:pt x="1250" y="1248"/>
                  </a:lnTo>
                  <a:lnTo>
                    <a:pt x="1345" y="1248"/>
                  </a:lnTo>
                  <a:lnTo>
                    <a:pt x="97" y="0"/>
                  </a:lnTo>
                  <a:close/>
                </a:path>
              </a:pathLst>
            </a:custGeom>
            <a:solidFill>
              <a:srgbClr val="23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4094119" y="2120754"/>
              <a:ext cx="88085" cy="81732"/>
            </a:xfrm>
            <a:custGeom>
              <a:rect b="b" l="l" r="r" t="t"/>
              <a:pathLst>
                <a:path extrusionOk="0" h="1248" w="1345">
                  <a:moveTo>
                    <a:pt x="0" y="0"/>
                  </a:moveTo>
                  <a:lnTo>
                    <a:pt x="1248" y="1248"/>
                  </a:lnTo>
                  <a:lnTo>
                    <a:pt x="1344" y="1248"/>
                  </a:lnTo>
                  <a:lnTo>
                    <a:pt x="95" y="0"/>
                  </a:lnTo>
                  <a:close/>
                </a:path>
              </a:pathLst>
            </a:custGeom>
            <a:solidFill>
              <a:srgbClr val="22E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3"/>
            <p:cNvSpPr/>
            <p:nvPr/>
          </p:nvSpPr>
          <p:spPr>
            <a:xfrm>
              <a:off x="4087766" y="2120754"/>
              <a:ext cx="88085" cy="81732"/>
            </a:xfrm>
            <a:custGeom>
              <a:rect b="b" l="l" r="r" t="t"/>
              <a:pathLst>
                <a:path extrusionOk="0" h="1248" w="1345">
                  <a:moveTo>
                    <a:pt x="1" y="0"/>
                  </a:moveTo>
                  <a:lnTo>
                    <a:pt x="1250" y="1248"/>
                  </a:lnTo>
                  <a:lnTo>
                    <a:pt x="1345" y="1248"/>
                  </a:lnTo>
                  <a:lnTo>
                    <a:pt x="97" y="0"/>
                  </a:lnTo>
                  <a:close/>
                </a:path>
              </a:pathLst>
            </a:custGeom>
            <a:solidFill>
              <a:srgbClr val="21E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3"/>
            <p:cNvSpPr/>
            <p:nvPr/>
          </p:nvSpPr>
          <p:spPr>
            <a:xfrm>
              <a:off x="4081610" y="2120754"/>
              <a:ext cx="88085" cy="81732"/>
            </a:xfrm>
            <a:custGeom>
              <a:rect b="b" l="l" r="r" t="t"/>
              <a:pathLst>
                <a:path extrusionOk="0" h="1248" w="1345">
                  <a:moveTo>
                    <a:pt x="0" y="0"/>
                  </a:moveTo>
                  <a:lnTo>
                    <a:pt x="1249" y="1248"/>
                  </a:lnTo>
                  <a:lnTo>
                    <a:pt x="1344" y="1248"/>
                  </a:lnTo>
                  <a:lnTo>
                    <a:pt x="95" y="0"/>
                  </a:lnTo>
                  <a:close/>
                </a:path>
              </a:pathLst>
            </a:custGeom>
            <a:solidFill>
              <a:srgbClr val="20E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4075323" y="2120754"/>
              <a:ext cx="88085" cy="81732"/>
            </a:xfrm>
            <a:custGeom>
              <a:rect b="b" l="l" r="r" t="t"/>
              <a:pathLst>
                <a:path extrusionOk="0" h="1248" w="1345">
                  <a:moveTo>
                    <a:pt x="1" y="0"/>
                  </a:moveTo>
                  <a:lnTo>
                    <a:pt x="1249" y="1248"/>
                  </a:lnTo>
                  <a:lnTo>
                    <a:pt x="1345" y="1248"/>
                  </a:lnTo>
                  <a:lnTo>
                    <a:pt x="96" y="0"/>
                  </a:lnTo>
                  <a:close/>
                </a:path>
              </a:pathLst>
            </a:custGeom>
            <a:solidFill>
              <a:srgbClr val="1F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4069102" y="2120754"/>
              <a:ext cx="88085" cy="81732"/>
            </a:xfrm>
            <a:custGeom>
              <a:rect b="b" l="l" r="r" t="t"/>
              <a:pathLst>
                <a:path extrusionOk="0" h="1248" w="1345">
                  <a:moveTo>
                    <a:pt x="0" y="0"/>
                  </a:moveTo>
                  <a:lnTo>
                    <a:pt x="1249" y="1248"/>
                  </a:lnTo>
                  <a:lnTo>
                    <a:pt x="1344" y="1248"/>
                  </a:lnTo>
                  <a:lnTo>
                    <a:pt x="96" y="0"/>
                  </a:lnTo>
                  <a:close/>
                </a:path>
              </a:pathLst>
            </a:custGeom>
            <a:solidFill>
              <a:srgbClr val="1E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4062880" y="2120754"/>
              <a:ext cx="88019" cy="81732"/>
            </a:xfrm>
            <a:custGeom>
              <a:rect b="b" l="l" r="r" t="t"/>
              <a:pathLst>
                <a:path extrusionOk="0" h="1248" w="1344">
                  <a:moveTo>
                    <a:pt x="1" y="0"/>
                  </a:moveTo>
                  <a:lnTo>
                    <a:pt x="1249" y="1248"/>
                  </a:lnTo>
                  <a:lnTo>
                    <a:pt x="1344" y="1248"/>
                  </a:lnTo>
                  <a:lnTo>
                    <a:pt x="95" y="0"/>
                  </a:lnTo>
                  <a:close/>
                </a:path>
              </a:pathLst>
            </a:custGeom>
            <a:solidFill>
              <a:srgbClr val="1E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4056659" y="2120754"/>
              <a:ext cx="88085" cy="81732"/>
            </a:xfrm>
            <a:custGeom>
              <a:rect b="b" l="l" r="r" t="t"/>
              <a:pathLst>
                <a:path extrusionOk="0" h="1248" w="1345">
                  <a:moveTo>
                    <a:pt x="0" y="0"/>
                  </a:moveTo>
                  <a:lnTo>
                    <a:pt x="1248" y="1248"/>
                  </a:lnTo>
                  <a:lnTo>
                    <a:pt x="1344" y="1248"/>
                  </a:lnTo>
                  <a:lnTo>
                    <a:pt x="96" y="0"/>
                  </a:lnTo>
                  <a:close/>
                </a:path>
              </a:pathLst>
            </a:custGeom>
            <a:solidFill>
              <a:srgbClr val="1DE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4050372" y="2120754"/>
              <a:ext cx="88019" cy="81732"/>
            </a:xfrm>
            <a:custGeom>
              <a:rect b="b" l="l" r="r" t="t"/>
              <a:pathLst>
                <a:path extrusionOk="0" h="1248" w="1344">
                  <a:moveTo>
                    <a:pt x="1" y="0"/>
                  </a:moveTo>
                  <a:lnTo>
                    <a:pt x="1249" y="1248"/>
                  </a:lnTo>
                  <a:lnTo>
                    <a:pt x="1344" y="1248"/>
                  </a:lnTo>
                  <a:lnTo>
                    <a:pt x="96" y="0"/>
                  </a:lnTo>
                  <a:close/>
                </a:path>
              </a:pathLst>
            </a:custGeom>
            <a:solidFill>
              <a:srgbClr val="1C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4044151" y="2120754"/>
              <a:ext cx="88085" cy="81732"/>
            </a:xfrm>
            <a:custGeom>
              <a:rect b="b" l="l" r="r" t="t"/>
              <a:pathLst>
                <a:path extrusionOk="0" h="1248" w="1345">
                  <a:moveTo>
                    <a:pt x="1" y="0"/>
                  </a:moveTo>
                  <a:lnTo>
                    <a:pt x="1248" y="1248"/>
                  </a:lnTo>
                  <a:lnTo>
                    <a:pt x="1344" y="1248"/>
                  </a:lnTo>
                  <a:lnTo>
                    <a:pt x="96" y="0"/>
                  </a:lnTo>
                  <a:close/>
                </a:path>
              </a:pathLst>
            </a:custGeom>
            <a:solidFill>
              <a:srgbClr val="1B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4037995" y="2120754"/>
              <a:ext cx="87889" cy="81732"/>
            </a:xfrm>
            <a:custGeom>
              <a:rect b="b" l="l" r="r" t="t"/>
              <a:pathLst>
                <a:path extrusionOk="0" h="1248" w="1342">
                  <a:moveTo>
                    <a:pt x="0" y="0"/>
                  </a:moveTo>
                  <a:lnTo>
                    <a:pt x="1247" y="1248"/>
                  </a:lnTo>
                  <a:lnTo>
                    <a:pt x="1342" y="1248"/>
                  </a:lnTo>
                  <a:lnTo>
                    <a:pt x="95" y="0"/>
                  </a:lnTo>
                  <a:close/>
                </a:path>
              </a:pathLst>
            </a:custGeom>
            <a:solidFill>
              <a:srgbClr val="1A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4031642" y="2120754"/>
              <a:ext cx="88085" cy="81732"/>
            </a:xfrm>
            <a:custGeom>
              <a:rect b="b" l="l" r="r" t="t"/>
              <a:pathLst>
                <a:path extrusionOk="0" h="1248" w="1345">
                  <a:moveTo>
                    <a:pt x="1" y="0"/>
                  </a:moveTo>
                  <a:lnTo>
                    <a:pt x="1250" y="1248"/>
                  </a:lnTo>
                  <a:lnTo>
                    <a:pt x="1344" y="1248"/>
                  </a:lnTo>
                  <a:lnTo>
                    <a:pt x="97" y="0"/>
                  </a:lnTo>
                  <a:close/>
                </a:path>
              </a:pathLst>
            </a:custGeom>
            <a:solidFill>
              <a:srgbClr val="19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4025486" y="2120754"/>
              <a:ext cx="88085" cy="81732"/>
            </a:xfrm>
            <a:custGeom>
              <a:rect b="b" l="l" r="r" t="t"/>
              <a:pathLst>
                <a:path extrusionOk="0" h="1248" w="1345">
                  <a:moveTo>
                    <a:pt x="0" y="0"/>
                  </a:moveTo>
                  <a:lnTo>
                    <a:pt x="1248" y="1248"/>
                  </a:lnTo>
                  <a:lnTo>
                    <a:pt x="1344" y="1248"/>
                  </a:lnTo>
                  <a:lnTo>
                    <a:pt x="95" y="0"/>
                  </a:lnTo>
                  <a:close/>
                </a:path>
              </a:pathLst>
            </a:custGeom>
            <a:solidFill>
              <a:srgbClr val="19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4019134" y="2120754"/>
              <a:ext cx="88085" cy="81732"/>
            </a:xfrm>
            <a:custGeom>
              <a:rect b="b" l="l" r="r" t="t"/>
              <a:pathLst>
                <a:path extrusionOk="0" h="1248" w="1345">
                  <a:moveTo>
                    <a:pt x="1" y="0"/>
                  </a:moveTo>
                  <a:lnTo>
                    <a:pt x="1250" y="1248"/>
                  </a:lnTo>
                  <a:lnTo>
                    <a:pt x="1345" y="1248"/>
                  </a:lnTo>
                  <a:lnTo>
                    <a:pt x="97" y="0"/>
                  </a:lnTo>
                  <a:close/>
                </a:path>
              </a:pathLst>
            </a:custGeom>
            <a:solidFill>
              <a:srgbClr val="18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4012978" y="2120754"/>
              <a:ext cx="88085" cy="81732"/>
            </a:xfrm>
            <a:custGeom>
              <a:rect b="b" l="l" r="r" t="t"/>
              <a:pathLst>
                <a:path extrusionOk="0" h="1248" w="1345">
                  <a:moveTo>
                    <a:pt x="0" y="0"/>
                  </a:moveTo>
                  <a:lnTo>
                    <a:pt x="1249" y="1248"/>
                  </a:lnTo>
                  <a:lnTo>
                    <a:pt x="1344" y="1248"/>
                  </a:lnTo>
                  <a:lnTo>
                    <a:pt x="95" y="0"/>
                  </a:lnTo>
                  <a:close/>
                </a:path>
              </a:pathLst>
            </a:custGeom>
            <a:solidFill>
              <a:srgbClr val="17E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4006691" y="2120754"/>
              <a:ext cx="88085" cy="81732"/>
            </a:xfrm>
            <a:custGeom>
              <a:rect b="b" l="l" r="r" t="t"/>
              <a:pathLst>
                <a:path extrusionOk="0" h="1248" w="1345">
                  <a:moveTo>
                    <a:pt x="1" y="0"/>
                  </a:moveTo>
                  <a:lnTo>
                    <a:pt x="1249" y="1248"/>
                  </a:lnTo>
                  <a:lnTo>
                    <a:pt x="1345" y="1248"/>
                  </a:lnTo>
                  <a:lnTo>
                    <a:pt x="96" y="0"/>
                  </a:lnTo>
                  <a:close/>
                </a:path>
              </a:pathLst>
            </a:custGeom>
            <a:solidFill>
              <a:srgbClr val="16E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4000469" y="2120754"/>
              <a:ext cx="88085" cy="81732"/>
            </a:xfrm>
            <a:custGeom>
              <a:rect b="b" l="l" r="r" t="t"/>
              <a:pathLst>
                <a:path extrusionOk="0" h="1248" w="1345">
                  <a:moveTo>
                    <a:pt x="0" y="0"/>
                  </a:moveTo>
                  <a:lnTo>
                    <a:pt x="1249" y="1248"/>
                  </a:lnTo>
                  <a:lnTo>
                    <a:pt x="1344" y="1248"/>
                  </a:lnTo>
                  <a:lnTo>
                    <a:pt x="96" y="0"/>
                  </a:lnTo>
                  <a:close/>
                </a:path>
              </a:pathLst>
            </a:custGeom>
            <a:solidFill>
              <a:srgbClr val="15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3994248" y="2120754"/>
              <a:ext cx="88019" cy="81732"/>
            </a:xfrm>
            <a:custGeom>
              <a:rect b="b" l="l" r="r" t="t"/>
              <a:pathLst>
                <a:path extrusionOk="0" h="1248" w="1344">
                  <a:moveTo>
                    <a:pt x="1" y="0"/>
                  </a:moveTo>
                  <a:lnTo>
                    <a:pt x="1249" y="1248"/>
                  </a:lnTo>
                  <a:lnTo>
                    <a:pt x="1344" y="1248"/>
                  </a:lnTo>
                  <a:lnTo>
                    <a:pt x="95" y="0"/>
                  </a:lnTo>
                  <a:close/>
                </a:path>
              </a:pathLst>
            </a:custGeom>
            <a:solidFill>
              <a:srgbClr val="14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3988026" y="2120754"/>
              <a:ext cx="88085" cy="81732"/>
            </a:xfrm>
            <a:custGeom>
              <a:rect b="b" l="l" r="r" t="t"/>
              <a:pathLst>
                <a:path extrusionOk="0" h="1248" w="1345">
                  <a:moveTo>
                    <a:pt x="0" y="0"/>
                  </a:moveTo>
                  <a:lnTo>
                    <a:pt x="1248" y="1248"/>
                  </a:lnTo>
                  <a:lnTo>
                    <a:pt x="1344" y="1248"/>
                  </a:lnTo>
                  <a:lnTo>
                    <a:pt x="96" y="0"/>
                  </a:lnTo>
                  <a:close/>
                </a:path>
              </a:pathLst>
            </a:custGeom>
            <a:solidFill>
              <a:srgbClr val="14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3"/>
            <p:cNvSpPr/>
            <p:nvPr/>
          </p:nvSpPr>
          <p:spPr>
            <a:xfrm>
              <a:off x="3981739" y="2120754"/>
              <a:ext cx="88019" cy="81732"/>
            </a:xfrm>
            <a:custGeom>
              <a:rect b="b" l="l" r="r" t="t"/>
              <a:pathLst>
                <a:path extrusionOk="0" h="1248" w="1344">
                  <a:moveTo>
                    <a:pt x="1" y="0"/>
                  </a:moveTo>
                  <a:lnTo>
                    <a:pt x="1249" y="1248"/>
                  </a:lnTo>
                  <a:lnTo>
                    <a:pt x="1344" y="1248"/>
                  </a:lnTo>
                  <a:lnTo>
                    <a:pt x="96" y="0"/>
                  </a:lnTo>
                  <a:close/>
                </a:path>
              </a:pathLst>
            </a:custGeom>
            <a:solidFill>
              <a:srgbClr val="13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a:off x="3975518" y="2120754"/>
              <a:ext cx="88085" cy="81732"/>
            </a:xfrm>
            <a:custGeom>
              <a:rect b="b" l="l" r="r" t="t"/>
              <a:pathLst>
                <a:path extrusionOk="0" h="1248" w="1345">
                  <a:moveTo>
                    <a:pt x="0" y="0"/>
                  </a:moveTo>
                  <a:lnTo>
                    <a:pt x="1248" y="1248"/>
                  </a:lnTo>
                  <a:lnTo>
                    <a:pt x="1344" y="1248"/>
                  </a:lnTo>
                  <a:lnTo>
                    <a:pt x="96" y="0"/>
                  </a:lnTo>
                  <a:close/>
                </a:path>
              </a:pathLst>
            </a:custGeom>
            <a:solidFill>
              <a:srgbClr val="12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3969297" y="2120754"/>
              <a:ext cx="87954" cy="81732"/>
            </a:xfrm>
            <a:custGeom>
              <a:rect b="b" l="l" r="r" t="t"/>
              <a:pathLst>
                <a:path extrusionOk="0" h="1248" w="1343">
                  <a:moveTo>
                    <a:pt x="1" y="0"/>
                  </a:moveTo>
                  <a:lnTo>
                    <a:pt x="1248" y="1248"/>
                  </a:lnTo>
                  <a:lnTo>
                    <a:pt x="1343" y="1248"/>
                  </a:lnTo>
                  <a:lnTo>
                    <a:pt x="95" y="0"/>
                  </a:lnTo>
                  <a:close/>
                </a:path>
              </a:pathLst>
            </a:custGeom>
            <a:solidFill>
              <a:srgbClr val="11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3"/>
            <p:cNvSpPr/>
            <p:nvPr/>
          </p:nvSpPr>
          <p:spPr>
            <a:xfrm>
              <a:off x="3963010" y="2120754"/>
              <a:ext cx="88085" cy="81732"/>
            </a:xfrm>
            <a:custGeom>
              <a:rect b="b" l="l" r="r" t="t"/>
              <a:pathLst>
                <a:path extrusionOk="0" h="1248" w="1345">
                  <a:moveTo>
                    <a:pt x="0" y="0"/>
                  </a:moveTo>
                  <a:lnTo>
                    <a:pt x="1249" y="1248"/>
                  </a:lnTo>
                  <a:lnTo>
                    <a:pt x="1344" y="1248"/>
                  </a:lnTo>
                  <a:lnTo>
                    <a:pt x="97" y="0"/>
                  </a:lnTo>
                  <a:close/>
                </a:path>
              </a:pathLst>
            </a:custGeom>
            <a:solidFill>
              <a:srgbClr val="11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3"/>
            <p:cNvSpPr/>
            <p:nvPr/>
          </p:nvSpPr>
          <p:spPr>
            <a:xfrm>
              <a:off x="3956788" y="2120754"/>
              <a:ext cx="88019" cy="81732"/>
            </a:xfrm>
            <a:custGeom>
              <a:rect b="b" l="l" r="r" t="t"/>
              <a:pathLst>
                <a:path extrusionOk="0" h="1248" w="1344">
                  <a:moveTo>
                    <a:pt x="1" y="0"/>
                  </a:moveTo>
                  <a:lnTo>
                    <a:pt x="1248" y="1248"/>
                  </a:lnTo>
                  <a:lnTo>
                    <a:pt x="1344" y="1248"/>
                  </a:lnTo>
                  <a:lnTo>
                    <a:pt x="95" y="0"/>
                  </a:lnTo>
                  <a:close/>
                </a:path>
              </a:pathLst>
            </a:custGeom>
            <a:solidFill>
              <a:srgbClr val="10E5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3950501" y="2120754"/>
              <a:ext cx="88085" cy="81732"/>
            </a:xfrm>
            <a:custGeom>
              <a:rect b="b" l="l" r="r" t="t"/>
              <a:pathLst>
                <a:path extrusionOk="0" h="1248" w="1345">
                  <a:moveTo>
                    <a:pt x="0" y="0"/>
                  </a:moveTo>
                  <a:lnTo>
                    <a:pt x="1250" y="1248"/>
                  </a:lnTo>
                  <a:lnTo>
                    <a:pt x="1344" y="1248"/>
                  </a:lnTo>
                  <a:lnTo>
                    <a:pt x="97" y="0"/>
                  </a:lnTo>
                  <a:close/>
                </a:path>
              </a:pathLst>
            </a:custGeom>
            <a:solidFill>
              <a:srgbClr val="0FE5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3944345" y="2120754"/>
              <a:ext cx="88019" cy="81732"/>
            </a:xfrm>
            <a:custGeom>
              <a:rect b="b" l="l" r="r" t="t"/>
              <a:pathLst>
                <a:path extrusionOk="0" h="1248" w="1344">
                  <a:moveTo>
                    <a:pt x="0" y="0"/>
                  </a:moveTo>
                  <a:lnTo>
                    <a:pt x="1248" y="1248"/>
                  </a:lnTo>
                  <a:lnTo>
                    <a:pt x="1344" y="1248"/>
                  </a:lnTo>
                  <a:lnTo>
                    <a:pt x="94" y="0"/>
                  </a:lnTo>
                  <a:close/>
                </a:path>
              </a:pathLst>
            </a:custGeom>
            <a:solidFill>
              <a:srgbClr val="0EE5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3938058" y="2120754"/>
              <a:ext cx="88085" cy="81732"/>
            </a:xfrm>
            <a:custGeom>
              <a:rect b="b" l="l" r="r" t="t"/>
              <a:pathLst>
                <a:path extrusionOk="0" h="1248" w="1345">
                  <a:moveTo>
                    <a:pt x="1" y="0"/>
                  </a:moveTo>
                  <a:lnTo>
                    <a:pt x="1249" y="1248"/>
                  </a:lnTo>
                  <a:lnTo>
                    <a:pt x="1344" y="1248"/>
                  </a:lnTo>
                  <a:lnTo>
                    <a:pt x="96" y="0"/>
                  </a:lnTo>
                  <a:close/>
                </a:path>
              </a:pathLst>
            </a:custGeom>
            <a:solidFill>
              <a:srgbClr val="0D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3931837" y="2120754"/>
              <a:ext cx="88019" cy="81732"/>
            </a:xfrm>
            <a:custGeom>
              <a:rect b="b" l="l" r="r" t="t"/>
              <a:pathLst>
                <a:path extrusionOk="0" h="1248" w="1344">
                  <a:moveTo>
                    <a:pt x="0" y="0"/>
                  </a:moveTo>
                  <a:lnTo>
                    <a:pt x="1249" y="1248"/>
                  </a:lnTo>
                  <a:lnTo>
                    <a:pt x="1344" y="1248"/>
                  </a:lnTo>
                  <a:lnTo>
                    <a:pt x="96" y="0"/>
                  </a:lnTo>
                  <a:close/>
                </a:path>
              </a:pathLst>
            </a:custGeom>
            <a:solidFill>
              <a:srgbClr val="0D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3925550" y="2120754"/>
              <a:ext cx="88085" cy="81732"/>
            </a:xfrm>
            <a:custGeom>
              <a:rect b="b" l="l" r="r" t="t"/>
              <a:pathLst>
                <a:path extrusionOk="0" h="1248" w="1345">
                  <a:moveTo>
                    <a:pt x="1" y="0"/>
                  </a:moveTo>
                  <a:lnTo>
                    <a:pt x="1250" y="1248"/>
                  </a:lnTo>
                  <a:lnTo>
                    <a:pt x="1345" y="1248"/>
                  </a:lnTo>
                  <a:lnTo>
                    <a:pt x="96" y="0"/>
                  </a:lnTo>
                  <a:close/>
                </a:path>
              </a:pathLst>
            </a:custGeom>
            <a:solidFill>
              <a:srgbClr val="0C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3919394" y="2120754"/>
              <a:ext cx="88085" cy="81732"/>
            </a:xfrm>
            <a:custGeom>
              <a:rect b="b" l="l" r="r" t="t"/>
              <a:pathLst>
                <a:path extrusionOk="0" h="1248" w="1345">
                  <a:moveTo>
                    <a:pt x="0" y="0"/>
                  </a:moveTo>
                  <a:lnTo>
                    <a:pt x="1248" y="1248"/>
                  </a:lnTo>
                  <a:lnTo>
                    <a:pt x="1344" y="1248"/>
                  </a:lnTo>
                  <a:lnTo>
                    <a:pt x="95" y="0"/>
                  </a:lnTo>
                  <a:close/>
                </a:path>
              </a:pathLst>
            </a:custGeom>
            <a:solidFill>
              <a:srgbClr val="0B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3913107" y="2120754"/>
              <a:ext cx="88019" cy="81732"/>
            </a:xfrm>
            <a:custGeom>
              <a:rect b="b" l="l" r="r" t="t"/>
              <a:pathLst>
                <a:path extrusionOk="0" h="1248" w="1344">
                  <a:moveTo>
                    <a:pt x="1" y="0"/>
                  </a:moveTo>
                  <a:lnTo>
                    <a:pt x="1249" y="1248"/>
                  </a:lnTo>
                  <a:lnTo>
                    <a:pt x="1344" y="1248"/>
                  </a:lnTo>
                  <a:lnTo>
                    <a:pt x="96" y="0"/>
                  </a:lnTo>
                  <a:close/>
                </a:path>
              </a:pathLst>
            </a:custGeom>
            <a:solidFill>
              <a:srgbClr val="0A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3906886" y="2120754"/>
              <a:ext cx="88085" cy="81732"/>
            </a:xfrm>
            <a:custGeom>
              <a:rect b="b" l="l" r="r" t="t"/>
              <a:pathLst>
                <a:path extrusionOk="0" h="1248" w="1345">
                  <a:moveTo>
                    <a:pt x="0" y="0"/>
                  </a:moveTo>
                  <a:lnTo>
                    <a:pt x="1248" y="1248"/>
                  </a:lnTo>
                  <a:lnTo>
                    <a:pt x="1344" y="1248"/>
                  </a:lnTo>
                  <a:lnTo>
                    <a:pt x="96" y="0"/>
                  </a:lnTo>
                  <a:close/>
                </a:path>
              </a:pathLst>
            </a:custGeom>
            <a:solidFill>
              <a:srgbClr val="0AE4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3900664" y="2120754"/>
              <a:ext cx="87954" cy="81732"/>
            </a:xfrm>
            <a:custGeom>
              <a:rect b="b" l="l" r="r" t="t"/>
              <a:pathLst>
                <a:path extrusionOk="0" h="1248" w="1343">
                  <a:moveTo>
                    <a:pt x="1" y="0"/>
                  </a:moveTo>
                  <a:lnTo>
                    <a:pt x="1248" y="1248"/>
                  </a:lnTo>
                  <a:lnTo>
                    <a:pt x="1343" y="1248"/>
                  </a:lnTo>
                  <a:lnTo>
                    <a:pt x="95" y="0"/>
                  </a:lnTo>
                  <a:close/>
                </a:path>
              </a:pathLst>
            </a:custGeom>
            <a:solidFill>
              <a:srgbClr val="09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3894377" y="2120754"/>
              <a:ext cx="88085" cy="81732"/>
            </a:xfrm>
            <a:custGeom>
              <a:rect b="b" l="l" r="r" t="t"/>
              <a:pathLst>
                <a:path extrusionOk="0" h="1248" w="1345">
                  <a:moveTo>
                    <a:pt x="0" y="0"/>
                  </a:moveTo>
                  <a:lnTo>
                    <a:pt x="1249" y="1248"/>
                  </a:lnTo>
                  <a:lnTo>
                    <a:pt x="1344" y="1248"/>
                  </a:lnTo>
                  <a:lnTo>
                    <a:pt x="97" y="0"/>
                  </a:lnTo>
                  <a:close/>
                </a:path>
              </a:pathLst>
            </a:custGeom>
            <a:solidFill>
              <a:srgbClr val="08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3888811" y="2120754"/>
              <a:ext cx="87365" cy="81732"/>
            </a:xfrm>
            <a:custGeom>
              <a:rect b="b" l="l" r="r" t="t"/>
              <a:pathLst>
                <a:path extrusionOk="0" h="1248" w="1334">
                  <a:moveTo>
                    <a:pt x="0" y="0"/>
                  </a:moveTo>
                  <a:lnTo>
                    <a:pt x="0" y="10"/>
                  </a:lnTo>
                  <a:lnTo>
                    <a:pt x="1238" y="1248"/>
                  </a:lnTo>
                  <a:lnTo>
                    <a:pt x="1334" y="1248"/>
                  </a:lnTo>
                  <a:lnTo>
                    <a:pt x="85" y="0"/>
                  </a:lnTo>
                  <a:close/>
                </a:path>
              </a:pathLst>
            </a:custGeom>
            <a:solidFill>
              <a:srgbClr val="08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3888811" y="2121343"/>
              <a:ext cx="81143" cy="81143"/>
            </a:xfrm>
            <a:custGeom>
              <a:rect b="b" l="l" r="r" t="t"/>
              <a:pathLst>
                <a:path extrusionOk="0" h="1239" w="1239">
                  <a:moveTo>
                    <a:pt x="0" y="1"/>
                  </a:moveTo>
                  <a:lnTo>
                    <a:pt x="0" y="96"/>
                  </a:lnTo>
                  <a:lnTo>
                    <a:pt x="1144" y="1239"/>
                  </a:lnTo>
                  <a:lnTo>
                    <a:pt x="1238" y="1239"/>
                  </a:lnTo>
                  <a:lnTo>
                    <a:pt x="0" y="1"/>
                  </a:lnTo>
                  <a:close/>
                </a:path>
              </a:pathLst>
            </a:custGeom>
            <a:solidFill>
              <a:srgbClr val="07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3888811" y="2127565"/>
              <a:ext cx="74921" cy="74921"/>
            </a:xfrm>
            <a:custGeom>
              <a:rect b="b" l="l" r="r" t="t"/>
              <a:pathLst>
                <a:path extrusionOk="0" h="1144" w="1144">
                  <a:moveTo>
                    <a:pt x="0" y="1"/>
                  </a:moveTo>
                  <a:lnTo>
                    <a:pt x="0" y="95"/>
                  </a:lnTo>
                  <a:lnTo>
                    <a:pt x="1048" y="1144"/>
                  </a:lnTo>
                  <a:lnTo>
                    <a:pt x="1144" y="1144"/>
                  </a:lnTo>
                  <a:lnTo>
                    <a:pt x="0" y="1"/>
                  </a:lnTo>
                  <a:close/>
                </a:path>
              </a:pathLst>
            </a:custGeom>
            <a:solidFill>
              <a:srgbClr val="06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3888811" y="2133786"/>
              <a:ext cx="68700" cy="68700"/>
            </a:xfrm>
            <a:custGeom>
              <a:rect b="b" l="l" r="r" t="t"/>
              <a:pathLst>
                <a:path extrusionOk="0" h="1049" w="1049">
                  <a:moveTo>
                    <a:pt x="0" y="0"/>
                  </a:moveTo>
                  <a:lnTo>
                    <a:pt x="0" y="97"/>
                  </a:lnTo>
                  <a:lnTo>
                    <a:pt x="953" y="1049"/>
                  </a:lnTo>
                  <a:lnTo>
                    <a:pt x="1048" y="1049"/>
                  </a:lnTo>
                  <a:lnTo>
                    <a:pt x="0" y="0"/>
                  </a:lnTo>
                  <a:close/>
                </a:path>
              </a:pathLst>
            </a:custGeom>
            <a:solidFill>
              <a:srgbClr val="06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3888811" y="2140073"/>
              <a:ext cx="62413" cy="62413"/>
            </a:xfrm>
            <a:custGeom>
              <a:rect b="b" l="l" r="r" t="t"/>
              <a:pathLst>
                <a:path extrusionOk="0" h="953" w="953">
                  <a:moveTo>
                    <a:pt x="0" y="1"/>
                  </a:moveTo>
                  <a:lnTo>
                    <a:pt x="0" y="95"/>
                  </a:lnTo>
                  <a:lnTo>
                    <a:pt x="857" y="953"/>
                  </a:lnTo>
                  <a:lnTo>
                    <a:pt x="953" y="953"/>
                  </a:lnTo>
                  <a:lnTo>
                    <a:pt x="0" y="1"/>
                  </a:lnTo>
                  <a:close/>
                </a:path>
              </a:pathLst>
            </a:custGeom>
            <a:solidFill>
              <a:srgbClr val="05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3888811" y="2146295"/>
              <a:ext cx="56191" cy="56191"/>
            </a:xfrm>
            <a:custGeom>
              <a:rect b="b" l="l" r="r" t="t"/>
              <a:pathLst>
                <a:path extrusionOk="0" h="858" w="858">
                  <a:moveTo>
                    <a:pt x="0" y="0"/>
                  </a:moveTo>
                  <a:lnTo>
                    <a:pt x="0" y="97"/>
                  </a:lnTo>
                  <a:lnTo>
                    <a:pt x="763" y="858"/>
                  </a:lnTo>
                  <a:lnTo>
                    <a:pt x="857" y="858"/>
                  </a:lnTo>
                  <a:lnTo>
                    <a:pt x="0" y="0"/>
                  </a:lnTo>
                  <a:close/>
                </a:path>
              </a:pathLst>
            </a:custGeom>
            <a:solidFill>
              <a:srgbClr val="04E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3888811" y="2152582"/>
              <a:ext cx="49969" cy="49904"/>
            </a:xfrm>
            <a:custGeom>
              <a:rect b="b" l="l" r="r" t="t"/>
              <a:pathLst>
                <a:path extrusionOk="0" h="762" w="763">
                  <a:moveTo>
                    <a:pt x="0" y="1"/>
                  </a:moveTo>
                  <a:lnTo>
                    <a:pt x="0" y="95"/>
                  </a:lnTo>
                  <a:lnTo>
                    <a:pt x="666" y="762"/>
                  </a:lnTo>
                  <a:lnTo>
                    <a:pt x="763" y="762"/>
                  </a:lnTo>
                  <a:lnTo>
                    <a:pt x="0" y="1"/>
                  </a:lnTo>
                  <a:close/>
                </a:path>
              </a:pathLst>
            </a:custGeom>
            <a:solidFill>
              <a:srgbClr val="04E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3888811" y="2158803"/>
              <a:ext cx="43682" cy="43682"/>
            </a:xfrm>
            <a:custGeom>
              <a:rect b="b" l="l" r="r" t="t"/>
              <a:pathLst>
                <a:path extrusionOk="0" h="667" w="667">
                  <a:moveTo>
                    <a:pt x="0" y="0"/>
                  </a:moveTo>
                  <a:lnTo>
                    <a:pt x="0" y="95"/>
                  </a:lnTo>
                  <a:lnTo>
                    <a:pt x="572" y="667"/>
                  </a:lnTo>
                  <a:lnTo>
                    <a:pt x="666" y="667"/>
                  </a:lnTo>
                  <a:lnTo>
                    <a:pt x="0" y="0"/>
                  </a:lnTo>
                  <a:close/>
                </a:path>
              </a:pathLst>
            </a:custGeom>
            <a:solidFill>
              <a:srgbClr val="03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3888811" y="2164959"/>
              <a:ext cx="37461" cy="37526"/>
            </a:xfrm>
            <a:custGeom>
              <a:rect b="b" l="l" r="r" t="t"/>
              <a:pathLst>
                <a:path extrusionOk="0" h="573" w="572">
                  <a:moveTo>
                    <a:pt x="0" y="1"/>
                  </a:moveTo>
                  <a:lnTo>
                    <a:pt x="0" y="97"/>
                  </a:lnTo>
                  <a:lnTo>
                    <a:pt x="475" y="573"/>
                  </a:lnTo>
                  <a:lnTo>
                    <a:pt x="572" y="573"/>
                  </a:lnTo>
                  <a:lnTo>
                    <a:pt x="0" y="1"/>
                  </a:lnTo>
                  <a:close/>
                </a:path>
              </a:pathLst>
            </a:custGeom>
            <a:solidFill>
              <a:srgbClr val="02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3"/>
            <p:cNvSpPr/>
            <p:nvPr/>
          </p:nvSpPr>
          <p:spPr>
            <a:xfrm>
              <a:off x="3888811" y="2171312"/>
              <a:ext cx="31174" cy="31174"/>
            </a:xfrm>
            <a:custGeom>
              <a:rect b="b" l="l" r="r" t="t"/>
              <a:pathLst>
                <a:path extrusionOk="0" h="476" w="476">
                  <a:moveTo>
                    <a:pt x="0" y="0"/>
                  </a:moveTo>
                  <a:lnTo>
                    <a:pt x="0" y="95"/>
                  </a:lnTo>
                  <a:lnTo>
                    <a:pt x="381" y="476"/>
                  </a:lnTo>
                  <a:lnTo>
                    <a:pt x="475" y="476"/>
                  </a:lnTo>
                  <a:lnTo>
                    <a:pt x="0" y="0"/>
                  </a:lnTo>
                  <a:close/>
                </a:path>
              </a:pathLst>
            </a:custGeom>
            <a:solidFill>
              <a:srgbClr val="02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3888811" y="2177468"/>
              <a:ext cx="24952" cy="25017"/>
            </a:xfrm>
            <a:custGeom>
              <a:rect b="b" l="l" r="r" t="t"/>
              <a:pathLst>
                <a:path extrusionOk="0" h="382" w="381">
                  <a:moveTo>
                    <a:pt x="0" y="1"/>
                  </a:moveTo>
                  <a:lnTo>
                    <a:pt x="0" y="96"/>
                  </a:lnTo>
                  <a:lnTo>
                    <a:pt x="286" y="382"/>
                  </a:lnTo>
                  <a:lnTo>
                    <a:pt x="381" y="382"/>
                  </a:lnTo>
                  <a:lnTo>
                    <a:pt x="0" y="1"/>
                  </a:lnTo>
                  <a:close/>
                </a:path>
              </a:pathLst>
            </a:custGeom>
            <a:solidFill>
              <a:srgbClr val="01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3888811" y="2183755"/>
              <a:ext cx="18730" cy="18730"/>
            </a:xfrm>
            <a:custGeom>
              <a:rect b="b" l="l" r="r" t="t"/>
              <a:pathLst>
                <a:path extrusionOk="0" h="286" w="286">
                  <a:moveTo>
                    <a:pt x="0" y="0"/>
                  </a:moveTo>
                  <a:lnTo>
                    <a:pt x="0" y="96"/>
                  </a:lnTo>
                  <a:lnTo>
                    <a:pt x="190" y="286"/>
                  </a:lnTo>
                  <a:lnTo>
                    <a:pt x="286" y="286"/>
                  </a:lnTo>
                  <a:lnTo>
                    <a:pt x="0" y="0"/>
                  </a:lnTo>
                  <a:close/>
                </a:path>
              </a:pathLst>
            </a:custGeom>
            <a:solidFill>
              <a:srgbClr val="01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3888811" y="2189976"/>
              <a:ext cx="12509" cy="12509"/>
            </a:xfrm>
            <a:custGeom>
              <a:rect b="b" l="l" r="r" t="t"/>
              <a:pathLst>
                <a:path extrusionOk="0" h="191" w="191">
                  <a:moveTo>
                    <a:pt x="0" y="1"/>
                  </a:moveTo>
                  <a:lnTo>
                    <a:pt x="0" y="96"/>
                  </a:lnTo>
                  <a:lnTo>
                    <a:pt x="95" y="191"/>
                  </a:lnTo>
                  <a:lnTo>
                    <a:pt x="190" y="191"/>
                  </a:lnTo>
                  <a:lnTo>
                    <a:pt x="0" y="1"/>
                  </a:lnTo>
                  <a:close/>
                </a:path>
              </a:pathLst>
            </a:custGeom>
            <a:solidFill>
              <a:srgbClr val="00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3888811" y="2196263"/>
              <a:ext cx="6222" cy="6222"/>
            </a:xfrm>
            <a:custGeom>
              <a:rect b="b" l="l" r="r" t="t"/>
              <a:pathLst>
                <a:path extrusionOk="0" h="95" w="95">
                  <a:moveTo>
                    <a:pt x="0" y="0"/>
                  </a:moveTo>
                  <a:lnTo>
                    <a:pt x="0" y="95"/>
                  </a:lnTo>
                  <a:lnTo>
                    <a:pt x="95" y="95"/>
                  </a:lnTo>
                  <a:lnTo>
                    <a:pt x="0" y="0"/>
                  </a:lnTo>
                  <a:close/>
                </a:path>
              </a:pathLst>
            </a:custGeom>
            <a:solidFill>
              <a:srgbClr val="00E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3888811" y="2120754"/>
              <a:ext cx="1509691" cy="2148160"/>
            </a:xfrm>
            <a:custGeom>
              <a:rect b="b" l="l" r="r" t="t"/>
              <a:pathLst>
                <a:path extrusionOk="0" h="32801" w="23052">
                  <a:moveTo>
                    <a:pt x="0" y="0"/>
                  </a:moveTo>
                  <a:lnTo>
                    <a:pt x="0" y="32801"/>
                  </a:lnTo>
                  <a:lnTo>
                    <a:pt x="23051" y="32801"/>
                  </a:lnTo>
                  <a:lnTo>
                    <a:pt x="230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3878201" y="2110210"/>
              <a:ext cx="1530779" cy="2169248"/>
            </a:xfrm>
            <a:custGeom>
              <a:rect b="b" l="l" r="r" t="t"/>
              <a:pathLst>
                <a:path extrusionOk="0" h="33123" w="23374">
                  <a:moveTo>
                    <a:pt x="23054" y="321"/>
                  </a:moveTo>
                  <a:lnTo>
                    <a:pt x="23054" y="32801"/>
                  </a:lnTo>
                  <a:lnTo>
                    <a:pt x="323" y="32801"/>
                  </a:lnTo>
                  <a:lnTo>
                    <a:pt x="323" y="321"/>
                  </a:lnTo>
                  <a:close/>
                  <a:moveTo>
                    <a:pt x="0" y="0"/>
                  </a:moveTo>
                  <a:lnTo>
                    <a:pt x="0" y="33122"/>
                  </a:lnTo>
                  <a:lnTo>
                    <a:pt x="23373" y="33122"/>
                  </a:lnTo>
                  <a:lnTo>
                    <a:pt x="23373"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4826352" y="2082443"/>
              <a:ext cx="21219" cy="40342"/>
            </a:xfrm>
            <a:custGeom>
              <a:rect b="b" l="l" r="r" t="t"/>
              <a:pathLst>
                <a:path extrusionOk="0" h="616" w="324">
                  <a:moveTo>
                    <a:pt x="323" y="1"/>
                  </a:moveTo>
                  <a:lnTo>
                    <a:pt x="0" y="615"/>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4954972" y="2012958"/>
              <a:ext cx="19451" cy="78261"/>
            </a:xfrm>
            <a:custGeom>
              <a:rect b="b" l="l" r="r" t="t"/>
              <a:pathLst>
                <a:path extrusionOk="0" h="1195" w="297">
                  <a:moveTo>
                    <a:pt x="82" y="1"/>
                  </a:moveTo>
                  <a:cubicBezTo>
                    <a:pt x="77" y="1"/>
                    <a:pt x="73" y="1"/>
                    <a:pt x="68" y="2"/>
                  </a:cubicBezTo>
                  <a:cubicBezTo>
                    <a:pt x="34" y="11"/>
                    <a:pt x="11" y="44"/>
                    <a:pt x="20" y="78"/>
                  </a:cubicBezTo>
                  <a:cubicBezTo>
                    <a:pt x="162" y="771"/>
                    <a:pt x="17" y="1101"/>
                    <a:pt x="15" y="1105"/>
                  </a:cubicBezTo>
                  <a:cubicBezTo>
                    <a:pt x="1" y="1138"/>
                    <a:pt x="14" y="1175"/>
                    <a:pt x="47" y="1190"/>
                  </a:cubicBezTo>
                  <a:cubicBezTo>
                    <a:pt x="56" y="1194"/>
                    <a:pt x="67" y="1195"/>
                    <a:pt x="78" y="1195"/>
                  </a:cubicBezTo>
                  <a:cubicBezTo>
                    <a:pt x="100" y="1194"/>
                    <a:pt x="120" y="1180"/>
                    <a:pt x="131" y="1158"/>
                  </a:cubicBezTo>
                  <a:cubicBezTo>
                    <a:pt x="138" y="1144"/>
                    <a:pt x="297" y="791"/>
                    <a:pt x="144" y="52"/>
                  </a:cubicBezTo>
                  <a:cubicBezTo>
                    <a:pt x="139" y="21"/>
                    <a:pt x="111" y="1"/>
                    <a:pt x="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3928759" y="2193185"/>
              <a:ext cx="904361" cy="1299139"/>
            </a:xfrm>
            <a:custGeom>
              <a:rect b="b" l="l" r="r" t="t"/>
              <a:pathLst>
                <a:path extrusionOk="0" h="19837" w="13809">
                  <a:moveTo>
                    <a:pt x="75" y="0"/>
                  </a:moveTo>
                  <a:cubicBezTo>
                    <a:pt x="35" y="0"/>
                    <a:pt x="0" y="35"/>
                    <a:pt x="0" y="74"/>
                  </a:cubicBezTo>
                  <a:lnTo>
                    <a:pt x="0" y="19763"/>
                  </a:lnTo>
                  <a:cubicBezTo>
                    <a:pt x="0" y="19803"/>
                    <a:pt x="35" y="19837"/>
                    <a:pt x="75" y="19837"/>
                  </a:cubicBezTo>
                  <a:lnTo>
                    <a:pt x="13734" y="19837"/>
                  </a:lnTo>
                  <a:cubicBezTo>
                    <a:pt x="13776" y="19837"/>
                    <a:pt x="13808" y="19805"/>
                    <a:pt x="13808" y="19763"/>
                  </a:cubicBezTo>
                  <a:lnTo>
                    <a:pt x="13808" y="74"/>
                  </a:lnTo>
                  <a:cubicBezTo>
                    <a:pt x="13808" y="34"/>
                    <a:pt x="13775" y="0"/>
                    <a:pt x="13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3923454" y="2187815"/>
              <a:ext cx="915036" cy="1309879"/>
            </a:xfrm>
            <a:custGeom>
              <a:rect b="b" l="l" r="r" t="t"/>
              <a:pathLst>
                <a:path extrusionOk="0" h="20001" w="13972">
                  <a:moveTo>
                    <a:pt x="13280" y="164"/>
                  </a:moveTo>
                  <a:cubicBezTo>
                    <a:pt x="13571" y="164"/>
                    <a:pt x="13808" y="400"/>
                    <a:pt x="13808" y="693"/>
                  </a:cubicBezTo>
                  <a:lnTo>
                    <a:pt x="13808" y="19309"/>
                  </a:lnTo>
                  <a:cubicBezTo>
                    <a:pt x="13808" y="19599"/>
                    <a:pt x="13572" y="19837"/>
                    <a:pt x="13280" y="19837"/>
                  </a:cubicBezTo>
                  <a:lnTo>
                    <a:pt x="692" y="19837"/>
                  </a:lnTo>
                  <a:cubicBezTo>
                    <a:pt x="401" y="19837"/>
                    <a:pt x="163" y="19601"/>
                    <a:pt x="163" y="19309"/>
                  </a:cubicBezTo>
                  <a:lnTo>
                    <a:pt x="163" y="693"/>
                  </a:lnTo>
                  <a:cubicBezTo>
                    <a:pt x="163" y="402"/>
                    <a:pt x="399" y="164"/>
                    <a:pt x="692" y="164"/>
                  </a:cubicBezTo>
                  <a:close/>
                  <a:moveTo>
                    <a:pt x="692" y="0"/>
                  </a:moveTo>
                  <a:cubicBezTo>
                    <a:pt x="310" y="0"/>
                    <a:pt x="0" y="311"/>
                    <a:pt x="0" y="693"/>
                  </a:cubicBezTo>
                  <a:lnTo>
                    <a:pt x="0" y="19309"/>
                  </a:lnTo>
                  <a:cubicBezTo>
                    <a:pt x="0" y="19691"/>
                    <a:pt x="310" y="20001"/>
                    <a:pt x="692" y="20001"/>
                  </a:cubicBezTo>
                  <a:lnTo>
                    <a:pt x="13280" y="20001"/>
                  </a:lnTo>
                  <a:cubicBezTo>
                    <a:pt x="13661" y="20001"/>
                    <a:pt x="13971" y="19691"/>
                    <a:pt x="13971" y="19309"/>
                  </a:cubicBezTo>
                  <a:lnTo>
                    <a:pt x="13971" y="693"/>
                  </a:lnTo>
                  <a:cubicBezTo>
                    <a:pt x="13971" y="311"/>
                    <a:pt x="13661" y="0"/>
                    <a:pt x="13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4037602" y="2309691"/>
              <a:ext cx="301716" cy="301585"/>
            </a:xfrm>
            <a:custGeom>
              <a:rect b="b" l="l" r="r" t="t"/>
              <a:pathLst>
                <a:path extrusionOk="0" h="4605" w="4607">
                  <a:moveTo>
                    <a:pt x="58" y="0"/>
                  </a:moveTo>
                  <a:cubicBezTo>
                    <a:pt x="27" y="0"/>
                    <a:pt x="1" y="26"/>
                    <a:pt x="1" y="57"/>
                  </a:cubicBezTo>
                  <a:lnTo>
                    <a:pt x="1" y="4548"/>
                  </a:lnTo>
                  <a:cubicBezTo>
                    <a:pt x="1" y="4579"/>
                    <a:pt x="27" y="4605"/>
                    <a:pt x="58" y="4605"/>
                  </a:cubicBezTo>
                  <a:lnTo>
                    <a:pt x="4550" y="4605"/>
                  </a:lnTo>
                  <a:cubicBezTo>
                    <a:pt x="4581" y="4605"/>
                    <a:pt x="4607" y="4579"/>
                    <a:pt x="4606" y="4548"/>
                  </a:cubicBezTo>
                  <a:lnTo>
                    <a:pt x="4606" y="57"/>
                  </a:lnTo>
                  <a:cubicBezTo>
                    <a:pt x="4606" y="26"/>
                    <a:pt x="4580" y="0"/>
                    <a:pt x="4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4625693" y="2260770"/>
              <a:ext cx="35430" cy="35365"/>
            </a:xfrm>
            <a:custGeom>
              <a:rect b="b" l="l" r="r" t="t"/>
              <a:pathLst>
                <a:path extrusionOk="0" h="540" w="541">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1" y="417"/>
                    <a:pt x="541" y="270"/>
                  </a:cubicBezTo>
                  <a:cubicBezTo>
                    <a:pt x="541" y="120"/>
                    <a:pt x="420" y="0"/>
                    <a:pt x="2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4677168" y="2260770"/>
              <a:ext cx="35430" cy="35365"/>
            </a:xfrm>
            <a:custGeom>
              <a:rect b="b" l="l" r="r" t="t"/>
              <a:pathLst>
                <a:path extrusionOk="0" h="540" w="541">
                  <a:moveTo>
                    <a:pt x="270" y="162"/>
                  </a:moveTo>
                  <a:cubicBezTo>
                    <a:pt x="329" y="162"/>
                    <a:pt x="377" y="210"/>
                    <a:pt x="377" y="270"/>
                  </a:cubicBezTo>
                  <a:cubicBezTo>
                    <a:pt x="377" y="329"/>
                    <a:pt x="329" y="378"/>
                    <a:pt x="270" y="378"/>
                  </a:cubicBezTo>
                  <a:cubicBezTo>
                    <a:pt x="210" y="378"/>
                    <a:pt x="162" y="329"/>
                    <a:pt x="162" y="270"/>
                  </a:cubicBezTo>
                  <a:cubicBezTo>
                    <a:pt x="162" y="210"/>
                    <a:pt x="210" y="162"/>
                    <a:pt x="270" y="162"/>
                  </a:cubicBezTo>
                  <a:close/>
                  <a:moveTo>
                    <a:pt x="270" y="0"/>
                  </a:moveTo>
                  <a:cubicBezTo>
                    <a:pt x="121" y="0"/>
                    <a:pt x="0" y="120"/>
                    <a:pt x="0" y="270"/>
                  </a:cubicBezTo>
                  <a:cubicBezTo>
                    <a:pt x="0" y="419"/>
                    <a:pt x="121" y="540"/>
                    <a:pt x="270" y="540"/>
                  </a:cubicBezTo>
                  <a:cubicBezTo>
                    <a:pt x="419" y="540"/>
                    <a:pt x="540" y="417"/>
                    <a:pt x="540" y="270"/>
                  </a:cubicBezTo>
                  <a:cubicBezTo>
                    <a:pt x="540" y="120"/>
                    <a:pt x="419" y="0"/>
                    <a:pt x="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4724582" y="2260770"/>
              <a:ext cx="35430" cy="35365"/>
            </a:xfrm>
            <a:custGeom>
              <a:rect b="b" l="l" r="r" t="t"/>
              <a:pathLst>
                <a:path extrusionOk="0" h="540" w="541">
                  <a:moveTo>
                    <a:pt x="271" y="162"/>
                  </a:moveTo>
                  <a:cubicBezTo>
                    <a:pt x="330" y="162"/>
                    <a:pt x="379" y="210"/>
                    <a:pt x="379" y="270"/>
                  </a:cubicBezTo>
                  <a:cubicBezTo>
                    <a:pt x="379" y="329"/>
                    <a:pt x="331" y="378"/>
                    <a:pt x="271" y="378"/>
                  </a:cubicBezTo>
                  <a:cubicBezTo>
                    <a:pt x="212" y="378"/>
                    <a:pt x="164" y="329"/>
                    <a:pt x="164" y="270"/>
                  </a:cubicBezTo>
                  <a:cubicBezTo>
                    <a:pt x="164" y="210"/>
                    <a:pt x="212" y="162"/>
                    <a:pt x="271" y="162"/>
                  </a:cubicBezTo>
                  <a:close/>
                  <a:moveTo>
                    <a:pt x="271" y="0"/>
                  </a:moveTo>
                  <a:cubicBezTo>
                    <a:pt x="122" y="0"/>
                    <a:pt x="1" y="120"/>
                    <a:pt x="1" y="270"/>
                  </a:cubicBezTo>
                  <a:cubicBezTo>
                    <a:pt x="1" y="419"/>
                    <a:pt x="122" y="540"/>
                    <a:pt x="271" y="540"/>
                  </a:cubicBezTo>
                  <a:cubicBezTo>
                    <a:pt x="420" y="540"/>
                    <a:pt x="540" y="417"/>
                    <a:pt x="540" y="270"/>
                  </a:cubicBezTo>
                  <a:cubicBezTo>
                    <a:pt x="540" y="120"/>
                    <a:pt x="420" y="0"/>
                    <a:pt x="2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4430012" y="2389588"/>
              <a:ext cx="277877" cy="10806"/>
            </a:xfrm>
            <a:custGeom>
              <a:rect b="b" l="l" r="r" t="t"/>
              <a:pathLst>
                <a:path extrusionOk="0" h="165" w="4243">
                  <a:moveTo>
                    <a:pt x="82" y="1"/>
                  </a:moveTo>
                  <a:cubicBezTo>
                    <a:pt x="36" y="1"/>
                    <a:pt x="0" y="37"/>
                    <a:pt x="0" y="83"/>
                  </a:cubicBezTo>
                  <a:cubicBezTo>
                    <a:pt x="0" y="128"/>
                    <a:pt x="36" y="165"/>
                    <a:pt x="82" y="165"/>
                  </a:cubicBezTo>
                  <a:lnTo>
                    <a:pt x="4161" y="165"/>
                  </a:lnTo>
                  <a:cubicBezTo>
                    <a:pt x="4206" y="165"/>
                    <a:pt x="4243" y="128"/>
                    <a:pt x="4243" y="83"/>
                  </a:cubicBezTo>
                  <a:cubicBezTo>
                    <a:pt x="4243" y="37"/>
                    <a:pt x="4206"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4430012" y="2460185"/>
              <a:ext cx="277877" cy="10740"/>
            </a:xfrm>
            <a:custGeom>
              <a:rect b="b" l="l" r="r" t="t"/>
              <a:pathLst>
                <a:path extrusionOk="0" h="164" w="4243">
                  <a:moveTo>
                    <a:pt x="82" y="1"/>
                  </a:moveTo>
                  <a:cubicBezTo>
                    <a:pt x="36" y="1"/>
                    <a:pt x="0" y="37"/>
                    <a:pt x="0" y="83"/>
                  </a:cubicBezTo>
                  <a:cubicBezTo>
                    <a:pt x="0" y="128"/>
                    <a:pt x="36" y="164"/>
                    <a:pt x="82" y="164"/>
                  </a:cubicBezTo>
                  <a:lnTo>
                    <a:pt x="4161" y="164"/>
                  </a:lnTo>
                  <a:cubicBezTo>
                    <a:pt x="4206" y="164"/>
                    <a:pt x="4243" y="128"/>
                    <a:pt x="4243" y="83"/>
                  </a:cubicBezTo>
                  <a:cubicBezTo>
                    <a:pt x="4243" y="37"/>
                    <a:pt x="4206"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4430012" y="2530717"/>
              <a:ext cx="277877" cy="10806"/>
            </a:xfrm>
            <a:custGeom>
              <a:rect b="b" l="l" r="r" t="t"/>
              <a:pathLst>
                <a:path extrusionOk="0" h="165" w="4243">
                  <a:moveTo>
                    <a:pt x="82" y="0"/>
                  </a:moveTo>
                  <a:cubicBezTo>
                    <a:pt x="36" y="0"/>
                    <a:pt x="0" y="36"/>
                    <a:pt x="0" y="82"/>
                  </a:cubicBezTo>
                  <a:cubicBezTo>
                    <a:pt x="0" y="128"/>
                    <a:pt x="36" y="164"/>
                    <a:pt x="82" y="164"/>
                  </a:cubicBezTo>
                  <a:lnTo>
                    <a:pt x="4161" y="164"/>
                  </a:lnTo>
                  <a:cubicBezTo>
                    <a:pt x="4206" y="164"/>
                    <a:pt x="4243" y="128"/>
                    <a:pt x="4243" y="82"/>
                  </a:cubicBezTo>
                  <a:cubicBezTo>
                    <a:pt x="4243" y="36"/>
                    <a:pt x="4206" y="0"/>
                    <a:pt x="41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4400738" y="2692017"/>
              <a:ext cx="301716" cy="301716"/>
            </a:xfrm>
            <a:custGeom>
              <a:rect b="b" l="l" r="r" t="t"/>
              <a:pathLst>
                <a:path extrusionOk="0" h="4607" w="4607">
                  <a:moveTo>
                    <a:pt x="58" y="1"/>
                  </a:moveTo>
                  <a:cubicBezTo>
                    <a:pt x="27" y="1"/>
                    <a:pt x="1" y="27"/>
                    <a:pt x="1" y="58"/>
                  </a:cubicBezTo>
                  <a:lnTo>
                    <a:pt x="1" y="4549"/>
                  </a:lnTo>
                  <a:cubicBezTo>
                    <a:pt x="1" y="4581"/>
                    <a:pt x="27" y="4607"/>
                    <a:pt x="58" y="4607"/>
                  </a:cubicBezTo>
                  <a:lnTo>
                    <a:pt x="4549" y="4607"/>
                  </a:lnTo>
                  <a:cubicBezTo>
                    <a:pt x="4581" y="4607"/>
                    <a:pt x="4606" y="4581"/>
                    <a:pt x="4606" y="4549"/>
                  </a:cubicBezTo>
                  <a:lnTo>
                    <a:pt x="4606" y="58"/>
                  </a:lnTo>
                  <a:cubicBezTo>
                    <a:pt x="4606" y="27"/>
                    <a:pt x="4581" y="1"/>
                    <a:pt x="45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4042513" y="2903024"/>
              <a:ext cx="267595" cy="10740"/>
            </a:xfrm>
            <a:custGeom>
              <a:rect b="b" l="l" r="r" t="t"/>
              <a:pathLst>
                <a:path extrusionOk="0" h="164" w="4086">
                  <a:moveTo>
                    <a:pt x="83" y="0"/>
                  </a:moveTo>
                  <a:cubicBezTo>
                    <a:pt x="37" y="0"/>
                    <a:pt x="1" y="36"/>
                    <a:pt x="1" y="81"/>
                  </a:cubicBezTo>
                  <a:cubicBezTo>
                    <a:pt x="1" y="127"/>
                    <a:pt x="37" y="163"/>
                    <a:pt x="83" y="163"/>
                  </a:cubicBezTo>
                  <a:lnTo>
                    <a:pt x="4004" y="163"/>
                  </a:lnTo>
                  <a:cubicBezTo>
                    <a:pt x="4048" y="163"/>
                    <a:pt x="4084" y="127"/>
                    <a:pt x="4085" y="81"/>
                  </a:cubicBezTo>
                  <a:cubicBezTo>
                    <a:pt x="4085" y="36"/>
                    <a:pt x="4049" y="0"/>
                    <a:pt x="40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4042513" y="2832427"/>
              <a:ext cx="267595" cy="10806"/>
            </a:xfrm>
            <a:custGeom>
              <a:rect b="b" l="l" r="r" t="t"/>
              <a:pathLst>
                <a:path extrusionOk="0" h="165" w="4086">
                  <a:moveTo>
                    <a:pt x="83" y="1"/>
                  </a:moveTo>
                  <a:cubicBezTo>
                    <a:pt x="37" y="1"/>
                    <a:pt x="1" y="37"/>
                    <a:pt x="1" y="83"/>
                  </a:cubicBezTo>
                  <a:cubicBezTo>
                    <a:pt x="1" y="129"/>
                    <a:pt x="37" y="165"/>
                    <a:pt x="83" y="165"/>
                  </a:cubicBezTo>
                  <a:lnTo>
                    <a:pt x="4004" y="165"/>
                  </a:lnTo>
                  <a:cubicBezTo>
                    <a:pt x="4048" y="165"/>
                    <a:pt x="4084" y="129"/>
                    <a:pt x="4085" y="83"/>
                  </a:cubicBezTo>
                  <a:cubicBezTo>
                    <a:pt x="4085" y="37"/>
                    <a:pt x="4049" y="1"/>
                    <a:pt x="4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4042513" y="2761829"/>
              <a:ext cx="267595" cy="10806"/>
            </a:xfrm>
            <a:custGeom>
              <a:rect b="b" l="l" r="r" t="t"/>
              <a:pathLst>
                <a:path extrusionOk="0" h="165" w="4086">
                  <a:moveTo>
                    <a:pt x="83" y="1"/>
                  </a:moveTo>
                  <a:cubicBezTo>
                    <a:pt x="37" y="1"/>
                    <a:pt x="1" y="38"/>
                    <a:pt x="1" y="83"/>
                  </a:cubicBezTo>
                  <a:cubicBezTo>
                    <a:pt x="1" y="128"/>
                    <a:pt x="37" y="165"/>
                    <a:pt x="83" y="165"/>
                  </a:cubicBezTo>
                  <a:lnTo>
                    <a:pt x="4004" y="165"/>
                  </a:lnTo>
                  <a:cubicBezTo>
                    <a:pt x="4048" y="165"/>
                    <a:pt x="4084" y="128"/>
                    <a:pt x="4085" y="83"/>
                  </a:cubicBezTo>
                  <a:cubicBezTo>
                    <a:pt x="4085" y="38"/>
                    <a:pt x="4049" y="1"/>
                    <a:pt x="4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4344156" y="3095497"/>
              <a:ext cx="300471" cy="10806"/>
            </a:xfrm>
            <a:custGeom>
              <a:rect b="b" l="l" r="r" t="t"/>
              <a:pathLst>
                <a:path extrusionOk="0" h="165" w="4588">
                  <a:moveTo>
                    <a:pt x="81" y="0"/>
                  </a:moveTo>
                  <a:cubicBezTo>
                    <a:pt x="37" y="0"/>
                    <a:pt x="0" y="37"/>
                    <a:pt x="0" y="82"/>
                  </a:cubicBezTo>
                  <a:cubicBezTo>
                    <a:pt x="0" y="128"/>
                    <a:pt x="37" y="164"/>
                    <a:pt x="81" y="164"/>
                  </a:cubicBezTo>
                  <a:lnTo>
                    <a:pt x="4505" y="164"/>
                  </a:lnTo>
                  <a:cubicBezTo>
                    <a:pt x="4549" y="164"/>
                    <a:pt x="4585" y="128"/>
                    <a:pt x="4587" y="82"/>
                  </a:cubicBezTo>
                  <a:cubicBezTo>
                    <a:pt x="4587" y="37"/>
                    <a:pt x="4551" y="0"/>
                    <a:pt x="45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4065893" y="3095497"/>
              <a:ext cx="231051" cy="10806"/>
            </a:xfrm>
            <a:custGeom>
              <a:rect b="b" l="l" r="r" t="t"/>
              <a:pathLst>
                <a:path extrusionOk="0" h="165" w="3528">
                  <a:moveTo>
                    <a:pt x="83" y="0"/>
                  </a:moveTo>
                  <a:cubicBezTo>
                    <a:pt x="37" y="0"/>
                    <a:pt x="1" y="37"/>
                    <a:pt x="1" y="82"/>
                  </a:cubicBezTo>
                  <a:cubicBezTo>
                    <a:pt x="1" y="128"/>
                    <a:pt x="37" y="164"/>
                    <a:pt x="83" y="164"/>
                  </a:cubicBezTo>
                  <a:lnTo>
                    <a:pt x="3446" y="164"/>
                  </a:lnTo>
                  <a:cubicBezTo>
                    <a:pt x="3492" y="164"/>
                    <a:pt x="3527" y="128"/>
                    <a:pt x="3527" y="82"/>
                  </a:cubicBezTo>
                  <a:cubicBezTo>
                    <a:pt x="3527" y="37"/>
                    <a:pt x="3492" y="0"/>
                    <a:pt x="34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4065893" y="3175591"/>
              <a:ext cx="454767" cy="10806"/>
            </a:xfrm>
            <a:custGeom>
              <a:rect b="b" l="l" r="r" t="t"/>
              <a:pathLst>
                <a:path extrusionOk="0" h="165" w="6944">
                  <a:moveTo>
                    <a:pt x="83" y="1"/>
                  </a:moveTo>
                  <a:cubicBezTo>
                    <a:pt x="37" y="1"/>
                    <a:pt x="1" y="37"/>
                    <a:pt x="1" y="83"/>
                  </a:cubicBezTo>
                  <a:cubicBezTo>
                    <a:pt x="1" y="128"/>
                    <a:pt x="37" y="165"/>
                    <a:pt x="83" y="165"/>
                  </a:cubicBezTo>
                  <a:lnTo>
                    <a:pt x="6861" y="165"/>
                  </a:lnTo>
                  <a:cubicBezTo>
                    <a:pt x="6906" y="165"/>
                    <a:pt x="6942" y="128"/>
                    <a:pt x="6943" y="83"/>
                  </a:cubicBezTo>
                  <a:cubicBezTo>
                    <a:pt x="6943" y="37"/>
                    <a:pt x="6907" y="1"/>
                    <a:pt x="68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4208332" y="2367583"/>
              <a:ext cx="83959" cy="88412"/>
            </a:xfrm>
            <a:custGeom>
              <a:rect b="b" l="l" r="r" t="t"/>
              <a:pathLst>
                <a:path extrusionOk="0" h="1350" w="1282">
                  <a:moveTo>
                    <a:pt x="320" y="189"/>
                  </a:moveTo>
                  <a:cubicBezTo>
                    <a:pt x="763" y="296"/>
                    <a:pt x="1066" y="709"/>
                    <a:pt x="1037" y="1163"/>
                  </a:cubicBezTo>
                  <a:lnTo>
                    <a:pt x="187" y="1033"/>
                  </a:lnTo>
                  <a:lnTo>
                    <a:pt x="320" y="189"/>
                  </a:lnTo>
                  <a:close/>
                  <a:moveTo>
                    <a:pt x="187" y="0"/>
                  </a:moveTo>
                  <a:lnTo>
                    <a:pt x="1" y="1171"/>
                  </a:lnTo>
                  <a:lnTo>
                    <a:pt x="1177" y="1350"/>
                  </a:lnTo>
                  <a:lnTo>
                    <a:pt x="1189" y="1271"/>
                  </a:lnTo>
                  <a:cubicBezTo>
                    <a:pt x="1281" y="670"/>
                    <a:pt x="867" y="105"/>
                    <a:pt x="266" y="14"/>
                  </a:cubicBezTo>
                  <a:lnTo>
                    <a:pt x="1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4073424" y="2356319"/>
              <a:ext cx="216250" cy="209898"/>
            </a:xfrm>
            <a:custGeom>
              <a:rect b="b" l="l" r="r" t="t"/>
              <a:pathLst>
                <a:path extrusionOk="0" h="3205" w="3302">
                  <a:moveTo>
                    <a:pt x="1717" y="0"/>
                  </a:moveTo>
                  <a:cubicBezTo>
                    <a:pt x="939" y="0"/>
                    <a:pt x="256" y="568"/>
                    <a:pt x="135" y="1360"/>
                  </a:cubicBezTo>
                  <a:cubicBezTo>
                    <a:pt x="1" y="2235"/>
                    <a:pt x="601" y="3052"/>
                    <a:pt x="1475" y="3186"/>
                  </a:cubicBezTo>
                  <a:cubicBezTo>
                    <a:pt x="1558" y="3199"/>
                    <a:pt x="1639" y="3205"/>
                    <a:pt x="1720" y="3205"/>
                  </a:cubicBezTo>
                  <a:cubicBezTo>
                    <a:pt x="2498" y="3205"/>
                    <a:pt x="3182" y="2638"/>
                    <a:pt x="3302" y="1845"/>
                  </a:cubicBezTo>
                  <a:lnTo>
                    <a:pt x="1709" y="1603"/>
                  </a:lnTo>
                  <a:lnTo>
                    <a:pt x="1961" y="19"/>
                  </a:lnTo>
                  <a:cubicBezTo>
                    <a:pt x="1879" y="6"/>
                    <a:pt x="1797" y="0"/>
                    <a:pt x="17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4072442" y="2350883"/>
              <a:ext cx="223258" cy="220638"/>
            </a:xfrm>
            <a:custGeom>
              <a:rect b="b" l="l" r="r" t="t"/>
              <a:pathLst>
                <a:path extrusionOk="0" h="3369" w="3409">
                  <a:moveTo>
                    <a:pt x="1731" y="164"/>
                  </a:moveTo>
                  <a:cubicBezTo>
                    <a:pt x="1781" y="164"/>
                    <a:pt x="1832" y="166"/>
                    <a:pt x="1886" y="172"/>
                  </a:cubicBezTo>
                  <a:lnTo>
                    <a:pt x="1635" y="1754"/>
                  </a:lnTo>
                  <a:lnTo>
                    <a:pt x="3225" y="1997"/>
                  </a:lnTo>
                  <a:cubicBezTo>
                    <a:pt x="3077" y="2707"/>
                    <a:pt x="2447" y="3208"/>
                    <a:pt x="1736" y="3208"/>
                  </a:cubicBezTo>
                  <a:cubicBezTo>
                    <a:pt x="1659" y="3208"/>
                    <a:pt x="1582" y="3202"/>
                    <a:pt x="1505" y="3190"/>
                  </a:cubicBezTo>
                  <a:cubicBezTo>
                    <a:pt x="1102" y="3129"/>
                    <a:pt x="748" y="2913"/>
                    <a:pt x="509" y="2586"/>
                  </a:cubicBezTo>
                  <a:cubicBezTo>
                    <a:pt x="267" y="2258"/>
                    <a:pt x="170" y="1858"/>
                    <a:pt x="232" y="1455"/>
                  </a:cubicBezTo>
                  <a:cubicBezTo>
                    <a:pt x="292" y="1053"/>
                    <a:pt x="508" y="700"/>
                    <a:pt x="835" y="460"/>
                  </a:cubicBezTo>
                  <a:cubicBezTo>
                    <a:pt x="1098" y="265"/>
                    <a:pt x="1410" y="164"/>
                    <a:pt x="1731" y="164"/>
                  </a:cubicBezTo>
                  <a:close/>
                  <a:moveTo>
                    <a:pt x="1730" y="0"/>
                  </a:moveTo>
                  <a:cubicBezTo>
                    <a:pt x="1374" y="0"/>
                    <a:pt x="1029" y="113"/>
                    <a:pt x="736" y="327"/>
                  </a:cubicBezTo>
                  <a:cubicBezTo>
                    <a:pt x="373" y="594"/>
                    <a:pt x="135" y="985"/>
                    <a:pt x="68" y="1429"/>
                  </a:cubicBezTo>
                  <a:cubicBezTo>
                    <a:pt x="0" y="1874"/>
                    <a:pt x="109" y="2319"/>
                    <a:pt x="375" y="2682"/>
                  </a:cubicBezTo>
                  <a:cubicBezTo>
                    <a:pt x="643" y="3045"/>
                    <a:pt x="1033" y="3281"/>
                    <a:pt x="1478" y="3349"/>
                  </a:cubicBezTo>
                  <a:cubicBezTo>
                    <a:pt x="1565" y="3363"/>
                    <a:pt x="1650" y="3369"/>
                    <a:pt x="1734" y="3369"/>
                  </a:cubicBezTo>
                  <a:cubicBezTo>
                    <a:pt x="2551" y="3369"/>
                    <a:pt x="3270" y="2772"/>
                    <a:pt x="3395" y="1940"/>
                  </a:cubicBezTo>
                  <a:lnTo>
                    <a:pt x="3408" y="1859"/>
                  </a:lnTo>
                  <a:lnTo>
                    <a:pt x="1816" y="1617"/>
                  </a:lnTo>
                  <a:lnTo>
                    <a:pt x="2069" y="32"/>
                  </a:lnTo>
                  <a:lnTo>
                    <a:pt x="1988" y="20"/>
                  </a:lnTo>
                  <a:cubicBezTo>
                    <a:pt x="1902" y="7"/>
                    <a:pt x="181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4419992" y="2729608"/>
              <a:ext cx="253842" cy="222341"/>
            </a:xfrm>
            <a:custGeom>
              <a:rect b="b" l="l" r="r" t="t"/>
              <a:pathLst>
                <a:path extrusionOk="0" h="3395" w="3876">
                  <a:moveTo>
                    <a:pt x="1939" y="1"/>
                  </a:moveTo>
                  <a:cubicBezTo>
                    <a:pt x="1360" y="1"/>
                    <a:pt x="795" y="298"/>
                    <a:pt x="479" y="832"/>
                  </a:cubicBezTo>
                  <a:cubicBezTo>
                    <a:pt x="0" y="1637"/>
                    <a:pt x="266" y="2679"/>
                    <a:pt x="1071" y="3157"/>
                  </a:cubicBezTo>
                  <a:cubicBezTo>
                    <a:pt x="1343" y="3318"/>
                    <a:pt x="1642" y="3395"/>
                    <a:pt x="1936" y="3395"/>
                  </a:cubicBezTo>
                  <a:cubicBezTo>
                    <a:pt x="2516" y="3395"/>
                    <a:pt x="3080" y="3098"/>
                    <a:pt x="3396" y="2564"/>
                  </a:cubicBezTo>
                  <a:cubicBezTo>
                    <a:pt x="3876" y="1758"/>
                    <a:pt x="3609" y="717"/>
                    <a:pt x="2804" y="239"/>
                  </a:cubicBezTo>
                  <a:cubicBezTo>
                    <a:pt x="2532" y="78"/>
                    <a:pt x="2234" y="1"/>
                    <a:pt x="1939" y="1"/>
                  </a:cubicBezTo>
                  <a:close/>
                </a:path>
              </a:pathLst>
            </a:custGeom>
            <a:solidFill>
              <a:srgbClr val="F9C0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4413967" y="2724304"/>
              <a:ext cx="253318" cy="233081"/>
            </a:xfrm>
            <a:custGeom>
              <a:rect b="b" l="l" r="r" t="t"/>
              <a:pathLst>
                <a:path extrusionOk="0" h="3559" w="3868">
                  <a:moveTo>
                    <a:pt x="2032" y="163"/>
                  </a:moveTo>
                  <a:cubicBezTo>
                    <a:pt x="2319" y="163"/>
                    <a:pt x="2601" y="239"/>
                    <a:pt x="2853" y="390"/>
                  </a:cubicBezTo>
                  <a:cubicBezTo>
                    <a:pt x="3223" y="610"/>
                    <a:pt x="3487" y="962"/>
                    <a:pt x="3594" y="1380"/>
                  </a:cubicBezTo>
                  <a:cubicBezTo>
                    <a:pt x="3700" y="1797"/>
                    <a:pt x="3638" y="2232"/>
                    <a:pt x="3418" y="2603"/>
                  </a:cubicBezTo>
                  <a:cubicBezTo>
                    <a:pt x="3197" y="2974"/>
                    <a:pt x="2845" y="3238"/>
                    <a:pt x="2428" y="3344"/>
                  </a:cubicBezTo>
                  <a:cubicBezTo>
                    <a:pt x="2294" y="3378"/>
                    <a:pt x="2159" y="3395"/>
                    <a:pt x="2025" y="3395"/>
                  </a:cubicBezTo>
                  <a:cubicBezTo>
                    <a:pt x="1739" y="3395"/>
                    <a:pt x="1457" y="3318"/>
                    <a:pt x="1204" y="3167"/>
                  </a:cubicBezTo>
                  <a:cubicBezTo>
                    <a:pt x="439" y="2714"/>
                    <a:pt x="185" y="1719"/>
                    <a:pt x="639" y="955"/>
                  </a:cubicBezTo>
                  <a:cubicBezTo>
                    <a:pt x="860" y="583"/>
                    <a:pt x="1212" y="319"/>
                    <a:pt x="1629" y="214"/>
                  </a:cubicBezTo>
                  <a:cubicBezTo>
                    <a:pt x="1763" y="180"/>
                    <a:pt x="1898" y="163"/>
                    <a:pt x="2032" y="163"/>
                  </a:cubicBezTo>
                  <a:close/>
                  <a:moveTo>
                    <a:pt x="2033" y="1"/>
                  </a:moveTo>
                  <a:cubicBezTo>
                    <a:pt x="1886" y="1"/>
                    <a:pt x="1737" y="19"/>
                    <a:pt x="1590" y="57"/>
                  </a:cubicBezTo>
                  <a:cubicBezTo>
                    <a:pt x="1130" y="173"/>
                    <a:pt x="743" y="463"/>
                    <a:pt x="500" y="872"/>
                  </a:cubicBezTo>
                  <a:cubicBezTo>
                    <a:pt x="0" y="1713"/>
                    <a:pt x="279" y="2807"/>
                    <a:pt x="1122" y="3307"/>
                  </a:cubicBezTo>
                  <a:cubicBezTo>
                    <a:pt x="1400" y="3473"/>
                    <a:pt x="1711" y="3558"/>
                    <a:pt x="2027" y="3558"/>
                  </a:cubicBezTo>
                  <a:cubicBezTo>
                    <a:pt x="2173" y="3558"/>
                    <a:pt x="2323" y="3539"/>
                    <a:pt x="2467" y="3502"/>
                  </a:cubicBezTo>
                  <a:cubicBezTo>
                    <a:pt x="2928" y="3385"/>
                    <a:pt x="3315" y="3097"/>
                    <a:pt x="3557" y="2688"/>
                  </a:cubicBezTo>
                  <a:cubicBezTo>
                    <a:pt x="3799" y="2280"/>
                    <a:pt x="3868" y="1801"/>
                    <a:pt x="3752" y="1341"/>
                  </a:cubicBezTo>
                  <a:cubicBezTo>
                    <a:pt x="3634" y="880"/>
                    <a:pt x="3346" y="494"/>
                    <a:pt x="2937" y="251"/>
                  </a:cubicBezTo>
                  <a:cubicBezTo>
                    <a:pt x="2660" y="85"/>
                    <a:pt x="2349" y="1"/>
                    <a:pt x="2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4463870" y="2763532"/>
              <a:ext cx="166019" cy="154427"/>
            </a:xfrm>
            <a:custGeom>
              <a:rect b="b" l="l" r="r" t="t"/>
              <a:pathLst>
                <a:path extrusionOk="0" h="2358" w="2535">
                  <a:moveTo>
                    <a:pt x="1269" y="1"/>
                  </a:moveTo>
                  <a:cubicBezTo>
                    <a:pt x="1206" y="1"/>
                    <a:pt x="1143" y="6"/>
                    <a:pt x="1079" y="16"/>
                  </a:cubicBezTo>
                  <a:cubicBezTo>
                    <a:pt x="437" y="121"/>
                    <a:pt x="1" y="726"/>
                    <a:pt x="105" y="1367"/>
                  </a:cubicBezTo>
                  <a:cubicBezTo>
                    <a:pt x="199" y="1946"/>
                    <a:pt x="699" y="2357"/>
                    <a:pt x="1267" y="2357"/>
                  </a:cubicBezTo>
                  <a:cubicBezTo>
                    <a:pt x="1330" y="2357"/>
                    <a:pt x="1393" y="2352"/>
                    <a:pt x="1457" y="2342"/>
                  </a:cubicBezTo>
                  <a:cubicBezTo>
                    <a:pt x="2098" y="2238"/>
                    <a:pt x="2534" y="1633"/>
                    <a:pt x="2430" y="991"/>
                  </a:cubicBezTo>
                  <a:cubicBezTo>
                    <a:pt x="2337" y="412"/>
                    <a:pt x="1837" y="1"/>
                    <a:pt x="12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4464328" y="2758227"/>
              <a:ext cx="165037" cy="165037"/>
            </a:xfrm>
            <a:custGeom>
              <a:rect b="b" l="l" r="r" t="t"/>
              <a:pathLst>
                <a:path extrusionOk="0" h="2520" w="2520">
                  <a:moveTo>
                    <a:pt x="1260" y="164"/>
                  </a:moveTo>
                  <a:cubicBezTo>
                    <a:pt x="1865" y="164"/>
                    <a:pt x="2356" y="656"/>
                    <a:pt x="2356" y="1261"/>
                  </a:cubicBezTo>
                  <a:cubicBezTo>
                    <a:pt x="2356" y="1865"/>
                    <a:pt x="1865" y="2356"/>
                    <a:pt x="1260" y="2356"/>
                  </a:cubicBezTo>
                  <a:cubicBezTo>
                    <a:pt x="656" y="2356"/>
                    <a:pt x="164" y="1865"/>
                    <a:pt x="164" y="1261"/>
                  </a:cubicBezTo>
                  <a:cubicBezTo>
                    <a:pt x="164" y="656"/>
                    <a:pt x="656" y="164"/>
                    <a:pt x="1260" y="164"/>
                  </a:cubicBezTo>
                  <a:close/>
                  <a:moveTo>
                    <a:pt x="1260" y="1"/>
                  </a:moveTo>
                  <a:cubicBezTo>
                    <a:pt x="565" y="1"/>
                    <a:pt x="0" y="566"/>
                    <a:pt x="0" y="1261"/>
                  </a:cubicBezTo>
                  <a:cubicBezTo>
                    <a:pt x="0" y="1955"/>
                    <a:pt x="566" y="2519"/>
                    <a:pt x="1260" y="2519"/>
                  </a:cubicBezTo>
                  <a:cubicBezTo>
                    <a:pt x="1954" y="2519"/>
                    <a:pt x="2520" y="1955"/>
                    <a:pt x="2520" y="1261"/>
                  </a:cubicBezTo>
                  <a:cubicBezTo>
                    <a:pt x="2520" y="565"/>
                    <a:pt x="1954"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4484368" y="2786060"/>
              <a:ext cx="124956" cy="109435"/>
            </a:xfrm>
            <a:custGeom>
              <a:rect b="b" l="l" r="r" t="t"/>
              <a:pathLst>
                <a:path extrusionOk="0" h="1671" w="1908">
                  <a:moveTo>
                    <a:pt x="955" y="1"/>
                  </a:moveTo>
                  <a:cubicBezTo>
                    <a:pt x="670" y="1"/>
                    <a:pt x="392" y="147"/>
                    <a:pt x="237" y="410"/>
                  </a:cubicBezTo>
                  <a:cubicBezTo>
                    <a:pt x="0" y="806"/>
                    <a:pt x="132" y="1319"/>
                    <a:pt x="528" y="1554"/>
                  </a:cubicBezTo>
                  <a:cubicBezTo>
                    <a:pt x="663" y="1633"/>
                    <a:pt x="809" y="1670"/>
                    <a:pt x="955" y="1670"/>
                  </a:cubicBezTo>
                  <a:cubicBezTo>
                    <a:pt x="1240" y="1670"/>
                    <a:pt x="1517" y="1525"/>
                    <a:pt x="1673" y="1262"/>
                  </a:cubicBezTo>
                  <a:cubicBezTo>
                    <a:pt x="1908" y="865"/>
                    <a:pt x="1778" y="353"/>
                    <a:pt x="1381" y="117"/>
                  </a:cubicBezTo>
                  <a:cubicBezTo>
                    <a:pt x="1247" y="38"/>
                    <a:pt x="1100" y="1"/>
                    <a:pt x="955" y="1"/>
                  </a:cubicBezTo>
                  <a:close/>
                </a:path>
              </a:pathLst>
            </a:custGeom>
            <a:solidFill>
              <a:srgbClr val="F9C0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4478343" y="2780755"/>
              <a:ext cx="137138" cy="120044"/>
            </a:xfrm>
            <a:custGeom>
              <a:rect b="b" l="l" r="r" t="t"/>
              <a:pathLst>
                <a:path extrusionOk="0" h="1833" w="2094">
                  <a:moveTo>
                    <a:pt x="1047" y="163"/>
                  </a:moveTo>
                  <a:cubicBezTo>
                    <a:pt x="1178" y="163"/>
                    <a:pt x="1310" y="197"/>
                    <a:pt x="1431" y="269"/>
                  </a:cubicBezTo>
                  <a:cubicBezTo>
                    <a:pt x="1788" y="481"/>
                    <a:pt x="1906" y="945"/>
                    <a:pt x="1695" y="1302"/>
                  </a:cubicBezTo>
                  <a:cubicBezTo>
                    <a:pt x="1592" y="1474"/>
                    <a:pt x="1428" y="1597"/>
                    <a:pt x="1233" y="1646"/>
                  </a:cubicBezTo>
                  <a:cubicBezTo>
                    <a:pt x="1171" y="1662"/>
                    <a:pt x="1108" y="1670"/>
                    <a:pt x="1045" y="1670"/>
                  </a:cubicBezTo>
                  <a:cubicBezTo>
                    <a:pt x="912" y="1670"/>
                    <a:pt x="781" y="1634"/>
                    <a:pt x="662" y="1565"/>
                  </a:cubicBezTo>
                  <a:cubicBezTo>
                    <a:pt x="305" y="1353"/>
                    <a:pt x="188" y="889"/>
                    <a:pt x="398" y="533"/>
                  </a:cubicBezTo>
                  <a:cubicBezTo>
                    <a:pt x="539" y="295"/>
                    <a:pt x="790" y="163"/>
                    <a:pt x="1047" y="163"/>
                  </a:cubicBezTo>
                  <a:close/>
                  <a:moveTo>
                    <a:pt x="1048" y="1"/>
                  </a:moveTo>
                  <a:cubicBezTo>
                    <a:pt x="735" y="1"/>
                    <a:pt x="430" y="161"/>
                    <a:pt x="258" y="450"/>
                  </a:cubicBezTo>
                  <a:cubicBezTo>
                    <a:pt x="1" y="883"/>
                    <a:pt x="144" y="1447"/>
                    <a:pt x="579" y="1705"/>
                  </a:cubicBezTo>
                  <a:cubicBezTo>
                    <a:pt x="722" y="1789"/>
                    <a:pt x="883" y="1833"/>
                    <a:pt x="1045" y="1833"/>
                  </a:cubicBezTo>
                  <a:cubicBezTo>
                    <a:pt x="1120" y="1833"/>
                    <a:pt x="1196" y="1825"/>
                    <a:pt x="1273" y="1805"/>
                  </a:cubicBezTo>
                  <a:cubicBezTo>
                    <a:pt x="1511" y="1744"/>
                    <a:pt x="1710" y="1594"/>
                    <a:pt x="1835" y="1385"/>
                  </a:cubicBezTo>
                  <a:cubicBezTo>
                    <a:pt x="2093" y="950"/>
                    <a:pt x="1949" y="387"/>
                    <a:pt x="1514" y="129"/>
                  </a:cubicBezTo>
                  <a:cubicBezTo>
                    <a:pt x="1368" y="42"/>
                    <a:pt x="1207" y="1"/>
                    <a:pt x="1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4519797" y="2813697"/>
              <a:ext cx="54161" cy="54095"/>
            </a:xfrm>
            <a:custGeom>
              <a:rect b="b" l="l" r="r" t="t"/>
              <a:pathLst>
                <a:path extrusionOk="0" h="826" w="827">
                  <a:moveTo>
                    <a:pt x="413" y="1"/>
                  </a:moveTo>
                  <a:cubicBezTo>
                    <a:pt x="186" y="1"/>
                    <a:pt x="1" y="186"/>
                    <a:pt x="1" y="414"/>
                  </a:cubicBezTo>
                  <a:cubicBezTo>
                    <a:pt x="1" y="641"/>
                    <a:pt x="186" y="826"/>
                    <a:pt x="413" y="826"/>
                  </a:cubicBezTo>
                  <a:cubicBezTo>
                    <a:pt x="640" y="826"/>
                    <a:pt x="826" y="640"/>
                    <a:pt x="826" y="414"/>
                  </a:cubicBezTo>
                  <a:cubicBezTo>
                    <a:pt x="826" y="186"/>
                    <a:pt x="640" y="1"/>
                    <a:pt x="4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4514493" y="2808326"/>
              <a:ext cx="64705" cy="64836"/>
            </a:xfrm>
            <a:custGeom>
              <a:rect b="b" l="l" r="r" t="t"/>
              <a:pathLst>
                <a:path extrusionOk="0" h="990" w="988">
                  <a:moveTo>
                    <a:pt x="494" y="164"/>
                  </a:moveTo>
                  <a:cubicBezTo>
                    <a:pt x="677" y="164"/>
                    <a:pt x="825" y="314"/>
                    <a:pt x="825" y="496"/>
                  </a:cubicBezTo>
                  <a:cubicBezTo>
                    <a:pt x="825" y="678"/>
                    <a:pt x="677" y="826"/>
                    <a:pt x="494" y="826"/>
                  </a:cubicBezTo>
                  <a:cubicBezTo>
                    <a:pt x="311" y="826"/>
                    <a:pt x="163" y="678"/>
                    <a:pt x="163" y="496"/>
                  </a:cubicBezTo>
                  <a:cubicBezTo>
                    <a:pt x="163" y="312"/>
                    <a:pt x="311" y="164"/>
                    <a:pt x="494" y="164"/>
                  </a:cubicBezTo>
                  <a:close/>
                  <a:moveTo>
                    <a:pt x="494" y="1"/>
                  </a:moveTo>
                  <a:cubicBezTo>
                    <a:pt x="222" y="1"/>
                    <a:pt x="0" y="223"/>
                    <a:pt x="0" y="496"/>
                  </a:cubicBezTo>
                  <a:cubicBezTo>
                    <a:pt x="0" y="767"/>
                    <a:pt x="222" y="990"/>
                    <a:pt x="494" y="990"/>
                  </a:cubicBezTo>
                  <a:cubicBezTo>
                    <a:pt x="767" y="990"/>
                    <a:pt x="988" y="767"/>
                    <a:pt x="988" y="496"/>
                  </a:cubicBezTo>
                  <a:cubicBezTo>
                    <a:pt x="988" y="223"/>
                    <a:pt x="767" y="1"/>
                    <a:pt x="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4469371" y="2753119"/>
              <a:ext cx="79440" cy="90508"/>
            </a:xfrm>
            <a:custGeom>
              <a:rect b="b" l="l" r="r" t="t"/>
              <a:pathLst>
                <a:path extrusionOk="0" h="1382" w="1213">
                  <a:moveTo>
                    <a:pt x="48" y="0"/>
                  </a:moveTo>
                  <a:cubicBezTo>
                    <a:pt x="38" y="0"/>
                    <a:pt x="28" y="4"/>
                    <a:pt x="21" y="11"/>
                  </a:cubicBezTo>
                  <a:cubicBezTo>
                    <a:pt x="3" y="27"/>
                    <a:pt x="1" y="53"/>
                    <a:pt x="17" y="69"/>
                  </a:cubicBezTo>
                  <a:lnTo>
                    <a:pt x="1134" y="1367"/>
                  </a:lnTo>
                  <a:cubicBezTo>
                    <a:pt x="1141" y="1377"/>
                    <a:pt x="1153" y="1381"/>
                    <a:pt x="1165" y="1381"/>
                  </a:cubicBezTo>
                  <a:cubicBezTo>
                    <a:pt x="1174" y="1381"/>
                    <a:pt x="1184" y="1377"/>
                    <a:pt x="1192" y="1371"/>
                  </a:cubicBezTo>
                  <a:cubicBezTo>
                    <a:pt x="1209" y="1355"/>
                    <a:pt x="1212" y="1329"/>
                    <a:pt x="1196" y="1313"/>
                  </a:cubicBezTo>
                  <a:lnTo>
                    <a:pt x="79" y="15"/>
                  </a:lnTo>
                  <a:cubicBezTo>
                    <a:pt x="70" y="5"/>
                    <a:pt x="59" y="0"/>
                    <a:pt x="4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4467013" y="2750499"/>
              <a:ext cx="84287" cy="95813"/>
            </a:xfrm>
            <a:custGeom>
              <a:rect b="b" l="l" r="r" t="t"/>
              <a:pathLst>
                <a:path extrusionOk="0" h="1463" w="1287">
                  <a:moveTo>
                    <a:pt x="86" y="81"/>
                  </a:moveTo>
                  <a:lnTo>
                    <a:pt x="1202" y="1381"/>
                  </a:lnTo>
                  <a:lnTo>
                    <a:pt x="1201" y="1381"/>
                  </a:lnTo>
                  <a:lnTo>
                    <a:pt x="86" y="81"/>
                  </a:lnTo>
                  <a:close/>
                  <a:moveTo>
                    <a:pt x="83" y="0"/>
                  </a:moveTo>
                  <a:cubicBezTo>
                    <a:pt x="62" y="0"/>
                    <a:pt x="45" y="7"/>
                    <a:pt x="31" y="20"/>
                  </a:cubicBezTo>
                  <a:cubicBezTo>
                    <a:pt x="14" y="36"/>
                    <a:pt x="4" y="55"/>
                    <a:pt x="3" y="77"/>
                  </a:cubicBezTo>
                  <a:cubicBezTo>
                    <a:pt x="1" y="99"/>
                    <a:pt x="8" y="120"/>
                    <a:pt x="21" y="136"/>
                  </a:cubicBezTo>
                  <a:lnTo>
                    <a:pt x="1139" y="1434"/>
                  </a:lnTo>
                  <a:cubicBezTo>
                    <a:pt x="1155" y="1452"/>
                    <a:pt x="1176" y="1463"/>
                    <a:pt x="1201" y="1463"/>
                  </a:cubicBezTo>
                  <a:cubicBezTo>
                    <a:pt x="1220" y="1463"/>
                    <a:pt x="1239" y="1454"/>
                    <a:pt x="1255" y="1442"/>
                  </a:cubicBezTo>
                  <a:cubicBezTo>
                    <a:pt x="1272" y="1427"/>
                    <a:pt x="1282" y="1408"/>
                    <a:pt x="1284" y="1386"/>
                  </a:cubicBezTo>
                  <a:cubicBezTo>
                    <a:pt x="1286" y="1364"/>
                    <a:pt x="1279" y="1343"/>
                    <a:pt x="1265" y="1327"/>
                  </a:cubicBezTo>
                  <a:lnTo>
                    <a:pt x="148" y="29"/>
                  </a:lnTo>
                  <a:cubicBezTo>
                    <a:pt x="132" y="12"/>
                    <a:pt x="113" y="1"/>
                    <a:pt x="91" y="0"/>
                  </a:cubicBezTo>
                  <a:cubicBezTo>
                    <a:pt x="88" y="0"/>
                    <a:pt x="85" y="0"/>
                    <a:pt x="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4448545" y="2732490"/>
              <a:ext cx="30126" cy="29602"/>
            </a:xfrm>
            <a:custGeom>
              <a:rect b="b" l="l" r="r" t="t"/>
              <a:pathLst>
                <a:path extrusionOk="0" h="452" w="460">
                  <a:moveTo>
                    <a:pt x="337" y="0"/>
                  </a:moveTo>
                  <a:cubicBezTo>
                    <a:pt x="334" y="0"/>
                    <a:pt x="331" y="1"/>
                    <a:pt x="328" y="1"/>
                  </a:cubicBezTo>
                  <a:cubicBezTo>
                    <a:pt x="306" y="7"/>
                    <a:pt x="291" y="29"/>
                    <a:pt x="296" y="51"/>
                  </a:cubicBezTo>
                  <a:lnTo>
                    <a:pt x="348" y="305"/>
                  </a:lnTo>
                  <a:cubicBezTo>
                    <a:pt x="350" y="315"/>
                    <a:pt x="342" y="321"/>
                    <a:pt x="334" y="321"/>
                  </a:cubicBezTo>
                  <a:cubicBezTo>
                    <a:pt x="333" y="321"/>
                    <a:pt x="331" y="321"/>
                    <a:pt x="330" y="321"/>
                  </a:cubicBezTo>
                  <a:lnTo>
                    <a:pt x="62" y="221"/>
                  </a:lnTo>
                  <a:cubicBezTo>
                    <a:pt x="56" y="219"/>
                    <a:pt x="51" y="219"/>
                    <a:pt x="46" y="219"/>
                  </a:cubicBezTo>
                  <a:cubicBezTo>
                    <a:pt x="29" y="219"/>
                    <a:pt x="14" y="229"/>
                    <a:pt x="8" y="245"/>
                  </a:cubicBezTo>
                  <a:cubicBezTo>
                    <a:pt x="0" y="268"/>
                    <a:pt x="11" y="291"/>
                    <a:pt x="33" y="299"/>
                  </a:cubicBezTo>
                  <a:lnTo>
                    <a:pt x="441" y="451"/>
                  </a:lnTo>
                  <a:cubicBezTo>
                    <a:pt x="443" y="451"/>
                    <a:pt x="445" y="452"/>
                    <a:pt x="446" y="452"/>
                  </a:cubicBezTo>
                  <a:cubicBezTo>
                    <a:pt x="454" y="452"/>
                    <a:pt x="460" y="444"/>
                    <a:pt x="458" y="435"/>
                  </a:cubicBezTo>
                  <a:lnTo>
                    <a:pt x="377" y="35"/>
                  </a:lnTo>
                  <a:cubicBezTo>
                    <a:pt x="373" y="15"/>
                    <a:pt x="355" y="0"/>
                    <a:pt x="337"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4445860" y="2729739"/>
              <a:ext cx="35496" cy="35038"/>
            </a:xfrm>
            <a:custGeom>
              <a:rect b="b" l="l" r="r" t="t"/>
              <a:pathLst>
                <a:path extrusionOk="0" h="535" w="542">
                  <a:moveTo>
                    <a:pt x="379" y="84"/>
                  </a:moveTo>
                  <a:lnTo>
                    <a:pt x="449" y="437"/>
                  </a:lnTo>
                  <a:lnTo>
                    <a:pt x="449" y="437"/>
                  </a:lnTo>
                  <a:lnTo>
                    <a:pt x="86" y="301"/>
                  </a:lnTo>
                  <a:lnTo>
                    <a:pt x="86" y="301"/>
                  </a:lnTo>
                  <a:lnTo>
                    <a:pt x="358" y="401"/>
                  </a:lnTo>
                  <a:cubicBezTo>
                    <a:pt x="364" y="404"/>
                    <a:pt x="370" y="405"/>
                    <a:pt x="376" y="405"/>
                  </a:cubicBezTo>
                  <a:cubicBezTo>
                    <a:pt x="388" y="405"/>
                    <a:pt x="401" y="400"/>
                    <a:pt x="411" y="391"/>
                  </a:cubicBezTo>
                  <a:cubicBezTo>
                    <a:pt x="425" y="379"/>
                    <a:pt x="432" y="359"/>
                    <a:pt x="427" y="339"/>
                  </a:cubicBezTo>
                  <a:lnTo>
                    <a:pt x="379" y="84"/>
                  </a:lnTo>
                  <a:close/>
                  <a:moveTo>
                    <a:pt x="377" y="1"/>
                  </a:moveTo>
                  <a:cubicBezTo>
                    <a:pt x="372" y="1"/>
                    <a:pt x="367" y="1"/>
                    <a:pt x="362" y="2"/>
                  </a:cubicBezTo>
                  <a:cubicBezTo>
                    <a:pt x="339" y="6"/>
                    <a:pt x="321" y="20"/>
                    <a:pt x="308" y="37"/>
                  </a:cubicBezTo>
                  <a:cubicBezTo>
                    <a:pt x="297" y="56"/>
                    <a:pt x="292" y="78"/>
                    <a:pt x="297" y="99"/>
                  </a:cubicBezTo>
                  <a:lnTo>
                    <a:pt x="338" y="306"/>
                  </a:lnTo>
                  <a:lnTo>
                    <a:pt x="115" y="224"/>
                  </a:lnTo>
                  <a:cubicBezTo>
                    <a:pt x="106" y="221"/>
                    <a:pt x="96" y="219"/>
                    <a:pt x="87" y="219"/>
                  </a:cubicBezTo>
                  <a:cubicBezTo>
                    <a:pt x="75" y="219"/>
                    <a:pt x="63" y="222"/>
                    <a:pt x="52" y="227"/>
                  </a:cubicBezTo>
                  <a:cubicBezTo>
                    <a:pt x="32" y="235"/>
                    <a:pt x="16" y="253"/>
                    <a:pt x="9" y="274"/>
                  </a:cubicBezTo>
                  <a:cubicBezTo>
                    <a:pt x="1" y="295"/>
                    <a:pt x="2" y="317"/>
                    <a:pt x="11" y="337"/>
                  </a:cubicBezTo>
                  <a:cubicBezTo>
                    <a:pt x="22" y="358"/>
                    <a:pt x="37" y="372"/>
                    <a:pt x="58" y="380"/>
                  </a:cubicBezTo>
                  <a:lnTo>
                    <a:pt x="468" y="531"/>
                  </a:lnTo>
                  <a:cubicBezTo>
                    <a:pt x="474" y="533"/>
                    <a:pt x="479" y="534"/>
                    <a:pt x="487" y="534"/>
                  </a:cubicBezTo>
                  <a:cubicBezTo>
                    <a:pt x="499" y="534"/>
                    <a:pt x="513" y="529"/>
                    <a:pt x="520" y="520"/>
                  </a:cubicBezTo>
                  <a:cubicBezTo>
                    <a:pt x="535" y="507"/>
                    <a:pt x="542" y="488"/>
                    <a:pt x="538" y="468"/>
                  </a:cubicBezTo>
                  <a:lnTo>
                    <a:pt x="458" y="67"/>
                  </a:lnTo>
                  <a:cubicBezTo>
                    <a:pt x="453" y="45"/>
                    <a:pt x="441" y="26"/>
                    <a:pt x="422" y="14"/>
                  </a:cubicBezTo>
                  <a:cubicBezTo>
                    <a:pt x="409" y="5"/>
                    <a:pt x="393" y="1"/>
                    <a:pt x="3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4456404" y="2741593"/>
              <a:ext cx="30257" cy="29602"/>
            </a:xfrm>
            <a:custGeom>
              <a:rect b="b" l="l" r="r" t="t"/>
              <a:pathLst>
                <a:path extrusionOk="0" h="452" w="462">
                  <a:moveTo>
                    <a:pt x="338" y="0"/>
                  </a:moveTo>
                  <a:cubicBezTo>
                    <a:pt x="335" y="0"/>
                    <a:pt x="332" y="1"/>
                    <a:pt x="329" y="1"/>
                  </a:cubicBezTo>
                  <a:cubicBezTo>
                    <a:pt x="307" y="7"/>
                    <a:pt x="291" y="28"/>
                    <a:pt x="297" y="51"/>
                  </a:cubicBezTo>
                  <a:lnTo>
                    <a:pt x="348" y="306"/>
                  </a:lnTo>
                  <a:cubicBezTo>
                    <a:pt x="351" y="315"/>
                    <a:pt x="343" y="321"/>
                    <a:pt x="335" y="321"/>
                  </a:cubicBezTo>
                  <a:cubicBezTo>
                    <a:pt x="334" y="321"/>
                    <a:pt x="333" y="321"/>
                    <a:pt x="332" y="321"/>
                  </a:cubicBezTo>
                  <a:lnTo>
                    <a:pt x="62" y="220"/>
                  </a:lnTo>
                  <a:cubicBezTo>
                    <a:pt x="57" y="219"/>
                    <a:pt x="53" y="218"/>
                    <a:pt x="48" y="218"/>
                  </a:cubicBezTo>
                  <a:cubicBezTo>
                    <a:pt x="31" y="218"/>
                    <a:pt x="15" y="228"/>
                    <a:pt x="9" y="245"/>
                  </a:cubicBezTo>
                  <a:cubicBezTo>
                    <a:pt x="1" y="267"/>
                    <a:pt x="11" y="291"/>
                    <a:pt x="33" y="298"/>
                  </a:cubicBezTo>
                  <a:lnTo>
                    <a:pt x="442" y="451"/>
                  </a:lnTo>
                  <a:cubicBezTo>
                    <a:pt x="443" y="451"/>
                    <a:pt x="444" y="451"/>
                    <a:pt x="446" y="451"/>
                  </a:cubicBezTo>
                  <a:cubicBezTo>
                    <a:pt x="454" y="451"/>
                    <a:pt x="461" y="443"/>
                    <a:pt x="458" y="435"/>
                  </a:cubicBezTo>
                  <a:lnTo>
                    <a:pt x="378" y="34"/>
                  </a:lnTo>
                  <a:cubicBezTo>
                    <a:pt x="374" y="15"/>
                    <a:pt x="357" y="0"/>
                    <a:pt x="33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4453784" y="2738842"/>
              <a:ext cx="35627" cy="35038"/>
            </a:xfrm>
            <a:custGeom>
              <a:rect b="b" l="l" r="r" t="t"/>
              <a:pathLst>
                <a:path extrusionOk="0" h="535" w="544">
                  <a:moveTo>
                    <a:pt x="378" y="84"/>
                  </a:moveTo>
                  <a:lnTo>
                    <a:pt x="450" y="437"/>
                  </a:lnTo>
                  <a:lnTo>
                    <a:pt x="86" y="301"/>
                  </a:lnTo>
                  <a:lnTo>
                    <a:pt x="86" y="301"/>
                  </a:lnTo>
                  <a:lnTo>
                    <a:pt x="356" y="400"/>
                  </a:lnTo>
                  <a:cubicBezTo>
                    <a:pt x="362" y="403"/>
                    <a:pt x="369" y="404"/>
                    <a:pt x="375" y="404"/>
                  </a:cubicBezTo>
                  <a:cubicBezTo>
                    <a:pt x="388" y="404"/>
                    <a:pt x="400" y="400"/>
                    <a:pt x="409" y="391"/>
                  </a:cubicBezTo>
                  <a:cubicBezTo>
                    <a:pt x="425" y="379"/>
                    <a:pt x="431" y="359"/>
                    <a:pt x="428" y="339"/>
                  </a:cubicBezTo>
                  <a:lnTo>
                    <a:pt x="378" y="84"/>
                  </a:lnTo>
                  <a:close/>
                  <a:moveTo>
                    <a:pt x="377" y="0"/>
                  </a:moveTo>
                  <a:cubicBezTo>
                    <a:pt x="372" y="0"/>
                    <a:pt x="367" y="1"/>
                    <a:pt x="361" y="2"/>
                  </a:cubicBezTo>
                  <a:cubicBezTo>
                    <a:pt x="340" y="6"/>
                    <a:pt x="320" y="19"/>
                    <a:pt x="308" y="37"/>
                  </a:cubicBezTo>
                  <a:cubicBezTo>
                    <a:pt x="296" y="55"/>
                    <a:pt x="293" y="78"/>
                    <a:pt x="296" y="99"/>
                  </a:cubicBezTo>
                  <a:lnTo>
                    <a:pt x="338" y="306"/>
                  </a:lnTo>
                  <a:lnTo>
                    <a:pt x="338" y="306"/>
                  </a:lnTo>
                  <a:lnTo>
                    <a:pt x="114" y="224"/>
                  </a:lnTo>
                  <a:cubicBezTo>
                    <a:pt x="105" y="220"/>
                    <a:pt x="96" y="219"/>
                    <a:pt x="86" y="219"/>
                  </a:cubicBezTo>
                  <a:cubicBezTo>
                    <a:pt x="74" y="219"/>
                    <a:pt x="63" y="221"/>
                    <a:pt x="51" y="226"/>
                  </a:cubicBezTo>
                  <a:cubicBezTo>
                    <a:pt x="31" y="235"/>
                    <a:pt x="16" y="252"/>
                    <a:pt x="9" y="273"/>
                  </a:cubicBezTo>
                  <a:cubicBezTo>
                    <a:pt x="0" y="294"/>
                    <a:pt x="2" y="317"/>
                    <a:pt x="11" y="337"/>
                  </a:cubicBezTo>
                  <a:cubicBezTo>
                    <a:pt x="21" y="358"/>
                    <a:pt x="37" y="371"/>
                    <a:pt x="57" y="380"/>
                  </a:cubicBezTo>
                  <a:lnTo>
                    <a:pt x="467" y="531"/>
                  </a:lnTo>
                  <a:cubicBezTo>
                    <a:pt x="475" y="532"/>
                    <a:pt x="480" y="534"/>
                    <a:pt x="486" y="534"/>
                  </a:cubicBezTo>
                  <a:cubicBezTo>
                    <a:pt x="498" y="534"/>
                    <a:pt x="512" y="529"/>
                    <a:pt x="522" y="520"/>
                  </a:cubicBezTo>
                  <a:cubicBezTo>
                    <a:pt x="537" y="506"/>
                    <a:pt x="543" y="488"/>
                    <a:pt x="539" y="468"/>
                  </a:cubicBezTo>
                  <a:lnTo>
                    <a:pt x="459" y="67"/>
                  </a:lnTo>
                  <a:cubicBezTo>
                    <a:pt x="455" y="44"/>
                    <a:pt x="441" y="26"/>
                    <a:pt x="424" y="13"/>
                  </a:cubicBezTo>
                  <a:cubicBezTo>
                    <a:pt x="409" y="5"/>
                    <a:pt x="393"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4887649" y="3181354"/>
              <a:ext cx="441211" cy="310426"/>
            </a:xfrm>
            <a:custGeom>
              <a:rect b="b" l="l" r="r" t="t"/>
              <a:pathLst>
                <a:path extrusionOk="0" h="4740" w="6737">
                  <a:moveTo>
                    <a:pt x="73" y="1"/>
                  </a:moveTo>
                  <a:cubicBezTo>
                    <a:pt x="33" y="1"/>
                    <a:pt x="0" y="33"/>
                    <a:pt x="0" y="74"/>
                  </a:cubicBezTo>
                  <a:lnTo>
                    <a:pt x="0" y="4667"/>
                  </a:lnTo>
                  <a:cubicBezTo>
                    <a:pt x="0" y="4707"/>
                    <a:pt x="33" y="4740"/>
                    <a:pt x="73" y="4740"/>
                  </a:cubicBezTo>
                  <a:lnTo>
                    <a:pt x="6664" y="4740"/>
                  </a:lnTo>
                  <a:cubicBezTo>
                    <a:pt x="6705" y="4740"/>
                    <a:pt x="6737" y="4707"/>
                    <a:pt x="6737" y="4667"/>
                  </a:cubicBezTo>
                  <a:lnTo>
                    <a:pt x="6737" y="74"/>
                  </a:lnTo>
                  <a:cubicBezTo>
                    <a:pt x="6737" y="33"/>
                    <a:pt x="6704" y="1"/>
                    <a:pt x="66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4881624" y="3175525"/>
              <a:ext cx="452999" cy="322214"/>
            </a:xfrm>
            <a:custGeom>
              <a:rect b="b" l="l" r="r" t="t"/>
              <a:pathLst>
                <a:path extrusionOk="0" h="4920" w="6917">
                  <a:moveTo>
                    <a:pt x="6226" y="177"/>
                  </a:moveTo>
                  <a:cubicBezTo>
                    <a:pt x="6509" y="177"/>
                    <a:pt x="6740" y="408"/>
                    <a:pt x="6740" y="692"/>
                  </a:cubicBezTo>
                  <a:lnTo>
                    <a:pt x="6740" y="4226"/>
                  </a:lnTo>
                  <a:cubicBezTo>
                    <a:pt x="6740" y="4509"/>
                    <a:pt x="6510" y="4739"/>
                    <a:pt x="6226" y="4739"/>
                  </a:cubicBezTo>
                  <a:lnTo>
                    <a:pt x="694" y="4739"/>
                  </a:lnTo>
                  <a:cubicBezTo>
                    <a:pt x="410" y="4739"/>
                    <a:pt x="180" y="4510"/>
                    <a:pt x="180" y="4226"/>
                  </a:cubicBezTo>
                  <a:lnTo>
                    <a:pt x="180" y="692"/>
                  </a:lnTo>
                  <a:cubicBezTo>
                    <a:pt x="180" y="408"/>
                    <a:pt x="410" y="177"/>
                    <a:pt x="694" y="177"/>
                  </a:cubicBezTo>
                  <a:close/>
                  <a:moveTo>
                    <a:pt x="693" y="1"/>
                  </a:moveTo>
                  <a:cubicBezTo>
                    <a:pt x="310" y="1"/>
                    <a:pt x="0" y="312"/>
                    <a:pt x="0" y="693"/>
                  </a:cubicBezTo>
                  <a:lnTo>
                    <a:pt x="0" y="4227"/>
                  </a:lnTo>
                  <a:cubicBezTo>
                    <a:pt x="0" y="4610"/>
                    <a:pt x="311" y="4920"/>
                    <a:pt x="693" y="4920"/>
                  </a:cubicBezTo>
                  <a:lnTo>
                    <a:pt x="6225" y="4920"/>
                  </a:lnTo>
                  <a:cubicBezTo>
                    <a:pt x="6607" y="4920"/>
                    <a:pt x="6917" y="4609"/>
                    <a:pt x="6917" y="4227"/>
                  </a:cubicBezTo>
                  <a:lnTo>
                    <a:pt x="6917" y="693"/>
                  </a:lnTo>
                  <a:cubicBezTo>
                    <a:pt x="6917" y="312"/>
                    <a:pt x="6607" y="1"/>
                    <a:pt x="6225"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4887256" y="2193185"/>
              <a:ext cx="434269" cy="434269"/>
            </a:xfrm>
            <a:custGeom>
              <a:rect b="b" l="l" r="r" t="t"/>
              <a:pathLst>
                <a:path extrusionOk="0" h="6631" w="6631">
                  <a:moveTo>
                    <a:pt x="80" y="0"/>
                  </a:moveTo>
                  <a:cubicBezTo>
                    <a:pt x="37" y="0"/>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0"/>
                    <a:pt x="6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4881886" y="2187815"/>
              <a:ext cx="444944" cy="445009"/>
            </a:xfrm>
            <a:custGeom>
              <a:rect b="b" l="l" r="r" t="t"/>
              <a:pathLst>
                <a:path extrusionOk="0" h="6795" w="6794">
                  <a:moveTo>
                    <a:pt x="6051" y="164"/>
                  </a:moveTo>
                  <a:cubicBezTo>
                    <a:pt x="6369" y="164"/>
                    <a:pt x="6631" y="424"/>
                    <a:pt x="6631" y="745"/>
                  </a:cubicBezTo>
                  <a:lnTo>
                    <a:pt x="6631" y="6051"/>
                  </a:lnTo>
                  <a:cubicBezTo>
                    <a:pt x="6631" y="6370"/>
                    <a:pt x="6371" y="6631"/>
                    <a:pt x="6051" y="6631"/>
                  </a:cubicBezTo>
                  <a:lnTo>
                    <a:pt x="743" y="6631"/>
                  </a:lnTo>
                  <a:cubicBezTo>
                    <a:pt x="424" y="6631"/>
                    <a:pt x="162" y="6371"/>
                    <a:pt x="162" y="6051"/>
                  </a:cubicBezTo>
                  <a:lnTo>
                    <a:pt x="162" y="745"/>
                  </a:lnTo>
                  <a:cubicBezTo>
                    <a:pt x="162" y="425"/>
                    <a:pt x="424" y="164"/>
                    <a:pt x="743" y="164"/>
                  </a:cubicBezTo>
                  <a:close/>
                  <a:moveTo>
                    <a:pt x="743" y="0"/>
                  </a:moveTo>
                  <a:cubicBezTo>
                    <a:pt x="333" y="0"/>
                    <a:pt x="0" y="335"/>
                    <a:pt x="0" y="745"/>
                  </a:cubicBezTo>
                  <a:lnTo>
                    <a:pt x="0" y="6051"/>
                  </a:lnTo>
                  <a:cubicBezTo>
                    <a:pt x="0" y="6461"/>
                    <a:pt x="333" y="6795"/>
                    <a:pt x="743" y="6795"/>
                  </a:cubicBezTo>
                  <a:lnTo>
                    <a:pt x="6051" y="6795"/>
                  </a:lnTo>
                  <a:cubicBezTo>
                    <a:pt x="6461" y="6795"/>
                    <a:pt x="6794" y="6461"/>
                    <a:pt x="6794" y="6051"/>
                  </a:cubicBezTo>
                  <a:lnTo>
                    <a:pt x="6794" y="745"/>
                  </a:lnTo>
                  <a:cubicBezTo>
                    <a:pt x="6794" y="335"/>
                    <a:pt x="6461" y="0"/>
                    <a:pt x="6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4998129" y="2328683"/>
              <a:ext cx="219983" cy="163334"/>
            </a:xfrm>
            <a:custGeom>
              <a:rect b="b" l="l" r="r" t="t"/>
              <a:pathLst>
                <a:path extrusionOk="0" h="2494" w="3359">
                  <a:moveTo>
                    <a:pt x="41" y="1"/>
                  </a:moveTo>
                  <a:cubicBezTo>
                    <a:pt x="20" y="1"/>
                    <a:pt x="1" y="18"/>
                    <a:pt x="1" y="41"/>
                  </a:cubicBezTo>
                  <a:lnTo>
                    <a:pt x="1" y="2454"/>
                  </a:lnTo>
                  <a:cubicBezTo>
                    <a:pt x="1" y="2476"/>
                    <a:pt x="20" y="2494"/>
                    <a:pt x="41" y="2494"/>
                  </a:cubicBezTo>
                  <a:lnTo>
                    <a:pt x="3319" y="2494"/>
                  </a:lnTo>
                  <a:cubicBezTo>
                    <a:pt x="3341" y="2494"/>
                    <a:pt x="3358" y="2476"/>
                    <a:pt x="3358" y="2454"/>
                  </a:cubicBezTo>
                  <a:lnTo>
                    <a:pt x="3358" y="41"/>
                  </a:lnTo>
                  <a:cubicBezTo>
                    <a:pt x="3358" y="18"/>
                    <a:pt x="3341" y="1"/>
                    <a:pt x="33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4992759" y="2323378"/>
              <a:ext cx="230724" cy="174009"/>
            </a:xfrm>
            <a:custGeom>
              <a:rect b="b" l="l" r="r" t="t"/>
              <a:pathLst>
                <a:path extrusionOk="0" h="2657" w="3523">
                  <a:moveTo>
                    <a:pt x="3107" y="162"/>
                  </a:moveTo>
                  <a:cubicBezTo>
                    <a:pt x="3247" y="162"/>
                    <a:pt x="3360" y="276"/>
                    <a:pt x="3360" y="415"/>
                  </a:cubicBezTo>
                  <a:lnTo>
                    <a:pt x="3360" y="2240"/>
                  </a:lnTo>
                  <a:cubicBezTo>
                    <a:pt x="3360" y="2381"/>
                    <a:pt x="3246" y="2493"/>
                    <a:pt x="3107" y="2493"/>
                  </a:cubicBezTo>
                  <a:lnTo>
                    <a:pt x="417" y="2493"/>
                  </a:lnTo>
                  <a:cubicBezTo>
                    <a:pt x="277" y="2493"/>
                    <a:pt x="164" y="2378"/>
                    <a:pt x="164" y="2240"/>
                  </a:cubicBezTo>
                  <a:lnTo>
                    <a:pt x="164" y="415"/>
                  </a:lnTo>
                  <a:cubicBezTo>
                    <a:pt x="164" y="275"/>
                    <a:pt x="278" y="162"/>
                    <a:pt x="417" y="162"/>
                  </a:cubicBezTo>
                  <a:close/>
                  <a:moveTo>
                    <a:pt x="416" y="1"/>
                  </a:moveTo>
                  <a:cubicBezTo>
                    <a:pt x="188" y="1"/>
                    <a:pt x="1" y="187"/>
                    <a:pt x="1" y="416"/>
                  </a:cubicBezTo>
                  <a:lnTo>
                    <a:pt x="1" y="2241"/>
                  </a:lnTo>
                  <a:cubicBezTo>
                    <a:pt x="1" y="2470"/>
                    <a:pt x="187" y="2657"/>
                    <a:pt x="416" y="2657"/>
                  </a:cubicBezTo>
                  <a:lnTo>
                    <a:pt x="3107" y="2657"/>
                  </a:lnTo>
                  <a:cubicBezTo>
                    <a:pt x="3335" y="2657"/>
                    <a:pt x="3522" y="2470"/>
                    <a:pt x="3522" y="2241"/>
                  </a:cubicBezTo>
                  <a:lnTo>
                    <a:pt x="3522" y="416"/>
                  </a:lnTo>
                  <a:cubicBezTo>
                    <a:pt x="3522" y="188"/>
                    <a:pt x="3336" y="1"/>
                    <a:pt x="3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4998129" y="2350491"/>
              <a:ext cx="220114" cy="60382"/>
            </a:xfrm>
            <a:custGeom>
              <a:rect b="b" l="l" r="r" t="t"/>
              <a:pathLst>
                <a:path extrusionOk="0" h="922" w="3361">
                  <a:moveTo>
                    <a:pt x="1" y="1"/>
                  </a:moveTo>
                  <a:lnTo>
                    <a:pt x="1357" y="821"/>
                  </a:lnTo>
                  <a:cubicBezTo>
                    <a:pt x="1468" y="888"/>
                    <a:pt x="1592" y="922"/>
                    <a:pt x="1716" y="922"/>
                  </a:cubicBezTo>
                  <a:cubicBezTo>
                    <a:pt x="1847" y="922"/>
                    <a:pt x="1977" y="885"/>
                    <a:pt x="2091" y="811"/>
                  </a:cubicBezTo>
                  <a:lnTo>
                    <a:pt x="33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4995379" y="2346037"/>
              <a:ext cx="225681" cy="70141"/>
            </a:xfrm>
            <a:custGeom>
              <a:rect b="b" l="l" r="r" t="t"/>
              <a:pathLst>
                <a:path extrusionOk="0" h="1071" w="3446">
                  <a:moveTo>
                    <a:pt x="84" y="0"/>
                  </a:moveTo>
                  <a:lnTo>
                    <a:pt x="0" y="140"/>
                  </a:lnTo>
                  <a:lnTo>
                    <a:pt x="1356" y="959"/>
                  </a:lnTo>
                  <a:cubicBezTo>
                    <a:pt x="1479" y="1033"/>
                    <a:pt x="1618" y="1070"/>
                    <a:pt x="1758" y="1070"/>
                  </a:cubicBezTo>
                  <a:cubicBezTo>
                    <a:pt x="1904" y="1070"/>
                    <a:pt x="2050" y="1030"/>
                    <a:pt x="2178" y="950"/>
                  </a:cubicBezTo>
                  <a:lnTo>
                    <a:pt x="3446" y="140"/>
                  </a:lnTo>
                  <a:lnTo>
                    <a:pt x="3358" y="1"/>
                  </a:lnTo>
                  <a:lnTo>
                    <a:pt x="2089" y="812"/>
                  </a:lnTo>
                  <a:cubicBezTo>
                    <a:pt x="1989" y="876"/>
                    <a:pt x="1873" y="908"/>
                    <a:pt x="1757" y="908"/>
                  </a:cubicBezTo>
                  <a:cubicBezTo>
                    <a:pt x="1647" y="908"/>
                    <a:pt x="1537" y="879"/>
                    <a:pt x="1441" y="820"/>
                  </a:cubicBezTo>
                  <a:lnTo>
                    <a:pt x="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4887256" y="2699418"/>
              <a:ext cx="434269" cy="434334"/>
            </a:xfrm>
            <a:custGeom>
              <a:rect b="b" l="l" r="r" t="t"/>
              <a:pathLst>
                <a:path extrusionOk="0" h="6632" w="6631">
                  <a:moveTo>
                    <a:pt x="80" y="1"/>
                  </a:moveTo>
                  <a:cubicBezTo>
                    <a:pt x="37" y="1"/>
                    <a:pt x="0" y="37"/>
                    <a:pt x="0" y="81"/>
                  </a:cubicBezTo>
                  <a:lnTo>
                    <a:pt x="0" y="6550"/>
                  </a:lnTo>
                  <a:cubicBezTo>
                    <a:pt x="0" y="6595"/>
                    <a:pt x="37" y="6631"/>
                    <a:pt x="80" y="6631"/>
                  </a:cubicBezTo>
                  <a:lnTo>
                    <a:pt x="6550" y="6631"/>
                  </a:lnTo>
                  <a:cubicBezTo>
                    <a:pt x="6594" y="6631"/>
                    <a:pt x="6631" y="6595"/>
                    <a:pt x="6631" y="6550"/>
                  </a:cubicBezTo>
                  <a:lnTo>
                    <a:pt x="6631" y="81"/>
                  </a:lnTo>
                  <a:cubicBezTo>
                    <a:pt x="6631" y="37"/>
                    <a:pt x="6594" y="1"/>
                    <a:pt x="65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4881886" y="2693982"/>
              <a:ext cx="444944" cy="445009"/>
            </a:xfrm>
            <a:custGeom>
              <a:rect b="b" l="l" r="r" t="t"/>
              <a:pathLst>
                <a:path extrusionOk="0" h="6795" w="6794">
                  <a:moveTo>
                    <a:pt x="6051" y="164"/>
                  </a:moveTo>
                  <a:cubicBezTo>
                    <a:pt x="6369" y="164"/>
                    <a:pt x="6631" y="423"/>
                    <a:pt x="6631" y="744"/>
                  </a:cubicBezTo>
                  <a:lnTo>
                    <a:pt x="6631" y="6051"/>
                  </a:lnTo>
                  <a:cubicBezTo>
                    <a:pt x="6631" y="6370"/>
                    <a:pt x="6371" y="6630"/>
                    <a:pt x="6051" y="6630"/>
                  </a:cubicBezTo>
                  <a:lnTo>
                    <a:pt x="743" y="6630"/>
                  </a:lnTo>
                  <a:cubicBezTo>
                    <a:pt x="424" y="6630"/>
                    <a:pt x="162" y="6371"/>
                    <a:pt x="162" y="6051"/>
                  </a:cubicBezTo>
                  <a:lnTo>
                    <a:pt x="162" y="744"/>
                  </a:lnTo>
                  <a:cubicBezTo>
                    <a:pt x="162" y="425"/>
                    <a:pt x="424" y="164"/>
                    <a:pt x="743" y="164"/>
                  </a:cubicBezTo>
                  <a:close/>
                  <a:moveTo>
                    <a:pt x="743" y="1"/>
                  </a:moveTo>
                  <a:cubicBezTo>
                    <a:pt x="333" y="1"/>
                    <a:pt x="0" y="334"/>
                    <a:pt x="0" y="744"/>
                  </a:cubicBezTo>
                  <a:lnTo>
                    <a:pt x="0" y="6051"/>
                  </a:lnTo>
                  <a:cubicBezTo>
                    <a:pt x="0" y="6461"/>
                    <a:pt x="333" y="6794"/>
                    <a:pt x="743" y="6794"/>
                  </a:cubicBezTo>
                  <a:lnTo>
                    <a:pt x="6051" y="6794"/>
                  </a:lnTo>
                  <a:cubicBezTo>
                    <a:pt x="6461" y="6794"/>
                    <a:pt x="6794" y="6461"/>
                    <a:pt x="6794" y="6051"/>
                  </a:cubicBezTo>
                  <a:lnTo>
                    <a:pt x="6794" y="744"/>
                  </a:lnTo>
                  <a:cubicBezTo>
                    <a:pt x="6794" y="334"/>
                    <a:pt x="6461" y="1"/>
                    <a:pt x="6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4933099" y="2764383"/>
              <a:ext cx="202039" cy="10675"/>
            </a:xfrm>
            <a:custGeom>
              <a:rect b="b" l="l" r="r" t="t"/>
              <a:pathLst>
                <a:path extrusionOk="0" h="163" w="3085">
                  <a:moveTo>
                    <a:pt x="83" y="0"/>
                  </a:moveTo>
                  <a:cubicBezTo>
                    <a:pt x="37" y="0"/>
                    <a:pt x="1" y="36"/>
                    <a:pt x="1" y="82"/>
                  </a:cubicBezTo>
                  <a:cubicBezTo>
                    <a:pt x="1" y="127"/>
                    <a:pt x="37" y="163"/>
                    <a:pt x="83" y="163"/>
                  </a:cubicBezTo>
                  <a:lnTo>
                    <a:pt x="3002" y="163"/>
                  </a:lnTo>
                  <a:cubicBezTo>
                    <a:pt x="3047" y="163"/>
                    <a:pt x="3083" y="127"/>
                    <a:pt x="3084" y="82"/>
                  </a:cubicBezTo>
                  <a:cubicBezTo>
                    <a:pt x="3084" y="36"/>
                    <a:pt x="3048" y="0"/>
                    <a:pt x="3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4933099" y="2936424"/>
              <a:ext cx="181213" cy="10806"/>
            </a:xfrm>
            <a:custGeom>
              <a:rect b="b" l="l" r="r" t="t"/>
              <a:pathLst>
                <a:path extrusionOk="0" h="165" w="2767">
                  <a:moveTo>
                    <a:pt x="83" y="1"/>
                  </a:moveTo>
                  <a:cubicBezTo>
                    <a:pt x="37" y="1"/>
                    <a:pt x="1" y="37"/>
                    <a:pt x="1" y="83"/>
                  </a:cubicBezTo>
                  <a:cubicBezTo>
                    <a:pt x="1" y="128"/>
                    <a:pt x="37" y="165"/>
                    <a:pt x="83" y="165"/>
                  </a:cubicBezTo>
                  <a:lnTo>
                    <a:pt x="2684" y="165"/>
                  </a:lnTo>
                  <a:cubicBezTo>
                    <a:pt x="2730" y="165"/>
                    <a:pt x="2766" y="128"/>
                    <a:pt x="2766" y="83"/>
                  </a:cubicBezTo>
                  <a:cubicBezTo>
                    <a:pt x="2766" y="37"/>
                    <a:pt x="2730" y="1"/>
                    <a:pt x="2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4933099" y="2867201"/>
              <a:ext cx="181213" cy="10806"/>
            </a:xfrm>
            <a:custGeom>
              <a:rect b="b" l="l" r="r" t="t"/>
              <a:pathLst>
                <a:path extrusionOk="0" h="165" w="2767">
                  <a:moveTo>
                    <a:pt x="83" y="0"/>
                  </a:moveTo>
                  <a:cubicBezTo>
                    <a:pt x="37" y="0"/>
                    <a:pt x="1" y="38"/>
                    <a:pt x="1" y="82"/>
                  </a:cubicBezTo>
                  <a:cubicBezTo>
                    <a:pt x="1" y="128"/>
                    <a:pt x="37" y="164"/>
                    <a:pt x="83" y="164"/>
                  </a:cubicBezTo>
                  <a:lnTo>
                    <a:pt x="2684" y="164"/>
                  </a:lnTo>
                  <a:cubicBezTo>
                    <a:pt x="2730" y="164"/>
                    <a:pt x="2766" y="128"/>
                    <a:pt x="2766" y="82"/>
                  </a:cubicBezTo>
                  <a:cubicBezTo>
                    <a:pt x="2766" y="38"/>
                    <a:pt x="2730" y="0"/>
                    <a:pt x="2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5094464" y="2812976"/>
              <a:ext cx="181213" cy="10740"/>
            </a:xfrm>
            <a:custGeom>
              <a:rect b="b" l="l" r="r" t="t"/>
              <a:pathLst>
                <a:path extrusionOk="0" h="164" w="2767">
                  <a:moveTo>
                    <a:pt x="81" y="0"/>
                  </a:moveTo>
                  <a:cubicBezTo>
                    <a:pt x="37" y="0"/>
                    <a:pt x="0" y="36"/>
                    <a:pt x="0" y="81"/>
                  </a:cubicBezTo>
                  <a:cubicBezTo>
                    <a:pt x="0" y="127"/>
                    <a:pt x="37" y="163"/>
                    <a:pt x="81" y="163"/>
                  </a:cubicBezTo>
                  <a:lnTo>
                    <a:pt x="2684" y="163"/>
                  </a:lnTo>
                  <a:cubicBezTo>
                    <a:pt x="2728" y="163"/>
                    <a:pt x="2764" y="126"/>
                    <a:pt x="2766" y="81"/>
                  </a:cubicBezTo>
                  <a:cubicBezTo>
                    <a:pt x="2766" y="36"/>
                    <a:pt x="2730" y="0"/>
                    <a:pt x="2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4933099" y="2812976"/>
              <a:ext cx="122664" cy="10740"/>
            </a:xfrm>
            <a:custGeom>
              <a:rect b="b" l="l" r="r" t="t"/>
              <a:pathLst>
                <a:path extrusionOk="0" h="164" w="1873">
                  <a:moveTo>
                    <a:pt x="83" y="0"/>
                  </a:moveTo>
                  <a:cubicBezTo>
                    <a:pt x="37" y="0"/>
                    <a:pt x="1" y="36"/>
                    <a:pt x="1" y="81"/>
                  </a:cubicBezTo>
                  <a:cubicBezTo>
                    <a:pt x="1" y="127"/>
                    <a:pt x="37" y="163"/>
                    <a:pt x="83" y="163"/>
                  </a:cubicBezTo>
                  <a:lnTo>
                    <a:pt x="1791" y="163"/>
                  </a:lnTo>
                  <a:cubicBezTo>
                    <a:pt x="1837" y="163"/>
                    <a:pt x="1873" y="126"/>
                    <a:pt x="1873" y="81"/>
                  </a:cubicBezTo>
                  <a:cubicBezTo>
                    <a:pt x="1873" y="36"/>
                    <a:pt x="1837" y="0"/>
                    <a:pt x="1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5155827" y="2867201"/>
              <a:ext cx="79571" cy="10806"/>
            </a:xfrm>
            <a:custGeom>
              <a:rect b="b" l="l" r="r" t="t"/>
              <a:pathLst>
                <a:path extrusionOk="0" h="165" w="1215">
                  <a:moveTo>
                    <a:pt x="83" y="0"/>
                  </a:moveTo>
                  <a:cubicBezTo>
                    <a:pt x="37" y="0"/>
                    <a:pt x="1" y="38"/>
                    <a:pt x="1" y="82"/>
                  </a:cubicBezTo>
                  <a:cubicBezTo>
                    <a:pt x="1" y="128"/>
                    <a:pt x="37" y="164"/>
                    <a:pt x="83" y="164"/>
                  </a:cubicBezTo>
                  <a:lnTo>
                    <a:pt x="1134" y="164"/>
                  </a:lnTo>
                  <a:cubicBezTo>
                    <a:pt x="1178" y="164"/>
                    <a:pt x="1215" y="128"/>
                    <a:pt x="1215" y="82"/>
                  </a:cubicBezTo>
                  <a:cubicBezTo>
                    <a:pt x="1215" y="38"/>
                    <a:pt x="1178" y="0"/>
                    <a:pt x="1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4933099" y="2992090"/>
              <a:ext cx="202039" cy="10806"/>
            </a:xfrm>
            <a:custGeom>
              <a:rect b="b" l="l" r="r" t="t"/>
              <a:pathLst>
                <a:path extrusionOk="0" h="165" w="3085">
                  <a:moveTo>
                    <a:pt x="83" y="1"/>
                  </a:moveTo>
                  <a:cubicBezTo>
                    <a:pt x="37" y="1"/>
                    <a:pt x="1" y="37"/>
                    <a:pt x="1" y="83"/>
                  </a:cubicBezTo>
                  <a:cubicBezTo>
                    <a:pt x="1" y="128"/>
                    <a:pt x="37" y="165"/>
                    <a:pt x="83" y="165"/>
                  </a:cubicBezTo>
                  <a:lnTo>
                    <a:pt x="3002" y="165"/>
                  </a:lnTo>
                  <a:cubicBezTo>
                    <a:pt x="3047" y="165"/>
                    <a:pt x="3083" y="128"/>
                    <a:pt x="3084" y="83"/>
                  </a:cubicBezTo>
                  <a:cubicBezTo>
                    <a:pt x="3084" y="37"/>
                    <a:pt x="3048" y="1"/>
                    <a:pt x="3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5094464" y="3040683"/>
              <a:ext cx="181213" cy="10806"/>
            </a:xfrm>
            <a:custGeom>
              <a:rect b="b" l="l" r="r" t="t"/>
              <a:pathLst>
                <a:path extrusionOk="0" h="165" w="2767">
                  <a:moveTo>
                    <a:pt x="81" y="1"/>
                  </a:moveTo>
                  <a:cubicBezTo>
                    <a:pt x="37" y="1"/>
                    <a:pt x="0" y="37"/>
                    <a:pt x="0" y="83"/>
                  </a:cubicBezTo>
                  <a:cubicBezTo>
                    <a:pt x="0" y="128"/>
                    <a:pt x="37" y="165"/>
                    <a:pt x="81" y="165"/>
                  </a:cubicBezTo>
                  <a:lnTo>
                    <a:pt x="2684" y="165"/>
                  </a:lnTo>
                  <a:cubicBezTo>
                    <a:pt x="2728" y="165"/>
                    <a:pt x="2764" y="128"/>
                    <a:pt x="2766" y="83"/>
                  </a:cubicBezTo>
                  <a:cubicBezTo>
                    <a:pt x="2766" y="37"/>
                    <a:pt x="2730" y="1"/>
                    <a:pt x="2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4933099" y="3040683"/>
              <a:ext cx="122664" cy="10806"/>
            </a:xfrm>
            <a:custGeom>
              <a:rect b="b" l="l" r="r" t="t"/>
              <a:pathLst>
                <a:path extrusionOk="0" h="165" w="1873">
                  <a:moveTo>
                    <a:pt x="83" y="1"/>
                  </a:moveTo>
                  <a:cubicBezTo>
                    <a:pt x="37" y="1"/>
                    <a:pt x="1" y="37"/>
                    <a:pt x="1" y="83"/>
                  </a:cubicBezTo>
                  <a:cubicBezTo>
                    <a:pt x="1" y="128"/>
                    <a:pt x="37" y="165"/>
                    <a:pt x="83" y="165"/>
                  </a:cubicBezTo>
                  <a:lnTo>
                    <a:pt x="1791" y="165"/>
                  </a:lnTo>
                  <a:cubicBezTo>
                    <a:pt x="1837" y="165"/>
                    <a:pt x="1873" y="128"/>
                    <a:pt x="1873" y="83"/>
                  </a:cubicBezTo>
                  <a:cubicBezTo>
                    <a:pt x="1873" y="37"/>
                    <a:pt x="1837" y="1"/>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3944599" y="3572964"/>
              <a:ext cx="604545" cy="404601"/>
            </a:xfrm>
            <a:custGeom>
              <a:rect b="b" l="l" r="r" t="t"/>
              <a:pathLst>
                <a:path extrusionOk="0" h="6178" w="9231">
                  <a:moveTo>
                    <a:pt x="32" y="1"/>
                  </a:moveTo>
                  <a:cubicBezTo>
                    <a:pt x="15" y="1"/>
                    <a:pt x="1" y="15"/>
                    <a:pt x="1" y="32"/>
                  </a:cubicBezTo>
                  <a:lnTo>
                    <a:pt x="1" y="6147"/>
                  </a:lnTo>
                  <a:cubicBezTo>
                    <a:pt x="1" y="6163"/>
                    <a:pt x="15" y="6178"/>
                    <a:pt x="32" y="6178"/>
                  </a:cubicBezTo>
                  <a:lnTo>
                    <a:pt x="9200" y="6178"/>
                  </a:lnTo>
                  <a:cubicBezTo>
                    <a:pt x="9216" y="6178"/>
                    <a:pt x="9231" y="6163"/>
                    <a:pt x="9231" y="6147"/>
                  </a:cubicBezTo>
                  <a:lnTo>
                    <a:pt x="9231" y="32"/>
                  </a:lnTo>
                  <a:cubicBezTo>
                    <a:pt x="9231" y="15"/>
                    <a:pt x="9216" y="1"/>
                    <a:pt x="92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3940416" y="3569509"/>
              <a:ext cx="615220" cy="415276"/>
            </a:xfrm>
            <a:custGeom>
              <a:rect b="b" l="l" r="r" t="t"/>
              <a:pathLst>
                <a:path extrusionOk="0" h="6341" w="9394">
                  <a:moveTo>
                    <a:pt x="9053" y="166"/>
                  </a:moveTo>
                  <a:cubicBezTo>
                    <a:pt x="9151" y="166"/>
                    <a:pt x="9230" y="245"/>
                    <a:pt x="9230" y="342"/>
                  </a:cubicBezTo>
                  <a:lnTo>
                    <a:pt x="9230" y="6002"/>
                  </a:lnTo>
                  <a:cubicBezTo>
                    <a:pt x="9230" y="6100"/>
                    <a:pt x="9151" y="6179"/>
                    <a:pt x="9053" y="6179"/>
                  </a:cubicBezTo>
                  <a:lnTo>
                    <a:pt x="340" y="6179"/>
                  </a:lnTo>
                  <a:cubicBezTo>
                    <a:pt x="243" y="6179"/>
                    <a:pt x="164" y="6100"/>
                    <a:pt x="164" y="6002"/>
                  </a:cubicBezTo>
                  <a:lnTo>
                    <a:pt x="164" y="342"/>
                  </a:lnTo>
                  <a:cubicBezTo>
                    <a:pt x="164" y="245"/>
                    <a:pt x="243" y="166"/>
                    <a:pt x="340" y="166"/>
                  </a:cubicBezTo>
                  <a:close/>
                  <a:moveTo>
                    <a:pt x="340" y="1"/>
                  </a:moveTo>
                  <a:cubicBezTo>
                    <a:pt x="152" y="1"/>
                    <a:pt x="1" y="154"/>
                    <a:pt x="1" y="341"/>
                  </a:cubicBezTo>
                  <a:lnTo>
                    <a:pt x="1" y="6001"/>
                  </a:lnTo>
                  <a:cubicBezTo>
                    <a:pt x="1" y="6189"/>
                    <a:pt x="153" y="6341"/>
                    <a:pt x="340" y="6341"/>
                  </a:cubicBezTo>
                  <a:lnTo>
                    <a:pt x="9053" y="6341"/>
                  </a:lnTo>
                  <a:cubicBezTo>
                    <a:pt x="9240" y="6341"/>
                    <a:pt x="9394" y="6189"/>
                    <a:pt x="9394" y="6001"/>
                  </a:cubicBezTo>
                  <a:lnTo>
                    <a:pt x="9394" y="341"/>
                  </a:lnTo>
                  <a:cubicBezTo>
                    <a:pt x="9394" y="153"/>
                    <a:pt x="9240" y="1"/>
                    <a:pt x="90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4374281" y="3593871"/>
              <a:ext cx="31501" cy="31436"/>
            </a:xfrm>
            <a:custGeom>
              <a:rect b="b" l="l" r="r" t="t"/>
              <a:pathLst>
                <a:path extrusionOk="0" h="480" w="481">
                  <a:moveTo>
                    <a:pt x="241" y="163"/>
                  </a:moveTo>
                  <a:cubicBezTo>
                    <a:pt x="283" y="163"/>
                    <a:pt x="317" y="199"/>
                    <a:pt x="317" y="240"/>
                  </a:cubicBezTo>
                  <a:cubicBezTo>
                    <a:pt x="317" y="283"/>
                    <a:pt x="282" y="317"/>
                    <a:pt x="241" y="317"/>
                  </a:cubicBezTo>
                  <a:cubicBezTo>
                    <a:pt x="197" y="317"/>
                    <a:pt x="164" y="283"/>
                    <a:pt x="164" y="240"/>
                  </a:cubicBezTo>
                  <a:cubicBezTo>
                    <a:pt x="164" y="198"/>
                    <a:pt x="197" y="163"/>
                    <a:pt x="241" y="163"/>
                  </a:cubicBezTo>
                  <a:close/>
                  <a:moveTo>
                    <a:pt x="241" y="0"/>
                  </a:moveTo>
                  <a:cubicBezTo>
                    <a:pt x="108" y="0"/>
                    <a:pt x="0" y="108"/>
                    <a:pt x="0" y="240"/>
                  </a:cubicBezTo>
                  <a:cubicBezTo>
                    <a:pt x="0" y="373"/>
                    <a:pt x="108" y="480"/>
                    <a:pt x="241" y="480"/>
                  </a:cubicBezTo>
                  <a:cubicBezTo>
                    <a:pt x="373" y="480"/>
                    <a:pt x="481" y="373"/>
                    <a:pt x="480" y="240"/>
                  </a:cubicBezTo>
                  <a:cubicBezTo>
                    <a:pt x="480" y="108"/>
                    <a:pt x="373" y="0"/>
                    <a:pt x="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4435775" y="3593871"/>
              <a:ext cx="31436" cy="31436"/>
            </a:xfrm>
            <a:custGeom>
              <a:rect b="b" l="l" r="r" t="t"/>
              <a:pathLst>
                <a:path extrusionOk="0" h="480" w="480">
                  <a:moveTo>
                    <a:pt x="240" y="163"/>
                  </a:moveTo>
                  <a:cubicBezTo>
                    <a:pt x="283" y="163"/>
                    <a:pt x="317" y="199"/>
                    <a:pt x="317" y="240"/>
                  </a:cubicBezTo>
                  <a:cubicBezTo>
                    <a:pt x="317" y="283"/>
                    <a:pt x="283" y="317"/>
                    <a:pt x="240" y="317"/>
                  </a:cubicBezTo>
                  <a:cubicBezTo>
                    <a:pt x="197" y="317"/>
                    <a:pt x="164" y="283"/>
                    <a:pt x="164" y="240"/>
                  </a:cubicBezTo>
                  <a:cubicBezTo>
                    <a:pt x="164" y="198"/>
                    <a:pt x="197" y="163"/>
                    <a:pt x="240" y="163"/>
                  </a:cubicBezTo>
                  <a:close/>
                  <a:moveTo>
                    <a:pt x="240" y="0"/>
                  </a:moveTo>
                  <a:cubicBezTo>
                    <a:pt x="108" y="0"/>
                    <a:pt x="0" y="108"/>
                    <a:pt x="0" y="240"/>
                  </a:cubicBezTo>
                  <a:cubicBezTo>
                    <a:pt x="0" y="373"/>
                    <a:pt x="108" y="480"/>
                    <a:pt x="240" y="480"/>
                  </a:cubicBezTo>
                  <a:cubicBezTo>
                    <a:pt x="372" y="480"/>
                    <a:pt x="480" y="373"/>
                    <a:pt x="480" y="240"/>
                  </a:cubicBezTo>
                  <a:cubicBezTo>
                    <a:pt x="480" y="108"/>
                    <a:pt x="373" y="0"/>
                    <a:pt x="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4497466" y="3593871"/>
              <a:ext cx="31501" cy="31436"/>
            </a:xfrm>
            <a:custGeom>
              <a:rect b="b" l="l" r="r" t="t"/>
              <a:pathLst>
                <a:path extrusionOk="0" h="480" w="481">
                  <a:moveTo>
                    <a:pt x="240" y="163"/>
                  </a:moveTo>
                  <a:cubicBezTo>
                    <a:pt x="283" y="163"/>
                    <a:pt x="317" y="199"/>
                    <a:pt x="317" y="240"/>
                  </a:cubicBezTo>
                  <a:cubicBezTo>
                    <a:pt x="317" y="283"/>
                    <a:pt x="282" y="317"/>
                    <a:pt x="240" y="317"/>
                  </a:cubicBezTo>
                  <a:cubicBezTo>
                    <a:pt x="198" y="317"/>
                    <a:pt x="163" y="283"/>
                    <a:pt x="163" y="240"/>
                  </a:cubicBezTo>
                  <a:cubicBezTo>
                    <a:pt x="163" y="198"/>
                    <a:pt x="198" y="163"/>
                    <a:pt x="240" y="163"/>
                  </a:cubicBezTo>
                  <a:close/>
                  <a:moveTo>
                    <a:pt x="240" y="0"/>
                  </a:moveTo>
                  <a:cubicBezTo>
                    <a:pt x="108" y="0"/>
                    <a:pt x="1" y="108"/>
                    <a:pt x="1" y="240"/>
                  </a:cubicBezTo>
                  <a:cubicBezTo>
                    <a:pt x="1" y="373"/>
                    <a:pt x="108" y="480"/>
                    <a:pt x="240" y="480"/>
                  </a:cubicBezTo>
                  <a:cubicBezTo>
                    <a:pt x="373" y="480"/>
                    <a:pt x="480" y="373"/>
                    <a:pt x="479" y="240"/>
                  </a:cubicBezTo>
                  <a:cubicBezTo>
                    <a:pt x="479" y="108"/>
                    <a:pt x="373" y="0"/>
                    <a:pt x="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4095232" y="3643774"/>
              <a:ext cx="307282" cy="279907"/>
            </a:xfrm>
            <a:custGeom>
              <a:rect b="b" l="l" r="r" t="t"/>
              <a:pathLst>
                <a:path extrusionOk="0" h="4274" w="4692">
                  <a:moveTo>
                    <a:pt x="2346" y="0"/>
                  </a:moveTo>
                  <a:cubicBezTo>
                    <a:pt x="1799" y="0"/>
                    <a:pt x="1253" y="209"/>
                    <a:pt x="835" y="626"/>
                  </a:cubicBezTo>
                  <a:cubicBezTo>
                    <a:pt x="1" y="1460"/>
                    <a:pt x="1" y="2814"/>
                    <a:pt x="835" y="3648"/>
                  </a:cubicBezTo>
                  <a:cubicBezTo>
                    <a:pt x="1253" y="4065"/>
                    <a:pt x="1799" y="4274"/>
                    <a:pt x="2346" y="4274"/>
                  </a:cubicBezTo>
                  <a:cubicBezTo>
                    <a:pt x="2893" y="4274"/>
                    <a:pt x="3440" y="4065"/>
                    <a:pt x="3857" y="3648"/>
                  </a:cubicBezTo>
                  <a:cubicBezTo>
                    <a:pt x="4692" y="2814"/>
                    <a:pt x="4692" y="1460"/>
                    <a:pt x="3857" y="626"/>
                  </a:cubicBezTo>
                  <a:cubicBezTo>
                    <a:pt x="3440" y="209"/>
                    <a:pt x="2893" y="0"/>
                    <a:pt x="2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4103615" y="3638469"/>
              <a:ext cx="290648" cy="290582"/>
            </a:xfrm>
            <a:custGeom>
              <a:rect b="b" l="l" r="r" t="t"/>
              <a:pathLst>
                <a:path extrusionOk="0" h="4437" w="4438">
                  <a:moveTo>
                    <a:pt x="2218" y="162"/>
                  </a:moveTo>
                  <a:cubicBezTo>
                    <a:pt x="3352" y="162"/>
                    <a:pt x="4273" y="1085"/>
                    <a:pt x="4273" y="2217"/>
                  </a:cubicBezTo>
                  <a:cubicBezTo>
                    <a:pt x="4273" y="3350"/>
                    <a:pt x="3353" y="4272"/>
                    <a:pt x="2218" y="4272"/>
                  </a:cubicBezTo>
                  <a:cubicBezTo>
                    <a:pt x="1086" y="4272"/>
                    <a:pt x="164" y="3351"/>
                    <a:pt x="164" y="2217"/>
                  </a:cubicBezTo>
                  <a:cubicBezTo>
                    <a:pt x="164" y="1085"/>
                    <a:pt x="1085" y="162"/>
                    <a:pt x="2218" y="162"/>
                  </a:cubicBezTo>
                  <a:close/>
                  <a:moveTo>
                    <a:pt x="2218" y="0"/>
                  </a:moveTo>
                  <a:cubicBezTo>
                    <a:pt x="996" y="0"/>
                    <a:pt x="1" y="995"/>
                    <a:pt x="1" y="2219"/>
                  </a:cubicBezTo>
                  <a:cubicBezTo>
                    <a:pt x="1" y="3441"/>
                    <a:pt x="996" y="4437"/>
                    <a:pt x="2218" y="4437"/>
                  </a:cubicBezTo>
                  <a:cubicBezTo>
                    <a:pt x="3441" y="4437"/>
                    <a:pt x="4437" y="3441"/>
                    <a:pt x="4437" y="2219"/>
                  </a:cubicBezTo>
                  <a:cubicBezTo>
                    <a:pt x="4437" y="995"/>
                    <a:pt x="3442" y="0"/>
                    <a:pt x="2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4139044" y="3673834"/>
              <a:ext cx="219787" cy="219787"/>
            </a:xfrm>
            <a:custGeom>
              <a:rect b="b" l="l" r="r" t="t"/>
              <a:pathLst>
                <a:path extrusionOk="0" h="3356" w="3356">
                  <a:moveTo>
                    <a:pt x="1677" y="1"/>
                  </a:moveTo>
                  <a:cubicBezTo>
                    <a:pt x="752" y="1"/>
                    <a:pt x="0" y="752"/>
                    <a:pt x="0" y="1679"/>
                  </a:cubicBezTo>
                  <a:cubicBezTo>
                    <a:pt x="0" y="2605"/>
                    <a:pt x="752" y="3356"/>
                    <a:pt x="1677" y="3356"/>
                  </a:cubicBezTo>
                  <a:cubicBezTo>
                    <a:pt x="2604" y="3356"/>
                    <a:pt x="3355" y="2605"/>
                    <a:pt x="3355" y="1679"/>
                  </a:cubicBezTo>
                  <a:cubicBezTo>
                    <a:pt x="3355" y="752"/>
                    <a:pt x="2604" y="1"/>
                    <a:pt x="16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4133674" y="3668529"/>
              <a:ext cx="230462" cy="230462"/>
            </a:xfrm>
            <a:custGeom>
              <a:rect b="b" l="l" r="r" t="t"/>
              <a:pathLst>
                <a:path extrusionOk="0" h="3519" w="3519">
                  <a:moveTo>
                    <a:pt x="1759" y="163"/>
                  </a:moveTo>
                  <a:cubicBezTo>
                    <a:pt x="2639" y="163"/>
                    <a:pt x="3355" y="879"/>
                    <a:pt x="3356" y="1758"/>
                  </a:cubicBezTo>
                  <a:cubicBezTo>
                    <a:pt x="3356" y="2638"/>
                    <a:pt x="2639" y="3354"/>
                    <a:pt x="1759" y="3354"/>
                  </a:cubicBezTo>
                  <a:cubicBezTo>
                    <a:pt x="880" y="3354"/>
                    <a:pt x="164" y="2638"/>
                    <a:pt x="164" y="1758"/>
                  </a:cubicBezTo>
                  <a:cubicBezTo>
                    <a:pt x="164" y="879"/>
                    <a:pt x="879" y="163"/>
                    <a:pt x="1759" y="163"/>
                  </a:cubicBezTo>
                  <a:close/>
                  <a:moveTo>
                    <a:pt x="1759" y="1"/>
                  </a:moveTo>
                  <a:cubicBezTo>
                    <a:pt x="789" y="1"/>
                    <a:pt x="0" y="790"/>
                    <a:pt x="0" y="1760"/>
                  </a:cubicBezTo>
                  <a:cubicBezTo>
                    <a:pt x="0" y="2729"/>
                    <a:pt x="789" y="3519"/>
                    <a:pt x="1759" y="3519"/>
                  </a:cubicBezTo>
                  <a:cubicBezTo>
                    <a:pt x="2729" y="3519"/>
                    <a:pt x="3518" y="2728"/>
                    <a:pt x="3518" y="1760"/>
                  </a:cubicBezTo>
                  <a:cubicBezTo>
                    <a:pt x="3518" y="790"/>
                    <a:pt x="2730" y="1"/>
                    <a:pt x="17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4241404" y="3720920"/>
              <a:ext cx="62544" cy="70402"/>
            </a:xfrm>
            <a:custGeom>
              <a:rect b="b" l="l" r="r" t="t"/>
              <a:pathLst>
                <a:path extrusionOk="0" h="1075" w="955">
                  <a:moveTo>
                    <a:pt x="114" y="1"/>
                  </a:moveTo>
                  <a:cubicBezTo>
                    <a:pt x="51" y="1"/>
                    <a:pt x="0" y="52"/>
                    <a:pt x="0" y="115"/>
                  </a:cubicBezTo>
                  <a:lnTo>
                    <a:pt x="0" y="1074"/>
                  </a:lnTo>
                  <a:lnTo>
                    <a:pt x="841" y="1074"/>
                  </a:lnTo>
                  <a:cubicBezTo>
                    <a:pt x="905" y="1074"/>
                    <a:pt x="955" y="1022"/>
                    <a:pt x="955" y="960"/>
                  </a:cubicBezTo>
                  <a:cubicBezTo>
                    <a:pt x="955" y="896"/>
                    <a:pt x="905" y="846"/>
                    <a:pt x="841" y="846"/>
                  </a:cubicBezTo>
                  <a:lnTo>
                    <a:pt x="228" y="846"/>
                  </a:lnTo>
                  <a:lnTo>
                    <a:pt x="228" y="115"/>
                  </a:lnTo>
                  <a:cubicBezTo>
                    <a:pt x="228" y="52"/>
                    <a:pt x="178"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4227258" y="3762768"/>
              <a:ext cx="44141" cy="44206"/>
            </a:xfrm>
            <a:custGeom>
              <a:rect b="b" l="l" r="r" t="t"/>
              <a:pathLst>
                <a:path extrusionOk="0" h="675" w="674">
                  <a:moveTo>
                    <a:pt x="338" y="163"/>
                  </a:moveTo>
                  <a:cubicBezTo>
                    <a:pt x="433" y="163"/>
                    <a:pt x="511" y="241"/>
                    <a:pt x="511" y="338"/>
                  </a:cubicBezTo>
                  <a:cubicBezTo>
                    <a:pt x="511" y="433"/>
                    <a:pt x="433" y="511"/>
                    <a:pt x="338" y="511"/>
                  </a:cubicBezTo>
                  <a:cubicBezTo>
                    <a:pt x="241" y="511"/>
                    <a:pt x="163" y="433"/>
                    <a:pt x="163" y="338"/>
                  </a:cubicBezTo>
                  <a:cubicBezTo>
                    <a:pt x="163" y="241"/>
                    <a:pt x="241" y="163"/>
                    <a:pt x="338" y="163"/>
                  </a:cubicBezTo>
                  <a:close/>
                  <a:moveTo>
                    <a:pt x="338" y="0"/>
                  </a:moveTo>
                  <a:cubicBezTo>
                    <a:pt x="151" y="0"/>
                    <a:pt x="0" y="152"/>
                    <a:pt x="0" y="338"/>
                  </a:cubicBezTo>
                  <a:cubicBezTo>
                    <a:pt x="0" y="524"/>
                    <a:pt x="152" y="675"/>
                    <a:pt x="338" y="675"/>
                  </a:cubicBezTo>
                  <a:cubicBezTo>
                    <a:pt x="522" y="675"/>
                    <a:pt x="674" y="523"/>
                    <a:pt x="674" y="338"/>
                  </a:cubicBezTo>
                  <a:cubicBezTo>
                    <a:pt x="674" y="152"/>
                    <a:pt x="522"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4624252" y="3574945"/>
              <a:ext cx="702584" cy="410365"/>
            </a:xfrm>
            <a:custGeom>
              <a:rect b="b" l="l" r="r" t="t"/>
              <a:pathLst>
                <a:path extrusionOk="0" h="6266" w="10728">
                  <a:moveTo>
                    <a:pt x="625" y="1"/>
                  </a:moveTo>
                  <a:cubicBezTo>
                    <a:pt x="280" y="1"/>
                    <a:pt x="0" y="281"/>
                    <a:pt x="0" y="627"/>
                  </a:cubicBezTo>
                  <a:lnTo>
                    <a:pt x="0" y="5640"/>
                  </a:lnTo>
                  <a:cubicBezTo>
                    <a:pt x="0" y="5986"/>
                    <a:pt x="280" y="6266"/>
                    <a:pt x="625" y="6266"/>
                  </a:cubicBezTo>
                  <a:lnTo>
                    <a:pt x="10103" y="6266"/>
                  </a:lnTo>
                  <a:cubicBezTo>
                    <a:pt x="10447" y="6266"/>
                    <a:pt x="10728" y="5986"/>
                    <a:pt x="10728" y="5640"/>
                  </a:cubicBezTo>
                  <a:lnTo>
                    <a:pt x="10728" y="627"/>
                  </a:lnTo>
                  <a:cubicBezTo>
                    <a:pt x="10728" y="281"/>
                    <a:pt x="10447" y="1"/>
                    <a:pt x="10103" y="1"/>
                  </a:cubicBezTo>
                  <a:close/>
                </a:path>
              </a:pathLst>
            </a:custGeom>
            <a:solidFill>
              <a:srgbClr val="5777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5136377" y="3616072"/>
              <a:ext cx="109435" cy="307413"/>
            </a:xfrm>
            <a:custGeom>
              <a:rect b="b" l="l" r="r" t="t"/>
              <a:pathLst>
                <a:path extrusionOk="0" h="4694" w="1671">
                  <a:moveTo>
                    <a:pt x="1" y="1"/>
                  </a:moveTo>
                  <a:lnTo>
                    <a:pt x="1" y="4694"/>
                  </a:lnTo>
                  <a:lnTo>
                    <a:pt x="1671" y="4694"/>
                  </a:lnTo>
                  <a:lnTo>
                    <a:pt x="1671"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5131400" y="3611160"/>
              <a:ext cx="119455" cy="317433"/>
            </a:xfrm>
            <a:custGeom>
              <a:rect b="b" l="l" r="r" t="t"/>
              <a:pathLst>
                <a:path extrusionOk="0" h="4847" w="1824">
                  <a:moveTo>
                    <a:pt x="1670" y="154"/>
                  </a:moveTo>
                  <a:lnTo>
                    <a:pt x="1670" y="4692"/>
                  </a:lnTo>
                  <a:lnTo>
                    <a:pt x="155" y="4692"/>
                  </a:lnTo>
                  <a:lnTo>
                    <a:pt x="155" y="154"/>
                  </a:lnTo>
                  <a:close/>
                  <a:moveTo>
                    <a:pt x="77" y="1"/>
                  </a:moveTo>
                  <a:cubicBezTo>
                    <a:pt x="35" y="1"/>
                    <a:pt x="0" y="34"/>
                    <a:pt x="0" y="78"/>
                  </a:cubicBezTo>
                  <a:lnTo>
                    <a:pt x="0" y="4770"/>
                  </a:lnTo>
                  <a:cubicBezTo>
                    <a:pt x="0" y="4811"/>
                    <a:pt x="34" y="4846"/>
                    <a:pt x="77" y="4846"/>
                  </a:cubicBezTo>
                  <a:lnTo>
                    <a:pt x="1747" y="4846"/>
                  </a:lnTo>
                  <a:cubicBezTo>
                    <a:pt x="1789" y="4846"/>
                    <a:pt x="1823" y="4811"/>
                    <a:pt x="1823" y="4769"/>
                  </a:cubicBezTo>
                  <a:lnTo>
                    <a:pt x="1823" y="78"/>
                  </a:lnTo>
                  <a:cubicBezTo>
                    <a:pt x="1823" y="36"/>
                    <a:pt x="1789" y="1"/>
                    <a:pt x="1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4981561" y="3749867"/>
              <a:ext cx="109566" cy="173616"/>
            </a:xfrm>
            <a:custGeom>
              <a:rect b="b" l="l" r="r" t="t"/>
              <a:pathLst>
                <a:path extrusionOk="0" h="2651" w="1673">
                  <a:moveTo>
                    <a:pt x="1" y="0"/>
                  </a:moveTo>
                  <a:lnTo>
                    <a:pt x="1" y="2651"/>
                  </a:lnTo>
                  <a:lnTo>
                    <a:pt x="1673" y="2651"/>
                  </a:lnTo>
                  <a:lnTo>
                    <a:pt x="1673"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4976518" y="3744889"/>
              <a:ext cx="119717" cy="183701"/>
            </a:xfrm>
            <a:custGeom>
              <a:rect b="b" l="l" r="r" t="t"/>
              <a:pathLst>
                <a:path extrusionOk="0" h="2805" w="1828">
                  <a:moveTo>
                    <a:pt x="1673" y="154"/>
                  </a:moveTo>
                  <a:lnTo>
                    <a:pt x="1673" y="2650"/>
                  </a:lnTo>
                  <a:lnTo>
                    <a:pt x="153" y="2650"/>
                  </a:lnTo>
                  <a:lnTo>
                    <a:pt x="153" y="154"/>
                  </a:lnTo>
                  <a:close/>
                  <a:moveTo>
                    <a:pt x="77" y="0"/>
                  </a:moveTo>
                  <a:cubicBezTo>
                    <a:pt x="35" y="0"/>
                    <a:pt x="1" y="35"/>
                    <a:pt x="1" y="77"/>
                  </a:cubicBezTo>
                  <a:lnTo>
                    <a:pt x="1" y="2728"/>
                  </a:lnTo>
                  <a:cubicBezTo>
                    <a:pt x="1" y="2769"/>
                    <a:pt x="34" y="2804"/>
                    <a:pt x="77" y="2804"/>
                  </a:cubicBezTo>
                  <a:lnTo>
                    <a:pt x="1750" y="2804"/>
                  </a:lnTo>
                  <a:cubicBezTo>
                    <a:pt x="1792" y="2804"/>
                    <a:pt x="1827" y="2769"/>
                    <a:pt x="1825" y="2727"/>
                  </a:cubicBezTo>
                  <a:lnTo>
                    <a:pt x="1825" y="77"/>
                  </a:lnTo>
                  <a:cubicBezTo>
                    <a:pt x="1825" y="36"/>
                    <a:pt x="1792" y="0"/>
                    <a:pt x="1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5128322" y="3616137"/>
              <a:ext cx="109631" cy="296345"/>
            </a:xfrm>
            <a:custGeom>
              <a:rect b="b" l="l" r="r" t="t"/>
              <a:pathLst>
                <a:path extrusionOk="0" h="4525" w="1674">
                  <a:moveTo>
                    <a:pt x="0" y="1"/>
                  </a:moveTo>
                  <a:lnTo>
                    <a:pt x="0" y="4524"/>
                  </a:lnTo>
                  <a:lnTo>
                    <a:pt x="1673" y="4524"/>
                  </a:lnTo>
                  <a:lnTo>
                    <a:pt x="16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5123344" y="3611095"/>
              <a:ext cx="119651" cy="306431"/>
            </a:xfrm>
            <a:custGeom>
              <a:rect b="b" l="l" r="r" t="t"/>
              <a:pathLst>
                <a:path extrusionOk="0" h="4679" w="1827">
                  <a:moveTo>
                    <a:pt x="1673" y="155"/>
                  </a:moveTo>
                  <a:lnTo>
                    <a:pt x="1673" y="4526"/>
                  </a:lnTo>
                  <a:lnTo>
                    <a:pt x="154" y="4526"/>
                  </a:lnTo>
                  <a:lnTo>
                    <a:pt x="154" y="155"/>
                  </a:lnTo>
                  <a:close/>
                  <a:moveTo>
                    <a:pt x="1" y="1"/>
                  </a:moveTo>
                  <a:lnTo>
                    <a:pt x="1" y="4678"/>
                  </a:lnTo>
                  <a:lnTo>
                    <a:pt x="1826" y="4678"/>
                  </a:lnTo>
                  <a:lnTo>
                    <a:pt x="18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4973505" y="3749932"/>
              <a:ext cx="109631" cy="162548"/>
            </a:xfrm>
            <a:custGeom>
              <a:rect b="b" l="l" r="r" t="t"/>
              <a:pathLst>
                <a:path extrusionOk="0" h="2482" w="1674">
                  <a:moveTo>
                    <a:pt x="0" y="0"/>
                  </a:moveTo>
                  <a:lnTo>
                    <a:pt x="0" y="2481"/>
                  </a:lnTo>
                  <a:lnTo>
                    <a:pt x="1673" y="2481"/>
                  </a:lnTo>
                  <a:lnTo>
                    <a:pt x="16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4968463" y="3744889"/>
              <a:ext cx="119651" cy="172633"/>
            </a:xfrm>
            <a:custGeom>
              <a:rect b="b" l="l" r="r" t="t"/>
              <a:pathLst>
                <a:path extrusionOk="0" h="2636" w="1827">
                  <a:moveTo>
                    <a:pt x="1672" y="154"/>
                  </a:moveTo>
                  <a:lnTo>
                    <a:pt x="1672" y="2483"/>
                  </a:lnTo>
                  <a:lnTo>
                    <a:pt x="153" y="2483"/>
                  </a:lnTo>
                  <a:lnTo>
                    <a:pt x="153" y="154"/>
                  </a:lnTo>
                  <a:close/>
                  <a:moveTo>
                    <a:pt x="77" y="0"/>
                  </a:moveTo>
                  <a:cubicBezTo>
                    <a:pt x="36" y="0"/>
                    <a:pt x="0" y="35"/>
                    <a:pt x="0" y="77"/>
                  </a:cubicBezTo>
                  <a:lnTo>
                    <a:pt x="0" y="2558"/>
                  </a:lnTo>
                  <a:cubicBezTo>
                    <a:pt x="0" y="2600"/>
                    <a:pt x="34" y="2635"/>
                    <a:pt x="77" y="2635"/>
                  </a:cubicBezTo>
                  <a:lnTo>
                    <a:pt x="1749" y="2635"/>
                  </a:lnTo>
                  <a:cubicBezTo>
                    <a:pt x="1792" y="2635"/>
                    <a:pt x="1827" y="2602"/>
                    <a:pt x="1826" y="2558"/>
                  </a:cubicBezTo>
                  <a:lnTo>
                    <a:pt x="1826" y="77"/>
                  </a:lnTo>
                  <a:cubicBezTo>
                    <a:pt x="1826" y="36"/>
                    <a:pt x="1792" y="0"/>
                    <a:pt x="1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4825697" y="3829109"/>
              <a:ext cx="109500" cy="95027"/>
            </a:xfrm>
            <a:custGeom>
              <a:rect b="b" l="l" r="r" t="t"/>
              <a:pathLst>
                <a:path extrusionOk="0" h="1451" w="1672">
                  <a:moveTo>
                    <a:pt x="0" y="0"/>
                  </a:moveTo>
                  <a:lnTo>
                    <a:pt x="0" y="1451"/>
                  </a:lnTo>
                  <a:lnTo>
                    <a:pt x="1672" y="1451"/>
                  </a:lnTo>
                  <a:lnTo>
                    <a:pt x="1672"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4820654" y="3824197"/>
              <a:ext cx="119586" cy="105047"/>
            </a:xfrm>
            <a:custGeom>
              <a:rect b="b" l="l" r="r" t="t"/>
              <a:pathLst>
                <a:path extrusionOk="0" h="1604" w="1826">
                  <a:moveTo>
                    <a:pt x="1672" y="153"/>
                  </a:moveTo>
                  <a:lnTo>
                    <a:pt x="1672" y="1449"/>
                  </a:lnTo>
                  <a:lnTo>
                    <a:pt x="153" y="1449"/>
                  </a:lnTo>
                  <a:lnTo>
                    <a:pt x="153" y="153"/>
                  </a:lnTo>
                  <a:close/>
                  <a:moveTo>
                    <a:pt x="77" y="0"/>
                  </a:moveTo>
                  <a:cubicBezTo>
                    <a:pt x="36" y="0"/>
                    <a:pt x="0" y="34"/>
                    <a:pt x="0" y="76"/>
                  </a:cubicBezTo>
                  <a:lnTo>
                    <a:pt x="0" y="1527"/>
                  </a:lnTo>
                  <a:cubicBezTo>
                    <a:pt x="0" y="1569"/>
                    <a:pt x="33" y="1604"/>
                    <a:pt x="77" y="1604"/>
                  </a:cubicBezTo>
                  <a:lnTo>
                    <a:pt x="1749" y="1604"/>
                  </a:lnTo>
                  <a:cubicBezTo>
                    <a:pt x="1790" y="1604"/>
                    <a:pt x="1826" y="1569"/>
                    <a:pt x="1826" y="1527"/>
                  </a:cubicBezTo>
                  <a:lnTo>
                    <a:pt x="1826" y="76"/>
                  </a:lnTo>
                  <a:cubicBezTo>
                    <a:pt x="1826" y="35"/>
                    <a:pt x="1791" y="0"/>
                    <a:pt x="1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4817511" y="3829174"/>
              <a:ext cx="109566" cy="88478"/>
            </a:xfrm>
            <a:custGeom>
              <a:rect b="b" l="l" r="r" t="t"/>
              <a:pathLst>
                <a:path extrusionOk="0" h="1351" w="1673">
                  <a:moveTo>
                    <a:pt x="0" y="0"/>
                  </a:moveTo>
                  <a:lnTo>
                    <a:pt x="0" y="1350"/>
                  </a:lnTo>
                  <a:lnTo>
                    <a:pt x="1672" y="1350"/>
                  </a:lnTo>
                  <a:lnTo>
                    <a:pt x="16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4812468" y="3824066"/>
              <a:ext cx="119717" cy="98629"/>
            </a:xfrm>
            <a:custGeom>
              <a:rect b="b" l="l" r="r" t="t"/>
              <a:pathLst>
                <a:path extrusionOk="0" h="1506" w="1828">
                  <a:moveTo>
                    <a:pt x="1674" y="155"/>
                  </a:moveTo>
                  <a:lnTo>
                    <a:pt x="1674" y="1353"/>
                  </a:lnTo>
                  <a:lnTo>
                    <a:pt x="155" y="1353"/>
                  </a:lnTo>
                  <a:lnTo>
                    <a:pt x="155" y="155"/>
                  </a:lnTo>
                  <a:close/>
                  <a:moveTo>
                    <a:pt x="1" y="0"/>
                  </a:moveTo>
                  <a:lnTo>
                    <a:pt x="1" y="1505"/>
                  </a:lnTo>
                  <a:lnTo>
                    <a:pt x="1827" y="1505"/>
                  </a:lnTo>
                  <a:lnTo>
                    <a:pt x="18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4677233" y="3879470"/>
              <a:ext cx="109566" cy="44730"/>
            </a:xfrm>
            <a:custGeom>
              <a:rect b="b" l="l" r="r" t="t"/>
              <a:pathLst>
                <a:path extrusionOk="0" h="683" w="1673">
                  <a:moveTo>
                    <a:pt x="1" y="0"/>
                  </a:moveTo>
                  <a:lnTo>
                    <a:pt x="1" y="683"/>
                  </a:lnTo>
                  <a:lnTo>
                    <a:pt x="1672" y="683"/>
                  </a:lnTo>
                  <a:lnTo>
                    <a:pt x="1672"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4672190" y="3874493"/>
              <a:ext cx="119651" cy="54750"/>
            </a:xfrm>
            <a:custGeom>
              <a:rect b="b" l="l" r="r" t="t"/>
              <a:pathLst>
                <a:path extrusionOk="0" h="836" w="1827">
                  <a:moveTo>
                    <a:pt x="1673" y="152"/>
                  </a:moveTo>
                  <a:lnTo>
                    <a:pt x="1673" y="681"/>
                  </a:lnTo>
                  <a:lnTo>
                    <a:pt x="154" y="681"/>
                  </a:lnTo>
                  <a:lnTo>
                    <a:pt x="154" y="152"/>
                  </a:lnTo>
                  <a:close/>
                  <a:moveTo>
                    <a:pt x="78" y="0"/>
                  </a:moveTo>
                  <a:cubicBezTo>
                    <a:pt x="36" y="0"/>
                    <a:pt x="1" y="34"/>
                    <a:pt x="1" y="76"/>
                  </a:cubicBezTo>
                  <a:lnTo>
                    <a:pt x="1" y="759"/>
                  </a:lnTo>
                  <a:cubicBezTo>
                    <a:pt x="1" y="801"/>
                    <a:pt x="35" y="836"/>
                    <a:pt x="78" y="836"/>
                  </a:cubicBezTo>
                  <a:lnTo>
                    <a:pt x="1749" y="836"/>
                  </a:lnTo>
                  <a:cubicBezTo>
                    <a:pt x="1792" y="836"/>
                    <a:pt x="1826" y="801"/>
                    <a:pt x="1826" y="759"/>
                  </a:cubicBezTo>
                  <a:lnTo>
                    <a:pt x="1826" y="76"/>
                  </a:lnTo>
                  <a:cubicBezTo>
                    <a:pt x="1826" y="35"/>
                    <a:pt x="1792" y="0"/>
                    <a:pt x="1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4669243" y="3879470"/>
              <a:ext cx="109500" cy="41652"/>
            </a:xfrm>
            <a:custGeom>
              <a:rect b="b" l="l" r="r" t="t"/>
              <a:pathLst>
                <a:path extrusionOk="0" h="636" w="1672">
                  <a:moveTo>
                    <a:pt x="0" y="0"/>
                  </a:moveTo>
                  <a:lnTo>
                    <a:pt x="0" y="635"/>
                  </a:lnTo>
                  <a:lnTo>
                    <a:pt x="1672" y="635"/>
                  </a:lnTo>
                  <a:lnTo>
                    <a:pt x="16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4664135" y="3874427"/>
              <a:ext cx="119651" cy="51803"/>
            </a:xfrm>
            <a:custGeom>
              <a:rect b="b" l="l" r="r" t="t"/>
              <a:pathLst>
                <a:path extrusionOk="0" h="791" w="1827">
                  <a:moveTo>
                    <a:pt x="1673" y="153"/>
                  </a:moveTo>
                  <a:lnTo>
                    <a:pt x="1673" y="635"/>
                  </a:lnTo>
                  <a:lnTo>
                    <a:pt x="154" y="635"/>
                  </a:lnTo>
                  <a:lnTo>
                    <a:pt x="154" y="153"/>
                  </a:lnTo>
                  <a:close/>
                  <a:moveTo>
                    <a:pt x="77" y="0"/>
                  </a:moveTo>
                  <a:cubicBezTo>
                    <a:pt x="35" y="0"/>
                    <a:pt x="0" y="35"/>
                    <a:pt x="0" y="77"/>
                  </a:cubicBezTo>
                  <a:lnTo>
                    <a:pt x="0" y="713"/>
                  </a:lnTo>
                  <a:cubicBezTo>
                    <a:pt x="0" y="755"/>
                    <a:pt x="34" y="790"/>
                    <a:pt x="77" y="790"/>
                  </a:cubicBezTo>
                  <a:lnTo>
                    <a:pt x="1749" y="790"/>
                  </a:lnTo>
                  <a:cubicBezTo>
                    <a:pt x="1792" y="790"/>
                    <a:pt x="1827" y="755"/>
                    <a:pt x="1826" y="713"/>
                  </a:cubicBezTo>
                  <a:lnTo>
                    <a:pt x="1826" y="77"/>
                  </a:lnTo>
                  <a:cubicBezTo>
                    <a:pt x="1826" y="36"/>
                    <a:pt x="1792" y="0"/>
                    <a:pt x="1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4692623" y="3657985"/>
              <a:ext cx="249585" cy="169490"/>
            </a:xfrm>
            <a:custGeom>
              <a:rect b="b" l="l" r="r" t="t"/>
              <a:pathLst>
                <a:path extrusionOk="0" h="2588" w="3811">
                  <a:moveTo>
                    <a:pt x="3519" y="1"/>
                  </a:moveTo>
                  <a:cubicBezTo>
                    <a:pt x="3439" y="1"/>
                    <a:pt x="3360" y="37"/>
                    <a:pt x="3310" y="107"/>
                  </a:cubicBezTo>
                  <a:lnTo>
                    <a:pt x="3301" y="117"/>
                  </a:lnTo>
                  <a:cubicBezTo>
                    <a:pt x="3107" y="385"/>
                    <a:pt x="2900" y="650"/>
                    <a:pt x="2653" y="880"/>
                  </a:cubicBezTo>
                  <a:cubicBezTo>
                    <a:pt x="2410" y="1115"/>
                    <a:pt x="2149" y="1336"/>
                    <a:pt x="1868" y="1530"/>
                  </a:cubicBezTo>
                  <a:cubicBezTo>
                    <a:pt x="1588" y="1727"/>
                    <a:pt x="1294" y="1907"/>
                    <a:pt x="989" y="2067"/>
                  </a:cubicBezTo>
                  <a:cubicBezTo>
                    <a:pt x="684" y="2225"/>
                    <a:pt x="366" y="2369"/>
                    <a:pt x="42" y="2483"/>
                  </a:cubicBezTo>
                  <a:lnTo>
                    <a:pt x="41" y="2483"/>
                  </a:lnTo>
                  <a:cubicBezTo>
                    <a:pt x="15" y="2493"/>
                    <a:pt x="0" y="2520"/>
                    <a:pt x="6" y="2547"/>
                  </a:cubicBezTo>
                  <a:cubicBezTo>
                    <a:pt x="13" y="2572"/>
                    <a:pt x="35" y="2587"/>
                    <a:pt x="59" y="2587"/>
                  </a:cubicBezTo>
                  <a:cubicBezTo>
                    <a:pt x="63" y="2587"/>
                    <a:pt x="68" y="2587"/>
                    <a:pt x="72" y="2586"/>
                  </a:cubicBezTo>
                  <a:cubicBezTo>
                    <a:pt x="416" y="2502"/>
                    <a:pt x="749" y="2389"/>
                    <a:pt x="1078" y="2256"/>
                  </a:cubicBezTo>
                  <a:cubicBezTo>
                    <a:pt x="1406" y="2123"/>
                    <a:pt x="1727" y="1969"/>
                    <a:pt x="2037" y="1792"/>
                  </a:cubicBezTo>
                  <a:cubicBezTo>
                    <a:pt x="2349" y="1618"/>
                    <a:pt x="2645" y="1414"/>
                    <a:pt x="2928" y="1190"/>
                  </a:cubicBezTo>
                  <a:cubicBezTo>
                    <a:pt x="3213" y="969"/>
                    <a:pt x="3469" y="706"/>
                    <a:pt x="3713" y="432"/>
                  </a:cubicBezTo>
                  <a:lnTo>
                    <a:pt x="3729" y="412"/>
                  </a:lnTo>
                  <a:cubicBezTo>
                    <a:pt x="3811" y="296"/>
                    <a:pt x="3787" y="134"/>
                    <a:pt x="3672" y="50"/>
                  </a:cubicBezTo>
                  <a:cubicBezTo>
                    <a:pt x="3626" y="17"/>
                    <a:pt x="3572" y="1"/>
                    <a:pt x="3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4877629" y="3628122"/>
              <a:ext cx="74528" cy="88543"/>
            </a:xfrm>
            <a:custGeom>
              <a:rect b="b" l="l" r="r" t="t"/>
              <a:pathLst>
                <a:path extrusionOk="0" h="1352" w="1138">
                  <a:moveTo>
                    <a:pt x="1137" y="0"/>
                  </a:moveTo>
                  <a:lnTo>
                    <a:pt x="1" y="770"/>
                  </a:lnTo>
                  <a:lnTo>
                    <a:pt x="573" y="872"/>
                  </a:lnTo>
                  <a:lnTo>
                    <a:pt x="897" y="1352"/>
                  </a:lnTo>
                  <a:lnTo>
                    <a:pt x="11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3945721" y="4075545"/>
              <a:ext cx="1381068" cy="27506"/>
            </a:xfrm>
            <a:custGeom>
              <a:rect b="b" l="l" r="r" t="t"/>
              <a:pathLst>
                <a:path extrusionOk="0" h="420" w="21088">
                  <a:moveTo>
                    <a:pt x="1" y="0"/>
                  </a:moveTo>
                  <a:lnTo>
                    <a:pt x="1" y="419"/>
                  </a:lnTo>
                  <a:lnTo>
                    <a:pt x="21088" y="419"/>
                  </a:lnTo>
                  <a:lnTo>
                    <a:pt x="210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3945721" y="4131604"/>
              <a:ext cx="703894" cy="27506"/>
            </a:xfrm>
            <a:custGeom>
              <a:rect b="b" l="l" r="r" t="t"/>
              <a:pathLst>
                <a:path extrusionOk="0" h="420" w="10748">
                  <a:moveTo>
                    <a:pt x="1" y="0"/>
                  </a:moveTo>
                  <a:lnTo>
                    <a:pt x="1" y="420"/>
                  </a:lnTo>
                  <a:lnTo>
                    <a:pt x="10747" y="420"/>
                  </a:lnTo>
                  <a:lnTo>
                    <a:pt x="107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7" name="Google Shape;2177;p43"/>
          <p:cNvSpPr/>
          <p:nvPr/>
        </p:nvSpPr>
        <p:spPr>
          <a:xfrm>
            <a:off x="4305375" y="1859475"/>
            <a:ext cx="164400" cy="1731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178" name="Google Shape;2178;p43"/>
          <p:cNvSpPr/>
          <p:nvPr/>
        </p:nvSpPr>
        <p:spPr>
          <a:xfrm>
            <a:off x="4015675" y="2546000"/>
            <a:ext cx="164400" cy="1731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179" name="Google Shape;2179;p43"/>
          <p:cNvSpPr/>
          <p:nvPr/>
        </p:nvSpPr>
        <p:spPr>
          <a:xfrm>
            <a:off x="4489800" y="3314175"/>
            <a:ext cx="164400" cy="1731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180" name="Google Shape;2180;p43"/>
          <p:cNvSpPr/>
          <p:nvPr/>
        </p:nvSpPr>
        <p:spPr>
          <a:xfrm>
            <a:off x="4993825" y="2757350"/>
            <a:ext cx="164400" cy="1731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181" name="Google Shape;2181;p43"/>
          <p:cNvSpPr/>
          <p:nvPr/>
        </p:nvSpPr>
        <p:spPr>
          <a:xfrm>
            <a:off x="5079175" y="1797075"/>
            <a:ext cx="164400" cy="1731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cxnSp>
        <p:nvCxnSpPr>
          <p:cNvPr id="2182" name="Google Shape;2182;p43"/>
          <p:cNvCxnSpPr>
            <a:stCxn id="1819" idx="3"/>
            <a:endCxn id="2177" idx="1"/>
          </p:cNvCxnSpPr>
          <p:nvPr/>
        </p:nvCxnSpPr>
        <p:spPr>
          <a:xfrm>
            <a:off x="3544500" y="1741725"/>
            <a:ext cx="760800" cy="204300"/>
          </a:xfrm>
          <a:prstGeom prst="bentConnector3">
            <a:avLst>
              <a:gd fmla="val 50005" name="adj1"/>
            </a:avLst>
          </a:prstGeom>
          <a:noFill/>
          <a:ln cap="flat" cmpd="sng" w="9525">
            <a:solidFill>
              <a:schemeClr val="dk1"/>
            </a:solidFill>
            <a:prstDash val="solid"/>
            <a:round/>
            <a:headEnd len="med" w="med" type="none"/>
            <a:tailEnd len="med" w="med" type="oval"/>
          </a:ln>
        </p:spPr>
      </p:cxnSp>
      <p:cxnSp>
        <p:nvCxnSpPr>
          <p:cNvPr id="2183" name="Google Shape;2183;p43"/>
          <p:cNvCxnSpPr>
            <a:stCxn id="1821" idx="3"/>
            <a:endCxn id="2178" idx="1"/>
          </p:cNvCxnSpPr>
          <p:nvPr/>
        </p:nvCxnSpPr>
        <p:spPr>
          <a:xfrm flipH="1" rot="10800000">
            <a:off x="3544500" y="2632700"/>
            <a:ext cx="471300" cy="211200"/>
          </a:xfrm>
          <a:prstGeom prst="bentConnector3">
            <a:avLst>
              <a:gd fmla="val 49987" name="adj1"/>
            </a:avLst>
          </a:prstGeom>
          <a:noFill/>
          <a:ln cap="flat" cmpd="sng" w="9525">
            <a:solidFill>
              <a:schemeClr val="dk1"/>
            </a:solidFill>
            <a:prstDash val="solid"/>
            <a:round/>
            <a:headEnd len="med" w="med" type="none"/>
            <a:tailEnd len="med" w="med" type="oval"/>
          </a:ln>
        </p:spPr>
      </p:cxnSp>
      <p:cxnSp>
        <p:nvCxnSpPr>
          <p:cNvPr id="2184" name="Google Shape;2184;p43"/>
          <p:cNvCxnSpPr>
            <a:stCxn id="1823" idx="3"/>
            <a:endCxn id="2179" idx="1"/>
          </p:cNvCxnSpPr>
          <p:nvPr/>
        </p:nvCxnSpPr>
        <p:spPr>
          <a:xfrm flipH="1" rot="10800000">
            <a:off x="3544500" y="3400675"/>
            <a:ext cx="945300" cy="5454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2185" name="Google Shape;2185;p43"/>
          <p:cNvCxnSpPr>
            <a:stCxn id="1825" idx="1"/>
            <a:endCxn id="2181" idx="3"/>
          </p:cNvCxnSpPr>
          <p:nvPr/>
        </p:nvCxnSpPr>
        <p:spPr>
          <a:xfrm rot="10800000">
            <a:off x="5243700" y="1883725"/>
            <a:ext cx="355800" cy="192000"/>
          </a:xfrm>
          <a:prstGeom prst="bentConnector3">
            <a:avLst>
              <a:gd fmla="val 50018" name="adj1"/>
            </a:avLst>
          </a:prstGeom>
          <a:noFill/>
          <a:ln cap="flat" cmpd="sng" w="9525">
            <a:solidFill>
              <a:schemeClr val="dk1"/>
            </a:solidFill>
            <a:prstDash val="solid"/>
            <a:round/>
            <a:headEnd len="med" w="med" type="none"/>
            <a:tailEnd len="med" w="med" type="oval"/>
          </a:ln>
        </p:spPr>
      </p:cxnSp>
      <p:cxnSp>
        <p:nvCxnSpPr>
          <p:cNvPr id="2186" name="Google Shape;2186;p43"/>
          <p:cNvCxnSpPr>
            <a:stCxn id="1827" idx="1"/>
            <a:endCxn id="2180" idx="3"/>
          </p:cNvCxnSpPr>
          <p:nvPr/>
        </p:nvCxnSpPr>
        <p:spPr>
          <a:xfrm rot="10800000">
            <a:off x="5158200" y="2843775"/>
            <a:ext cx="441300" cy="768300"/>
          </a:xfrm>
          <a:prstGeom prst="bentConnector3">
            <a:avLst>
              <a:gd fmla="val 49997" name="adj1"/>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0" name="Shape 2190"/>
        <p:cNvGrpSpPr/>
        <p:nvPr/>
      </p:nvGrpSpPr>
      <p:grpSpPr>
        <a:xfrm>
          <a:off x="0" y="0"/>
          <a:ext cx="0" cy="0"/>
          <a:chOff x="0" y="0"/>
          <a:chExt cx="0" cy="0"/>
        </a:xfrm>
      </p:grpSpPr>
      <p:sp>
        <p:nvSpPr>
          <p:cNvPr id="2191" name="Google Shape;2191;p44"/>
          <p:cNvSpPr/>
          <p:nvPr/>
        </p:nvSpPr>
        <p:spPr>
          <a:xfrm>
            <a:off x="3248775" y="3143853"/>
            <a:ext cx="5118000" cy="5676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4"/>
          <p:cNvSpPr txBox="1"/>
          <p:nvPr>
            <p:ph idx="1" type="subTitle"/>
          </p:nvPr>
        </p:nvSpPr>
        <p:spPr>
          <a:xfrm>
            <a:off x="777225" y="1213325"/>
            <a:ext cx="7437600" cy="1654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that can inspire the reader”</a:t>
            </a:r>
            <a:endParaRPr/>
          </a:p>
        </p:txBody>
      </p:sp>
      <p:sp>
        <p:nvSpPr>
          <p:cNvPr id="2193" name="Google Shape;2193;p44"/>
          <p:cNvSpPr txBox="1"/>
          <p:nvPr>
            <p:ph type="title"/>
          </p:nvPr>
        </p:nvSpPr>
        <p:spPr>
          <a:xfrm>
            <a:off x="3444025" y="3102347"/>
            <a:ext cx="4562400" cy="510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grpSp>
        <p:nvGrpSpPr>
          <p:cNvPr id="2194" name="Google Shape;2194;p44"/>
          <p:cNvGrpSpPr/>
          <p:nvPr/>
        </p:nvGrpSpPr>
        <p:grpSpPr>
          <a:xfrm>
            <a:off x="375624" y="3116470"/>
            <a:ext cx="1683985" cy="1571422"/>
            <a:chOff x="375624" y="3116470"/>
            <a:chExt cx="1683985" cy="1571422"/>
          </a:xfrm>
        </p:grpSpPr>
        <p:sp>
          <p:nvSpPr>
            <p:cNvPr id="2195" name="Google Shape;2195;p44"/>
            <p:cNvSpPr/>
            <p:nvPr/>
          </p:nvSpPr>
          <p:spPr>
            <a:xfrm>
              <a:off x="681192" y="3376837"/>
              <a:ext cx="750422" cy="832713"/>
            </a:xfrm>
            <a:custGeom>
              <a:rect b="b" l="l" r="r" t="t"/>
              <a:pathLst>
                <a:path extrusionOk="0" h="11121" w="10022">
                  <a:moveTo>
                    <a:pt x="5206" y="0"/>
                  </a:moveTo>
                  <a:lnTo>
                    <a:pt x="3851" y="2683"/>
                  </a:lnTo>
                  <a:cubicBezTo>
                    <a:pt x="2973" y="4312"/>
                    <a:pt x="1627" y="5563"/>
                    <a:pt x="1" y="6267"/>
                  </a:cubicBezTo>
                  <a:lnTo>
                    <a:pt x="1944" y="10763"/>
                  </a:lnTo>
                  <a:cubicBezTo>
                    <a:pt x="2921" y="10342"/>
                    <a:pt x="3971" y="10129"/>
                    <a:pt x="5041" y="10129"/>
                  </a:cubicBezTo>
                  <a:cubicBezTo>
                    <a:pt x="5755" y="10129"/>
                    <a:pt x="6477" y="10224"/>
                    <a:pt x="7193" y="10414"/>
                  </a:cubicBezTo>
                  <a:lnTo>
                    <a:pt x="10022" y="11120"/>
                  </a:lnTo>
                  <a:lnTo>
                    <a:pt x="52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4"/>
            <p:cNvSpPr/>
            <p:nvPr/>
          </p:nvSpPr>
          <p:spPr>
            <a:xfrm>
              <a:off x="2004723" y="3577391"/>
              <a:ext cx="54885" cy="54885"/>
            </a:xfrm>
            <a:custGeom>
              <a:rect b="b" l="l" r="r" t="t"/>
              <a:pathLst>
                <a:path extrusionOk="0" h="733" w="733">
                  <a:moveTo>
                    <a:pt x="366" y="112"/>
                  </a:moveTo>
                  <a:lnTo>
                    <a:pt x="452" y="269"/>
                  </a:lnTo>
                  <a:cubicBezTo>
                    <a:pt x="455" y="275"/>
                    <a:pt x="460" y="279"/>
                    <a:pt x="466" y="283"/>
                  </a:cubicBezTo>
                  <a:lnTo>
                    <a:pt x="621" y="368"/>
                  </a:lnTo>
                  <a:lnTo>
                    <a:pt x="465" y="454"/>
                  </a:lnTo>
                  <a:cubicBezTo>
                    <a:pt x="458" y="458"/>
                    <a:pt x="454" y="462"/>
                    <a:pt x="450" y="468"/>
                  </a:cubicBezTo>
                  <a:lnTo>
                    <a:pt x="365" y="624"/>
                  </a:lnTo>
                  <a:lnTo>
                    <a:pt x="279" y="467"/>
                  </a:lnTo>
                  <a:cubicBezTo>
                    <a:pt x="276" y="461"/>
                    <a:pt x="272" y="457"/>
                    <a:pt x="265" y="452"/>
                  </a:cubicBezTo>
                  <a:lnTo>
                    <a:pt x="110" y="367"/>
                  </a:lnTo>
                  <a:lnTo>
                    <a:pt x="266" y="281"/>
                  </a:lnTo>
                  <a:cubicBezTo>
                    <a:pt x="273" y="278"/>
                    <a:pt x="277" y="274"/>
                    <a:pt x="281" y="268"/>
                  </a:cubicBezTo>
                  <a:lnTo>
                    <a:pt x="366" y="112"/>
                  </a:lnTo>
                  <a:close/>
                  <a:moveTo>
                    <a:pt x="367" y="1"/>
                  </a:moveTo>
                  <a:cubicBezTo>
                    <a:pt x="355" y="1"/>
                    <a:pt x="343" y="7"/>
                    <a:pt x="336" y="20"/>
                  </a:cubicBezTo>
                  <a:lnTo>
                    <a:pt x="224" y="223"/>
                  </a:lnTo>
                  <a:lnTo>
                    <a:pt x="18" y="334"/>
                  </a:lnTo>
                  <a:cubicBezTo>
                    <a:pt x="8" y="341"/>
                    <a:pt x="1" y="353"/>
                    <a:pt x="1" y="365"/>
                  </a:cubicBezTo>
                  <a:cubicBezTo>
                    <a:pt x="1" y="379"/>
                    <a:pt x="7" y="390"/>
                    <a:pt x="18" y="396"/>
                  </a:cubicBezTo>
                  <a:lnTo>
                    <a:pt x="222" y="509"/>
                  </a:lnTo>
                  <a:lnTo>
                    <a:pt x="334" y="715"/>
                  </a:lnTo>
                  <a:cubicBezTo>
                    <a:pt x="340" y="725"/>
                    <a:pt x="352" y="733"/>
                    <a:pt x="365" y="733"/>
                  </a:cubicBezTo>
                  <a:cubicBezTo>
                    <a:pt x="378" y="733"/>
                    <a:pt x="390" y="726"/>
                    <a:pt x="397" y="715"/>
                  </a:cubicBezTo>
                  <a:lnTo>
                    <a:pt x="509" y="510"/>
                  </a:lnTo>
                  <a:lnTo>
                    <a:pt x="714" y="399"/>
                  </a:lnTo>
                  <a:cubicBezTo>
                    <a:pt x="724" y="393"/>
                    <a:pt x="732" y="381"/>
                    <a:pt x="732" y="368"/>
                  </a:cubicBezTo>
                  <a:cubicBezTo>
                    <a:pt x="732" y="355"/>
                    <a:pt x="725" y="343"/>
                    <a:pt x="714" y="337"/>
                  </a:cubicBezTo>
                  <a:lnTo>
                    <a:pt x="510" y="224"/>
                  </a:lnTo>
                  <a:lnTo>
                    <a:pt x="398" y="20"/>
                  </a:lnTo>
                  <a:cubicBezTo>
                    <a:pt x="392" y="9"/>
                    <a:pt x="381" y="1"/>
                    <a:pt x="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4"/>
            <p:cNvSpPr/>
            <p:nvPr/>
          </p:nvSpPr>
          <p:spPr>
            <a:xfrm>
              <a:off x="1764558" y="4026026"/>
              <a:ext cx="86109" cy="86109"/>
            </a:xfrm>
            <a:custGeom>
              <a:rect b="b" l="l" r="r" t="t"/>
              <a:pathLst>
                <a:path extrusionOk="0" h="1150" w="1150">
                  <a:moveTo>
                    <a:pt x="576" y="110"/>
                  </a:moveTo>
                  <a:lnTo>
                    <a:pt x="734" y="402"/>
                  </a:lnTo>
                  <a:cubicBezTo>
                    <a:pt x="737" y="408"/>
                    <a:pt x="742" y="413"/>
                    <a:pt x="748" y="416"/>
                  </a:cubicBezTo>
                  <a:lnTo>
                    <a:pt x="1038" y="576"/>
                  </a:lnTo>
                  <a:lnTo>
                    <a:pt x="747" y="734"/>
                  </a:lnTo>
                  <a:cubicBezTo>
                    <a:pt x="741" y="737"/>
                    <a:pt x="736" y="742"/>
                    <a:pt x="732" y="748"/>
                  </a:cubicBezTo>
                  <a:lnTo>
                    <a:pt x="573" y="1038"/>
                  </a:lnTo>
                  <a:lnTo>
                    <a:pt x="415" y="747"/>
                  </a:lnTo>
                  <a:cubicBezTo>
                    <a:pt x="411" y="741"/>
                    <a:pt x="407" y="736"/>
                    <a:pt x="400" y="732"/>
                  </a:cubicBezTo>
                  <a:lnTo>
                    <a:pt x="110" y="573"/>
                  </a:lnTo>
                  <a:lnTo>
                    <a:pt x="402" y="415"/>
                  </a:lnTo>
                  <a:cubicBezTo>
                    <a:pt x="408" y="410"/>
                    <a:pt x="413" y="407"/>
                    <a:pt x="416" y="400"/>
                  </a:cubicBezTo>
                  <a:lnTo>
                    <a:pt x="576" y="110"/>
                  </a:lnTo>
                  <a:close/>
                  <a:moveTo>
                    <a:pt x="577" y="1"/>
                  </a:moveTo>
                  <a:cubicBezTo>
                    <a:pt x="564" y="1"/>
                    <a:pt x="553" y="8"/>
                    <a:pt x="545" y="19"/>
                  </a:cubicBezTo>
                  <a:lnTo>
                    <a:pt x="359" y="358"/>
                  </a:lnTo>
                  <a:lnTo>
                    <a:pt x="19" y="541"/>
                  </a:lnTo>
                  <a:cubicBezTo>
                    <a:pt x="9" y="549"/>
                    <a:pt x="1" y="560"/>
                    <a:pt x="1" y="573"/>
                  </a:cubicBezTo>
                  <a:cubicBezTo>
                    <a:pt x="1" y="586"/>
                    <a:pt x="8" y="597"/>
                    <a:pt x="19" y="605"/>
                  </a:cubicBezTo>
                  <a:lnTo>
                    <a:pt x="358" y="791"/>
                  </a:lnTo>
                  <a:lnTo>
                    <a:pt x="542" y="1131"/>
                  </a:lnTo>
                  <a:cubicBezTo>
                    <a:pt x="549" y="1141"/>
                    <a:pt x="560" y="1149"/>
                    <a:pt x="573" y="1149"/>
                  </a:cubicBezTo>
                  <a:cubicBezTo>
                    <a:pt x="586" y="1149"/>
                    <a:pt x="597" y="1141"/>
                    <a:pt x="605" y="1131"/>
                  </a:cubicBezTo>
                  <a:lnTo>
                    <a:pt x="791" y="792"/>
                  </a:lnTo>
                  <a:lnTo>
                    <a:pt x="1131" y="608"/>
                  </a:lnTo>
                  <a:cubicBezTo>
                    <a:pt x="1141" y="601"/>
                    <a:pt x="1149" y="590"/>
                    <a:pt x="1149" y="577"/>
                  </a:cubicBezTo>
                  <a:cubicBezTo>
                    <a:pt x="1149" y="564"/>
                    <a:pt x="1142" y="553"/>
                    <a:pt x="1131" y="545"/>
                  </a:cubicBezTo>
                  <a:lnTo>
                    <a:pt x="792" y="359"/>
                  </a:lnTo>
                  <a:lnTo>
                    <a:pt x="608" y="19"/>
                  </a:lnTo>
                  <a:cubicBezTo>
                    <a:pt x="601" y="9"/>
                    <a:pt x="590" y="1"/>
                    <a:pt x="5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4"/>
            <p:cNvSpPr/>
            <p:nvPr/>
          </p:nvSpPr>
          <p:spPr>
            <a:xfrm>
              <a:off x="1110763" y="3116470"/>
              <a:ext cx="96143" cy="96143"/>
            </a:xfrm>
            <a:custGeom>
              <a:rect b="b" l="l" r="r" t="t"/>
              <a:pathLst>
                <a:path extrusionOk="0" h="1284" w="1284">
                  <a:moveTo>
                    <a:pt x="644" y="110"/>
                  </a:moveTo>
                  <a:lnTo>
                    <a:pt x="825" y="445"/>
                  </a:lnTo>
                  <a:cubicBezTo>
                    <a:pt x="829" y="451"/>
                    <a:pt x="834" y="455"/>
                    <a:pt x="840" y="458"/>
                  </a:cubicBezTo>
                  <a:lnTo>
                    <a:pt x="1175" y="643"/>
                  </a:lnTo>
                  <a:lnTo>
                    <a:pt x="840" y="825"/>
                  </a:lnTo>
                  <a:cubicBezTo>
                    <a:pt x="834" y="828"/>
                    <a:pt x="829" y="832"/>
                    <a:pt x="825" y="838"/>
                  </a:cubicBezTo>
                  <a:lnTo>
                    <a:pt x="642" y="1173"/>
                  </a:lnTo>
                  <a:lnTo>
                    <a:pt x="460" y="838"/>
                  </a:lnTo>
                  <a:cubicBezTo>
                    <a:pt x="456" y="832"/>
                    <a:pt x="452" y="829"/>
                    <a:pt x="445" y="825"/>
                  </a:cubicBezTo>
                  <a:lnTo>
                    <a:pt x="111" y="640"/>
                  </a:lnTo>
                  <a:lnTo>
                    <a:pt x="445" y="458"/>
                  </a:lnTo>
                  <a:cubicBezTo>
                    <a:pt x="452" y="455"/>
                    <a:pt x="456" y="451"/>
                    <a:pt x="460" y="445"/>
                  </a:cubicBezTo>
                  <a:lnTo>
                    <a:pt x="644" y="110"/>
                  </a:lnTo>
                  <a:close/>
                  <a:moveTo>
                    <a:pt x="643" y="1"/>
                  </a:moveTo>
                  <a:cubicBezTo>
                    <a:pt x="630" y="1"/>
                    <a:pt x="618" y="7"/>
                    <a:pt x="611" y="19"/>
                  </a:cubicBezTo>
                  <a:lnTo>
                    <a:pt x="402" y="401"/>
                  </a:lnTo>
                  <a:lnTo>
                    <a:pt x="19" y="611"/>
                  </a:lnTo>
                  <a:cubicBezTo>
                    <a:pt x="8" y="617"/>
                    <a:pt x="0" y="629"/>
                    <a:pt x="0" y="642"/>
                  </a:cubicBezTo>
                  <a:cubicBezTo>
                    <a:pt x="0" y="655"/>
                    <a:pt x="7" y="666"/>
                    <a:pt x="19" y="673"/>
                  </a:cubicBezTo>
                  <a:lnTo>
                    <a:pt x="402" y="883"/>
                  </a:lnTo>
                  <a:lnTo>
                    <a:pt x="610" y="1266"/>
                  </a:lnTo>
                  <a:cubicBezTo>
                    <a:pt x="617" y="1276"/>
                    <a:pt x="628" y="1283"/>
                    <a:pt x="642" y="1283"/>
                  </a:cubicBezTo>
                  <a:cubicBezTo>
                    <a:pt x="654" y="1283"/>
                    <a:pt x="666" y="1276"/>
                    <a:pt x="673" y="1266"/>
                  </a:cubicBezTo>
                  <a:lnTo>
                    <a:pt x="882" y="883"/>
                  </a:lnTo>
                  <a:lnTo>
                    <a:pt x="1265" y="674"/>
                  </a:lnTo>
                  <a:cubicBezTo>
                    <a:pt x="1276" y="668"/>
                    <a:pt x="1284" y="656"/>
                    <a:pt x="1284" y="643"/>
                  </a:cubicBezTo>
                  <a:cubicBezTo>
                    <a:pt x="1284" y="630"/>
                    <a:pt x="1277" y="618"/>
                    <a:pt x="1265" y="612"/>
                  </a:cubicBezTo>
                  <a:lnTo>
                    <a:pt x="882" y="401"/>
                  </a:lnTo>
                  <a:lnTo>
                    <a:pt x="674" y="19"/>
                  </a:lnTo>
                  <a:cubicBezTo>
                    <a:pt x="667" y="8"/>
                    <a:pt x="656"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4"/>
            <p:cNvSpPr/>
            <p:nvPr/>
          </p:nvSpPr>
          <p:spPr>
            <a:xfrm>
              <a:off x="1776164" y="3143850"/>
              <a:ext cx="41482" cy="41407"/>
            </a:xfrm>
            <a:custGeom>
              <a:rect b="b" l="l" r="r" t="t"/>
              <a:pathLst>
                <a:path extrusionOk="0" h="553" w="554">
                  <a:moveTo>
                    <a:pt x="276" y="70"/>
                  </a:moveTo>
                  <a:cubicBezTo>
                    <a:pt x="390" y="70"/>
                    <a:pt x="483" y="162"/>
                    <a:pt x="483" y="277"/>
                  </a:cubicBezTo>
                  <a:cubicBezTo>
                    <a:pt x="483" y="390"/>
                    <a:pt x="390" y="482"/>
                    <a:pt x="276" y="482"/>
                  </a:cubicBezTo>
                  <a:cubicBezTo>
                    <a:pt x="162" y="482"/>
                    <a:pt x="71" y="390"/>
                    <a:pt x="71" y="277"/>
                  </a:cubicBezTo>
                  <a:cubicBezTo>
                    <a:pt x="71" y="162"/>
                    <a:pt x="164" y="70"/>
                    <a:pt x="276" y="70"/>
                  </a:cubicBezTo>
                  <a:close/>
                  <a:moveTo>
                    <a:pt x="276" y="1"/>
                  </a:moveTo>
                  <a:cubicBezTo>
                    <a:pt x="125" y="1"/>
                    <a:pt x="0" y="124"/>
                    <a:pt x="0" y="277"/>
                  </a:cubicBezTo>
                  <a:cubicBezTo>
                    <a:pt x="0" y="428"/>
                    <a:pt x="124" y="553"/>
                    <a:pt x="276" y="553"/>
                  </a:cubicBezTo>
                  <a:cubicBezTo>
                    <a:pt x="430" y="553"/>
                    <a:pt x="553" y="428"/>
                    <a:pt x="553" y="277"/>
                  </a:cubicBezTo>
                  <a:cubicBezTo>
                    <a:pt x="553" y="125"/>
                    <a:pt x="429" y="1"/>
                    <a:pt x="2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4"/>
            <p:cNvSpPr/>
            <p:nvPr/>
          </p:nvSpPr>
          <p:spPr>
            <a:xfrm>
              <a:off x="1415360" y="3172228"/>
              <a:ext cx="88056" cy="296215"/>
            </a:xfrm>
            <a:custGeom>
              <a:rect b="b" l="l" r="r" t="t"/>
              <a:pathLst>
                <a:path extrusionOk="0" h="3956" w="1176">
                  <a:moveTo>
                    <a:pt x="1175" y="0"/>
                  </a:moveTo>
                  <a:lnTo>
                    <a:pt x="629" y="1481"/>
                  </a:lnTo>
                  <a:lnTo>
                    <a:pt x="99" y="1101"/>
                  </a:lnTo>
                  <a:lnTo>
                    <a:pt x="1" y="3955"/>
                  </a:lnTo>
                  <a:lnTo>
                    <a:pt x="574" y="2104"/>
                  </a:lnTo>
                  <a:lnTo>
                    <a:pt x="1099" y="2555"/>
                  </a:lnTo>
                  <a:lnTo>
                    <a:pt x="11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4"/>
            <p:cNvSpPr/>
            <p:nvPr/>
          </p:nvSpPr>
          <p:spPr>
            <a:xfrm>
              <a:off x="1410119" y="3167062"/>
              <a:ext cx="98464" cy="306773"/>
            </a:xfrm>
            <a:custGeom>
              <a:rect b="b" l="l" r="r" t="t"/>
              <a:pathLst>
                <a:path extrusionOk="0" h="4097" w="1315">
                  <a:moveTo>
                    <a:pt x="1162" y="495"/>
                  </a:moveTo>
                  <a:lnTo>
                    <a:pt x="1102" y="2477"/>
                  </a:lnTo>
                  <a:lnTo>
                    <a:pt x="688" y="2120"/>
                  </a:lnTo>
                  <a:cubicBezTo>
                    <a:pt x="677" y="2110"/>
                    <a:pt x="663" y="2104"/>
                    <a:pt x="646" y="2104"/>
                  </a:cubicBezTo>
                  <a:cubicBezTo>
                    <a:pt x="645" y="2104"/>
                    <a:pt x="643" y="2104"/>
                    <a:pt x="641" y="2104"/>
                  </a:cubicBezTo>
                  <a:cubicBezTo>
                    <a:pt x="635" y="2104"/>
                    <a:pt x="629" y="2106"/>
                    <a:pt x="623" y="2107"/>
                  </a:cubicBezTo>
                  <a:cubicBezTo>
                    <a:pt x="600" y="2114"/>
                    <a:pt x="582" y="2131"/>
                    <a:pt x="576" y="2153"/>
                  </a:cubicBezTo>
                  <a:lnTo>
                    <a:pt x="158" y="3507"/>
                  </a:lnTo>
                  <a:lnTo>
                    <a:pt x="235" y="1304"/>
                  </a:lnTo>
                  <a:lnTo>
                    <a:pt x="657" y="1607"/>
                  </a:lnTo>
                  <a:cubicBezTo>
                    <a:pt x="670" y="1616"/>
                    <a:pt x="684" y="1621"/>
                    <a:pt x="698" y="1621"/>
                  </a:cubicBezTo>
                  <a:cubicBezTo>
                    <a:pt x="705" y="1621"/>
                    <a:pt x="711" y="1620"/>
                    <a:pt x="718" y="1618"/>
                  </a:cubicBezTo>
                  <a:cubicBezTo>
                    <a:pt x="739" y="1612"/>
                    <a:pt x="756" y="1596"/>
                    <a:pt x="764" y="1575"/>
                  </a:cubicBezTo>
                  <a:lnTo>
                    <a:pt x="1162" y="495"/>
                  </a:lnTo>
                  <a:close/>
                  <a:moveTo>
                    <a:pt x="1245" y="1"/>
                  </a:moveTo>
                  <a:cubicBezTo>
                    <a:pt x="1216" y="1"/>
                    <a:pt x="1189" y="18"/>
                    <a:pt x="1179" y="46"/>
                  </a:cubicBezTo>
                  <a:lnTo>
                    <a:pt x="664" y="1441"/>
                  </a:lnTo>
                  <a:lnTo>
                    <a:pt x="210" y="1114"/>
                  </a:lnTo>
                  <a:cubicBezTo>
                    <a:pt x="198" y="1105"/>
                    <a:pt x="184" y="1101"/>
                    <a:pt x="169" y="1101"/>
                  </a:cubicBezTo>
                  <a:cubicBezTo>
                    <a:pt x="159" y="1101"/>
                    <a:pt x="148" y="1103"/>
                    <a:pt x="138" y="1108"/>
                  </a:cubicBezTo>
                  <a:cubicBezTo>
                    <a:pt x="115" y="1119"/>
                    <a:pt x="101" y="1142"/>
                    <a:pt x="100" y="1168"/>
                  </a:cubicBezTo>
                  <a:lnTo>
                    <a:pt x="1" y="4022"/>
                  </a:lnTo>
                  <a:cubicBezTo>
                    <a:pt x="0" y="4057"/>
                    <a:pt x="24" y="4087"/>
                    <a:pt x="59" y="4093"/>
                  </a:cubicBezTo>
                  <a:cubicBezTo>
                    <a:pt x="63" y="4095"/>
                    <a:pt x="68" y="4095"/>
                    <a:pt x="71" y="4096"/>
                  </a:cubicBezTo>
                  <a:cubicBezTo>
                    <a:pt x="101" y="4096"/>
                    <a:pt x="128" y="4076"/>
                    <a:pt x="137" y="4046"/>
                  </a:cubicBezTo>
                  <a:lnTo>
                    <a:pt x="678" y="2295"/>
                  </a:lnTo>
                  <a:lnTo>
                    <a:pt x="1122" y="2677"/>
                  </a:lnTo>
                  <a:cubicBezTo>
                    <a:pt x="1135" y="2689"/>
                    <a:pt x="1151" y="2694"/>
                    <a:pt x="1168" y="2694"/>
                  </a:cubicBezTo>
                  <a:cubicBezTo>
                    <a:pt x="1177" y="2694"/>
                    <a:pt x="1187" y="2693"/>
                    <a:pt x="1196" y="2689"/>
                  </a:cubicBezTo>
                  <a:cubicBezTo>
                    <a:pt x="1221" y="2678"/>
                    <a:pt x="1236" y="2655"/>
                    <a:pt x="1237" y="2628"/>
                  </a:cubicBezTo>
                  <a:lnTo>
                    <a:pt x="1314" y="71"/>
                  </a:lnTo>
                  <a:cubicBezTo>
                    <a:pt x="1315" y="38"/>
                    <a:pt x="1292" y="8"/>
                    <a:pt x="1258" y="2"/>
                  </a:cubicBezTo>
                  <a:cubicBezTo>
                    <a:pt x="1253" y="1"/>
                    <a:pt x="1249" y="1"/>
                    <a:pt x="1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4"/>
            <p:cNvSpPr/>
            <p:nvPr/>
          </p:nvSpPr>
          <p:spPr>
            <a:xfrm>
              <a:off x="1599107" y="3828226"/>
              <a:ext cx="290375" cy="91650"/>
            </a:xfrm>
            <a:custGeom>
              <a:rect b="b" l="l" r="r" t="t"/>
              <a:pathLst>
                <a:path extrusionOk="0" h="1224" w="3878">
                  <a:moveTo>
                    <a:pt x="2640" y="0"/>
                  </a:moveTo>
                  <a:lnTo>
                    <a:pt x="0" y="512"/>
                  </a:lnTo>
                  <a:lnTo>
                    <a:pt x="1820" y="647"/>
                  </a:lnTo>
                  <a:lnTo>
                    <a:pt x="1516" y="1224"/>
                  </a:lnTo>
                  <a:lnTo>
                    <a:pt x="3877" y="755"/>
                  </a:lnTo>
                  <a:lnTo>
                    <a:pt x="2403" y="566"/>
                  </a:lnTo>
                  <a:lnTo>
                    <a:pt x="26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4"/>
            <p:cNvSpPr/>
            <p:nvPr/>
          </p:nvSpPr>
          <p:spPr>
            <a:xfrm>
              <a:off x="1593641" y="3823059"/>
              <a:ext cx="301082" cy="101983"/>
            </a:xfrm>
            <a:custGeom>
              <a:rect b="b" l="l" r="r" t="t"/>
              <a:pathLst>
                <a:path extrusionOk="0" h="1362" w="4021">
                  <a:moveTo>
                    <a:pt x="2599" y="162"/>
                  </a:moveTo>
                  <a:lnTo>
                    <a:pt x="2412" y="608"/>
                  </a:lnTo>
                  <a:cubicBezTo>
                    <a:pt x="2404" y="629"/>
                    <a:pt x="2406" y="651"/>
                    <a:pt x="2416" y="670"/>
                  </a:cubicBezTo>
                  <a:cubicBezTo>
                    <a:pt x="2428" y="689"/>
                    <a:pt x="2445" y="701"/>
                    <a:pt x="2468" y="705"/>
                  </a:cubicBezTo>
                  <a:lnTo>
                    <a:pt x="3518" y="837"/>
                  </a:lnTo>
                  <a:lnTo>
                    <a:pt x="1719" y="1194"/>
                  </a:lnTo>
                  <a:lnTo>
                    <a:pt x="1956" y="747"/>
                  </a:lnTo>
                  <a:cubicBezTo>
                    <a:pt x="1966" y="726"/>
                    <a:pt x="1966" y="701"/>
                    <a:pt x="1955" y="681"/>
                  </a:cubicBezTo>
                  <a:cubicBezTo>
                    <a:pt x="1942" y="661"/>
                    <a:pt x="1921" y="647"/>
                    <a:pt x="1898" y="645"/>
                  </a:cubicBezTo>
                  <a:lnTo>
                    <a:pt x="598" y="550"/>
                  </a:lnTo>
                  <a:lnTo>
                    <a:pt x="2599" y="162"/>
                  </a:lnTo>
                  <a:close/>
                  <a:moveTo>
                    <a:pt x="2712" y="1"/>
                  </a:moveTo>
                  <a:cubicBezTo>
                    <a:pt x="2708" y="1"/>
                    <a:pt x="2703" y="1"/>
                    <a:pt x="2699" y="2"/>
                  </a:cubicBezTo>
                  <a:lnTo>
                    <a:pt x="58" y="514"/>
                  </a:lnTo>
                  <a:cubicBezTo>
                    <a:pt x="25" y="520"/>
                    <a:pt x="0" y="551"/>
                    <a:pt x="3" y="586"/>
                  </a:cubicBezTo>
                  <a:cubicBezTo>
                    <a:pt x="6" y="622"/>
                    <a:pt x="33" y="649"/>
                    <a:pt x="68" y="651"/>
                  </a:cubicBezTo>
                  <a:lnTo>
                    <a:pt x="1783" y="778"/>
                  </a:lnTo>
                  <a:lnTo>
                    <a:pt x="1529" y="1261"/>
                  </a:lnTo>
                  <a:cubicBezTo>
                    <a:pt x="1516" y="1284"/>
                    <a:pt x="1519" y="1313"/>
                    <a:pt x="1534" y="1334"/>
                  </a:cubicBezTo>
                  <a:cubicBezTo>
                    <a:pt x="1547" y="1353"/>
                    <a:pt x="1567" y="1361"/>
                    <a:pt x="1589" y="1361"/>
                  </a:cubicBezTo>
                  <a:cubicBezTo>
                    <a:pt x="1593" y="1361"/>
                    <a:pt x="1599" y="1361"/>
                    <a:pt x="1603" y="1360"/>
                  </a:cubicBezTo>
                  <a:lnTo>
                    <a:pt x="3964" y="892"/>
                  </a:lnTo>
                  <a:cubicBezTo>
                    <a:pt x="3997" y="886"/>
                    <a:pt x="4021" y="856"/>
                    <a:pt x="4020" y="822"/>
                  </a:cubicBezTo>
                  <a:cubicBezTo>
                    <a:pt x="4018" y="789"/>
                    <a:pt x="3992" y="760"/>
                    <a:pt x="3959" y="756"/>
                  </a:cubicBezTo>
                  <a:lnTo>
                    <a:pt x="2574" y="580"/>
                  </a:lnTo>
                  <a:lnTo>
                    <a:pt x="2776" y="98"/>
                  </a:lnTo>
                  <a:cubicBezTo>
                    <a:pt x="2786" y="74"/>
                    <a:pt x="2782" y="47"/>
                    <a:pt x="2766" y="27"/>
                  </a:cubicBezTo>
                  <a:cubicBezTo>
                    <a:pt x="2753" y="10"/>
                    <a:pt x="2733" y="1"/>
                    <a:pt x="2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4"/>
            <p:cNvSpPr/>
            <p:nvPr/>
          </p:nvSpPr>
          <p:spPr>
            <a:xfrm>
              <a:off x="1524904" y="3393340"/>
              <a:ext cx="430021" cy="255856"/>
            </a:xfrm>
            <a:custGeom>
              <a:rect b="b" l="l" r="r" t="t"/>
              <a:pathLst>
                <a:path extrusionOk="0" h="3417" w="5743">
                  <a:moveTo>
                    <a:pt x="5742" y="1"/>
                  </a:moveTo>
                  <a:lnTo>
                    <a:pt x="3465" y="1163"/>
                  </a:lnTo>
                  <a:lnTo>
                    <a:pt x="3253" y="131"/>
                  </a:lnTo>
                  <a:lnTo>
                    <a:pt x="1" y="3416"/>
                  </a:lnTo>
                  <a:lnTo>
                    <a:pt x="2717" y="1843"/>
                  </a:lnTo>
                  <a:lnTo>
                    <a:pt x="2845" y="2957"/>
                  </a:lnTo>
                  <a:lnTo>
                    <a:pt x="5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4"/>
            <p:cNvSpPr/>
            <p:nvPr/>
          </p:nvSpPr>
          <p:spPr>
            <a:xfrm>
              <a:off x="1519364" y="3388174"/>
              <a:ext cx="441178" cy="266190"/>
            </a:xfrm>
            <a:custGeom>
              <a:rect b="b" l="l" r="r" t="t"/>
              <a:pathLst>
                <a:path extrusionOk="0" h="3555" w="5892">
                  <a:moveTo>
                    <a:pt x="5466" y="328"/>
                  </a:moveTo>
                  <a:lnTo>
                    <a:pt x="2970" y="2873"/>
                  </a:lnTo>
                  <a:lnTo>
                    <a:pt x="2859" y="1904"/>
                  </a:lnTo>
                  <a:cubicBezTo>
                    <a:pt x="2856" y="1881"/>
                    <a:pt x="2843" y="1860"/>
                    <a:pt x="2822" y="1850"/>
                  </a:cubicBezTo>
                  <a:cubicBezTo>
                    <a:pt x="2813" y="1845"/>
                    <a:pt x="2805" y="1843"/>
                    <a:pt x="2796" y="1843"/>
                  </a:cubicBezTo>
                  <a:cubicBezTo>
                    <a:pt x="2794" y="1843"/>
                    <a:pt x="2793" y="1843"/>
                    <a:pt x="2791" y="1844"/>
                  </a:cubicBezTo>
                  <a:cubicBezTo>
                    <a:pt x="2778" y="1844"/>
                    <a:pt x="2766" y="1846"/>
                    <a:pt x="2756" y="1852"/>
                  </a:cubicBezTo>
                  <a:lnTo>
                    <a:pt x="492" y="3165"/>
                  </a:lnTo>
                  <a:lnTo>
                    <a:pt x="3285" y="342"/>
                  </a:lnTo>
                  <a:lnTo>
                    <a:pt x="3471" y="1248"/>
                  </a:lnTo>
                  <a:cubicBezTo>
                    <a:pt x="3474" y="1270"/>
                    <a:pt x="3488" y="1288"/>
                    <a:pt x="3508" y="1297"/>
                  </a:cubicBezTo>
                  <a:cubicBezTo>
                    <a:pt x="3518" y="1301"/>
                    <a:pt x="3528" y="1303"/>
                    <a:pt x="3539" y="1303"/>
                  </a:cubicBezTo>
                  <a:cubicBezTo>
                    <a:pt x="3549" y="1303"/>
                    <a:pt x="3560" y="1301"/>
                    <a:pt x="3570" y="1296"/>
                  </a:cubicBezTo>
                  <a:lnTo>
                    <a:pt x="5466" y="328"/>
                  </a:lnTo>
                  <a:close/>
                  <a:moveTo>
                    <a:pt x="5814" y="0"/>
                  </a:moveTo>
                  <a:cubicBezTo>
                    <a:pt x="5804" y="0"/>
                    <a:pt x="5793" y="3"/>
                    <a:pt x="5783" y="8"/>
                  </a:cubicBezTo>
                  <a:lnTo>
                    <a:pt x="3588" y="1128"/>
                  </a:lnTo>
                  <a:lnTo>
                    <a:pt x="3395" y="185"/>
                  </a:lnTo>
                  <a:cubicBezTo>
                    <a:pt x="3390" y="159"/>
                    <a:pt x="3372" y="139"/>
                    <a:pt x="3347" y="132"/>
                  </a:cubicBezTo>
                  <a:cubicBezTo>
                    <a:pt x="3341" y="131"/>
                    <a:pt x="3335" y="130"/>
                    <a:pt x="3328" y="130"/>
                  </a:cubicBezTo>
                  <a:cubicBezTo>
                    <a:pt x="3310" y="130"/>
                    <a:pt x="3292" y="137"/>
                    <a:pt x="3279" y="151"/>
                  </a:cubicBezTo>
                  <a:lnTo>
                    <a:pt x="26" y="3437"/>
                  </a:lnTo>
                  <a:cubicBezTo>
                    <a:pt x="1" y="3462"/>
                    <a:pt x="0" y="3501"/>
                    <a:pt x="21" y="3529"/>
                  </a:cubicBezTo>
                  <a:cubicBezTo>
                    <a:pt x="33" y="3546"/>
                    <a:pt x="52" y="3555"/>
                    <a:pt x="72" y="3555"/>
                  </a:cubicBezTo>
                  <a:cubicBezTo>
                    <a:pt x="73" y="3555"/>
                    <a:pt x="74" y="3555"/>
                    <a:pt x="75" y="3555"/>
                  </a:cubicBezTo>
                  <a:cubicBezTo>
                    <a:pt x="87" y="3555"/>
                    <a:pt x="100" y="3552"/>
                    <a:pt x="110" y="3545"/>
                  </a:cubicBezTo>
                  <a:lnTo>
                    <a:pt x="2734" y="2024"/>
                  </a:lnTo>
                  <a:lnTo>
                    <a:pt x="2849" y="3032"/>
                  </a:lnTo>
                  <a:cubicBezTo>
                    <a:pt x="2851" y="3059"/>
                    <a:pt x="2870" y="3081"/>
                    <a:pt x="2896" y="3090"/>
                  </a:cubicBezTo>
                  <a:cubicBezTo>
                    <a:pt x="2903" y="3093"/>
                    <a:pt x="2911" y="3094"/>
                    <a:pt x="2919" y="3094"/>
                  </a:cubicBezTo>
                  <a:cubicBezTo>
                    <a:pt x="2937" y="3094"/>
                    <a:pt x="2955" y="3086"/>
                    <a:pt x="2968" y="3073"/>
                  </a:cubicBezTo>
                  <a:lnTo>
                    <a:pt x="5865" y="118"/>
                  </a:lnTo>
                  <a:cubicBezTo>
                    <a:pt x="5890" y="95"/>
                    <a:pt x="5892" y="55"/>
                    <a:pt x="5871" y="28"/>
                  </a:cubicBezTo>
                  <a:cubicBezTo>
                    <a:pt x="5857" y="10"/>
                    <a:pt x="5836" y="0"/>
                    <a:pt x="5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4"/>
            <p:cNvSpPr/>
            <p:nvPr/>
          </p:nvSpPr>
          <p:spPr>
            <a:xfrm>
              <a:off x="1042400" y="3428233"/>
              <a:ext cx="400969" cy="710063"/>
            </a:xfrm>
            <a:custGeom>
              <a:rect b="b" l="l" r="r" t="t"/>
              <a:pathLst>
                <a:path extrusionOk="0" h="9483" w="5355">
                  <a:moveTo>
                    <a:pt x="995" y="0"/>
                  </a:moveTo>
                  <a:cubicBezTo>
                    <a:pt x="927" y="0"/>
                    <a:pt x="862" y="12"/>
                    <a:pt x="801" y="36"/>
                  </a:cubicBezTo>
                  <a:cubicBezTo>
                    <a:pt x="0" y="356"/>
                    <a:pt x="191" y="2721"/>
                    <a:pt x="1227" y="5320"/>
                  </a:cubicBezTo>
                  <a:cubicBezTo>
                    <a:pt x="1724" y="6568"/>
                    <a:pt x="2354" y="7703"/>
                    <a:pt x="2978" y="8478"/>
                  </a:cubicBezTo>
                  <a:cubicBezTo>
                    <a:pt x="3506" y="9132"/>
                    <a:pt x="3992" y="9482"/>
                    <a:pt x="4362" y="9482"/>
                  </a:cubicBezTo>
                  <a:cubicBezTo>
                    <a:pt x="4430" y="9482"/>
                    <a:pt x="4494" y="9471"/>
                    <a:pt x="4553" y="9447"/>
                  </a:cubicBezTo>
                  <a:cubicBezTo>
                    <a:pt x="5354" y="9127"/>
                    <a:pt x="5164" y="6762"/>
                    <a:pt x="4129" y="4163"/>
                  </a:cubicBezTo>
                  <a:cubicBezTo>
                    <a:pt x="3171" y="1760"/>
                    <a:pt x="1825" y="0"/>
                    <a:pt x="9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4"/>
            <p:cNvSpPr/>
            <p:nvPr/>
          </p:nvSpPr>
          <p:spPr>
            <a:xfrm>
              <a:off x="1132851" y="3759639"/>
              <a:ext cx="137026" cy="175737"/>
            </a:xfrm>
            <a:custGeom>
              <a:rect b="b" l="l" r="r" t="t"/>
              <a:pathLst>
                <a:path extrusionOk="0" h="2347" w="1830">
                  <a:moveTo>
                    <a:pt x="627" y="0"/>
                  </a:moveTo>
                  <a:cubicBezTo>
                    <a:pt x="519" y="0"/>
                    <a:pt x="413" y="21"/>
                    <a:pt x="312" y="63"/>
                  </a:cubicBezTo>
                  <a:lnTo>
                    <a:pt x="0" y="195"/>
                  </a:lnTo>
                  <a:cubicBezTo>
                    <a:pt x="92" y="429"/>
                    <a:pt x="190" y="666"/>
                    <a:pt x="294" y="905"/>
                  </a:cubicBezTo>
                  <a:cubicBezTo>
                    <a:pt x="509" y="1399"/>
                    <a:pt x="748" y="1889"/>
                    <a:pt x="997" y="2346"/>
                  </a:cubicBezTo>
                  <a:lnTo>
                    <a:pt x="1261" y="2233"/>
                  </a:lnTo>
                  <a:cubicBezTo>
                    <a:pt x="1464" y="2148"/>
                    <a:pt x="1623" y="1978"/>
                    <a:pt x="1712" y="1755"/>
                  </a:cubicBezTo>
                  <a:cubicBezTo>
                    <a:pt x="1830" y="1459"/>
                    <a:pt x="1814" y="1101"/>
                    <a:pt x="1671" y="773"/>
                  </a:cubicBezTo>
                  <a:cubicBezTo>
                    <a:pt x="1464" y="298"/>
                    <a:pt x="1038" y="0"/>
                    <a:pt x="627" y="0"/>
                  </a:cubicBez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4"/>
            <p:cNvSpPr/>
            <p:nvPr/>
          </p:nvSpPr>
          <p:spPr>
            <a:xfrm>
              <a:off x="1129182" y="3749156"/>
              <a:ext cx="154472" cy="195281"/>
            </a:xfrm>
            <a:custGeom>
              <a:rect b="b" l="l" r="r" t="t"/>
              <a:pathLst>
                <a:path extrusionOk="0" h="2608" w="2063">
                  <a:moveTo>
                    <a:pt x="676" y="0"/>
                  </a:moveTo>
                  <a:cubicBezTo>
                    <a:pt x="550" y="0"/>
                    <a:pt x="426" y="24"/>
                    <a:pt x="308" y="75"/>
                  </a:cubicBezTo>
                  <a:lnTo>
                    <a:pt x="1" y="205"/>
                  </a:lnTo>
                  <a:cubicBezTo>
                    <a:pt x="8" y="227"/>
                    <a:pt x="17" y="248"/>
                    <a:pt x="24" y="271"/>
                  </a:cubicBezTo>
                  <a:lnTo>
                    <a:pt x="335" y="138"/>
                  </a:lnTo>
                  <a:cubicBezTo>
                    <a:pt x="445" y="91"/>
                    <a:pt x="561" y="69"/>
                    <a:pt x="678" y="69"/>
                  </a:cubicBezTo>
                  <a:cubicBezTo>
                    <a:pt x="1116" y="69"/>
                    <a:pt x="1566" y="382"/>
                    <a:pt x="1786" y="884"/>
                  </a:cubicBezTo>
                  <a:cubicBezTo>
                    <a:pt x="2063" y="1518"/>
                    <a:pt x="1861" y="2214"/>
                    <a:pt x="1337" y="2437"/>
                  </a:cubicBezTo>
                  <a:lnTo>
                    <a:pt x="1080" y="2547"/>
                  </a:lnTo>
                  <a:cubicBezTo>
                    <a:pt x="1091" y="2567"/>
                    <a:pt x="1102" y="2587"/>
                    <a:pt x="1113" y="2608"/>
                  </a:cubicBezTo>
                  <a:lnTo>
                    <a:pt x="1365" y="2500"/>
                  </a:lnTo>
                  <a:cubicBezTo>
                    <a:pt x="1601" y="2399"/>
                    <a:pt x="1788" y="2202"/>
                    <a:pt x="1890" y="1945"/>
                  </a:cubicBezTo>
                  <a:cubicBezTo>
                    <a:pt x="2021" y="1615"/>
                    <a:pt x="2006" y="1217"/>
                    <a:pt x="1849" y="855"/>
                  </a:cubicBezTo>
                  <a:cubicBezTo>
                    <a:pt x="1619" y="329"/>
                    <a:pt x="1141" y="0"/>
                    <a:pt x="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4"/>
            <p:cNvSpPr/>
            <p:nvPr/>
          </p:nvSpPr>
          <p:spPr>
            <a:xfrm>
              <a:off x="1130979" y="3754247"/>
              <a:ext cx="152675" cy="185621"/>
            </a:xfrm>
            <a:custGeom>
              <a:rect b="b" l="l" r="r" t="t"/>
              <a:pathLst>
                <a:path extrusionOk="0" h="2479" w="2039">
                  <a:moveTo>
                    <a:pt x="653" y="1"/>
                  </a:moveTo>
                  <a:cubicBezTo>
                    <a:pt x="536" y="1"/>
                    <a:pt x="421" y="23"/>
                    <a:pt x="311" y="70"/>
                  </a:cubicBezTo>
                  <a:lnTo>
                    <a:pt x="0" y="203"/>
                  </a:lnTo>
                  <a:cubicBezTo>
                    <a:pt x="9" y="225"/>
                    <a:pt x="18" y="245"/>
                    <a:pt x="26" y="267"/>
                  </a:cubicBezTo>
                  <a:lnTo>
                    <a:pt x="338" y="135"/>
                  </a:lnTo>
                  <a:cubicBezTo>
                    <a:pt x="439" y="92"/>
                    <a:pt x="545" y="71"/>
                    <a:pt x="653" y="71"/>
                  </a:cubicBezTo>
                  <a:cubicBezTo>
                    <a:pt x="1064" y="71"/>
                    <a:pt x="1490" y="370"/>
                    <a:pt x="1697" y="844"/>
                  </a:cubicBezTo>
                  <a:cubicBezTo>
                    <a:pt x="1840" y="1173"/>
                    <a:pt x="1856" y="1531"/>
                    <a:pt x="1738" y="1827"/>
                  </a:cubicBezTo>
                  <a:cubicBezTo>
                    <a:pt x="1649" y="2050"/>
                    <a:pt x="1489" y="2219"/>
                    <a:pt x="1287" y="2305"/>
                  </a:cubicBezTo>
                  <a:lnTo>
                    <a:pt x="1023" y="2418"/>
                  </a:lnTo>
                  <a:cubicBezTo>
                    <a:pt x="1035" y="2439"/>
                    <a:pt x="1045" y="2460"/>
                    <a:pt x="1057" y="2479"/>
                  </a:cubicBezTo>
                  <a:lnTo>
                    <a:pt x="1315" y="2369"/>
                  </a:lnTo>
                  <a:cubicBezTo>
                    <a:pt x="1837" y="2146"/>
                    <a:pt x="2039" y="1450"/>
                    <a:pt x="1762" y="816"/>
                  </a:cubicBezTo>
                  <a:cubicBezTo>
                    <a:pt x="1542" y="315"/>
                    <a:pt x="1091" y="1"/>
                    <a:pt x="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4"/>
            <p:cNvSpPr/>
            <p:nvPr/>
          </p:nvSpPr>
          <p:spPr>
            <a:xfrm>
              <a:off x="381389" y="4033314"/>
              <a:ext cx="200447" cy="199399"/>
            </a:xfrm>
            <a:custGeom>
              <a:rect b="b" l="l" r="r" t="t"/>
              <a:pathLst>
                <a:path extrusionOk="0" h="2663" w="2677">
                  <a:moveTo>
                    <a:pt x="1751" y="0"/>
                  </a:moveTo>
                  <a:lnTo>
                    <a:pt x="722" y="445"/>
                  </a:lnTo>
                  <a:cubicBezTo>
                    <a:pt x="220" y="662"/>
                    <a:pt x="1" y="1271"/>
                    <a:pt x="232" y="1807"/>
                  </a:cubicBezTo>
                  <a:lnTo>
                    <a:pt x="318" y="2009"/>
                  </a:lnTo>
                  <a:cubicBezTo>
                    <a:pt x="494" y="2417"/>
                    <a:pt x="880" y="2662"/>
                    <a:pt x="1274" y="2662"/>
                  </a:cubicBezTo>
                  <a:cubicBezTo>
                    <a:pt x="1400" y="2662"/>
                    <a:pt x="1526" y="2638"/>
                    <a:pt x="1647" y="2585"/>
                  </a:cubicBezTo>
                  <a:lnTo>
                    <a:pt x="2676" y="2141"/>
                  </a:lnTo>
                  <a:lnTo>
                    <a:pt x="1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4"/>
            <p:cNvSpPr/>
            <p:nvPr/>
          </p:nvSpPr>
          <p:spPr>
            <a:xfrm>
              <a:off x="375624" y="4028073"/>
              <a:ext cx="212278" cy="209732"/>
            </a:xfrm>
            <a:custGeom>
              <a:rect b="b" l="l" r="r" t="t"/>
              <a:pathLst>
                <a:path extrusionOk="0" h="2801" w="2835">
                  <a:moveTo>
                    <a:pt x="1791" y="164"/>
                  </a:moveTo>
                  <a:lnTo>
                    <a:pt x="2661" y="2176"/>
                  </a:lnTo>
                  <a:lnTo>
                    <a:pt x="1697" y="2592"/>
                  </a:lnTo>
                  <a:cubicBezTo>
                    <a:pt x="1585" y="2640"/>
                    <a:pt x="1469" y="2663"/>
                    <a:pt x="1353" y="2663"/>
                  </a:cubicBezTo>
                  <a:cubicBezTo>
                    <a:pt x="985" y="2663"/>
                    <a:pt x="624" y="2432"/>
                    <a:pt x="461" y="2052"/>
                  </a:cubicBezTo>
                  <a:lnTo>
                    <a:pt x="374" y="1850"/>
                  </a:lnTo>
                  <a:cubicBezTo>
                    <a:pt x="157" y="1352"/>
                    <a:pt x="362" y="781"/>
                    <a:pt x="828" y="580"/>
                  </a:cubicBezTo>
                  <a:lnTo>
                    <a:pt x="1791" y="164"/>
                  </a:lnTo>
                  <a:close/>
                  <a:moveTo>
                    <a:pt x="1829" y="1"/>
                  </a:moveTo>
                  <a:cubicBezTo>
                    <a:pt x="1820" y="1"/>
                    <a:pt x="1811" y="3"/>
                    <a:pt x="1802" y="7"/>
                  </a:cubicBezTo>
                  <a:lnTo>
                    <a:pt x="773" y="452"/>
                  </a:lnTo>
                  <a:cubicBezTo>
                    <a:pt x="238" y="682"/>
                    <a:pt x="0" y="1335"/>
                    <a:pt x="247" y="1905"/>
                  </a:cubicBezTo>
                  <a:lnTo>
                    <a:pt x="333" y="2107"/>
                  </a:lnTo>
                  <a:cubicBezTo>
                    <a:pt x="519" y="2538"/>
                    <a:pt x="929" y="2801"/>
                    <a:pt x="1350" y="2801"/>
                  </a:cubicBezTo>
                  <a:cubicBezTo>
                    <a:pt x="1352" y="2801"/>
                    <a:pt x="1354" y="2801"/>
                    <a:pt x="1355" y="2801"/>
                  </a:cubicBezTo>
                  <a:cubicBezTo>
                    <a:pt x="1489" y="2801"/>
                    <a:pt x="1624" y="2775"/>
                    <a:pt x="1754" y="2720"/>
                  </a:cubicBezTo>
                  <a:lnTo>
                    <a:pt x="2782" y="2274"/>
                  </a:lnTo>
                  <a:cubicBezTo>
                    <a:pt x="2818" y="2259"/>
                    <a:pt x="2834" y="2217"/>
                    <a:pt x="2819" y="2182"/>
                  </a:cubicBezTo>
                  <a:lnTo>
                    <a:pt x="1894" y="43"/>
                  </a:lnTo>
                  <a:cubicBezTo>
                    <a:pt x="1882" y="17"/>
                    <a:pt x="1856" y="1"/>
                    <a:pt x="1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4"/>
            <p:cNvSpPr/>
            <p:nvPr/>
          </p:nvSpPr>
          <p:spPr>
            <a:xfrm>
              <a:off x="690630" y="4213693"/>
              <a:ext cx="292172" cy="468883"/>
            </a:xfrm>
            <a:custGeom>
              <a:rect b="b" l="l" r="r" t="t"/>
              <a:pathLst>
                <a:path extrusionOk="0" h="6262" w="3902">
                  <a:moveTo>
                    <a:pt x="950" y="0"/>
                  </a:moveTo>
                  <a:cubicBezTo>
                    <a:pt x="841" y="0"/>
                    <a:pt x="731" y="22"/>
                    <a:pt x="625" y="67"/>
                  </a:cubicBezTo>
                  <a:cubicBezTo>
                    <a:pt x="191" y="254"/>
                    <a:pt x="0" y="777"/>
                    <a:pt x="197" y="1235"/>
                  </a:cubicBezTo>
                  <a:lnTo>
                    <a:pt x="2130" y="5707"/>
                  </a:lnTo>
                  <a:cubicBezTo>
                    <a:pt x="2279" y="6052"/>
                    <a:pt x="2609" y="6262"/>
                    <a:pt x="2949" y="6262"/>
                  </a:cubicBezTo>
                  <a:cubicBezTo>
                    <a:pt x="3058" y="6262"/>
                    <a:pt x="3169" y="6240"/>
                    <a:pt x="3274" y="6194"/>
                  </a:cubicBezTo>
                  <a:cubicBezTo>
                    <a:pt x="3709" y="6008"/>
                    <a:pt x="3901" y="5485"/>
                    <a:pt x="3702" y="5027"/>
                  </a:cubicBezTo>
                  <a:lnTo>
                    <a:pt x="1770" y="555"/>
                  </a:lnTo>
                  <a:cubicBezTo>
                    <a:pt x="1620" y="209"/>
                    <a:pt x="1291" y="0"/>
                    <a:pt x="9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4"/>
            <p:cNvSpPr/>
            <p:nvPr/>
          </p:nvSpPr>
          <p:spPr>
            <a:xfrm>
              <a:off x="692277" y="4208377"/>
              <a:ext cx="288803" cy="479516"/>
            </a:xfrm>
            <a:custGeom>
              <a:rect b="b" l="l" r="r" t="t"/>
              <a:pathLst>
                <a:path extrusionOk="0" h="6404" w="3857">
                  <a:moveTo>
                    <a:pt x="931" y="141"/>
                  </a:moveTo>
                  <a:cubicBezTo>
                    <a:pt x="1035" y="141"/>
                    <a:pt x="1139" y="162"/>
                    <a:pt x="1239" y="205"/>
                  </a:cubicBezTo>
                  <a:cubicBezTo>
                    <a:pt x="1437" y="291"/>
                    <a:pt x="1597" y="450"/>
                    <a:pt x="1685" y="655"/>
                  </a:cubicBezTo>
                  <a:lnTo>
                    <a:pt x="3618" y="5127"/>
                  </a:lnTo>
                  <a:cubicBezTo>
                    <a:pt x="3706" y="5331"/>
                    <a:pt x="3714" y="5556"/>
                    <a:pt x="3639" y="5760"/>
                  </a:cubicBezTo>
                  <a:cubicBezTo>
                    <a:pt x="3564" y="5962"/>
                    <a:pt x="3417" y="6119"/>
                    <a:pt x="3225" y="6202"/>
                  </a:cubicBezTo>
                  <a:cubicBezTo>
                    <a:pt x="3129" y="6244"/>
                    <a:pt x="3029" y="6263"/>
                    <a:pt x="2929" y="6263"/>
                  </a:cubicBezTo>
                  <a:cubicBezTo>
                    <a:pt x="2616" y="6263"/>
                    <a:pt x="2311" y="6069"/>
                    <a:pt x="2173" y="5750"/>
                  </a:cubicBezTo>
                  <a:lnTo>
                    <a:pt x="240" y="1278"/>
                  </a:lnTo>
                  <a:cubicBezTo>
                    <a:pt x="152" y="1072"/>
                    <a:pt x="144" y="848"/>
                    <a:pt x="219" y="645"/>
                  </a:cubicBezTo>
                  <a:cubicBezTo>
                    <a:pt x="295" y="442"/>
                    <a:pt x="441" y="286"/>
                    <a:pt x="633" y="203"/>
                  </a:cubicBezTo>
                  <a:cubicBezTo>
                    <a:pt x="728" y="162"/>
                    <a:pt x="829" y="141"/>
                    <a:pt x="931" y="141"/>
                  </a:cubicBezTo>
                  <a:close/>
                  <a:moveTo>
                    <a:pt x="929" y="1"/>
                  </a:moveTo>
                  <a:cubicBezTo>
                    <a:pt x="809" y="1"/>
                    <a:pt x="689" y="25"/>
                    <a:pt x="576" y="74"/>
                  </a:cubicBezTo>
                  <a:cubicBezTo>
                    <a:pt x="348" y="173"/>
                    <a:pt x="175" y="358"/>
                    <a:pt x="87" y="597"/>
                  </a:cubicBezTo>
                  <a:cubicBezTo>
                    <a:pt x="0" y="834"/>
                    <a:pt x="9" y="1096"/>
                    <a:pt x="112" y="1334"/>
                  </a:cubicBezTo>
                  <a:lnTo>
                    <a:pt x="2044" y="5805"/>
                  </a:lnTo>
                  <a:cubicBezTo>
                    <a:pt x="2205" y="6177"/>
                    <a:pt x="2562" y="6403"/>
                    <a:pt x="2930" y="6403"/>
                  </a:cubicBezTo>
                  <a:cubicBezTo>
                    <a:pt x="3047" y="6403"/>
                    <a:pt x="3166" y="6380"/>
                    <a:pt x="3280" y="6331"/>
                  </a:cubicBezTo>
                  <a:cubicBezTo>
                    <a:pt x="3509" y="6232"/>
                    <a:pt x="3683" y="6046"/>
                    <a:pt x="3770" y="5808"/>
                  </a:cubicBezTo>
                  <a:cubicBezTo>
                    <a:pt x="3856" y="5570"/>
                    <a:pt x="3848" y="5309"/>
                    <a:pt x="3745" y="5071"/>
                  </a:cubicBezTo>
                  <a:lnTo>
                    <a:pt x="1812" y="599"/>
                  </a:lnTo>
                  <a:cubicBezTo>
                    <a:pt x="1710" y="360"/>
                    <a:pt x="1525" y="175"/>
                    <a:pt x="1292" y="76"/>
                  </a:cubicBezTo>
                  <a:cubicBezTo>
                    <a:pt x="1174" y="26"/>
                    <a:pt x="1051"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4"/>
            <p:cNvSpPr/>
            <p:nvPr/>
          </p:nvSpPr>
          <p:spPr>
            <a:xfrm>
              <a:off x="587450" y="4095836"/>
              <a:ext cx="303628" cy="238560"/>
            </a:xfrm>
            <a:custGeom>
              <a:rect b="b" l="l" r="r" t="t"/>
              <a:pathLst>
                <a:path extrusionOk="0" h="3186" w="4055">
                  <a:moveTo>
                    <a:pt x="3208" y="0"/>
                  </a:moveTo>
                  <a:cubicBezTo>
                    <a:pt x="3189" y="0"/>
                    <a:pt x="3170" y="4"/>
                    <a:pt x="3152" y="12"/>
                  </a:cubicBezTo>
                  <a:lnTo>
                    <a:pt x="106" y="1329"/>
                  </a:lnTo>
                  <a:cubicBezTo>
                    <a:pt x="34" y="1360"/>
                    <a:pt x="0" y="1443"/>
                    <a:pt x="31" y="1516"/>
                  </a:cubicBezTo>
                  <a:lnTo>
                    <a:pt x="716" y="3099"/>
                  </a:lnTo>
                  <a:cubicBezTo>
                    <a:pt x="739" y="3153"/>
                    <a:pt x="792" y="3186"/>
                    <a:pt x="847" y="3186"/>
                  </a:cubicBezTo>
                  <a:cubicBezTo>
                    <a:pt x="866" y="3186"/>
                    <a:pt x="885" y="3182"/>
                    <a:pt x="903" y="3174"/>
                  </a:cubicBezTo>
                  <a:lnTo>
                    <a:pt x="3949" y="1857"/>
                  </a:lnTo>
                  <a:cubicBezTo>
                    <a:pt x="4021" y="1826"/>
                    <a:pt x="4055" y="1742"/>
                    <a:pt x="4024" y="1670"/>
                  </a:cubicBezTo>
                  <a:lnTo>
                    <a:pt x="3339" y="87"/>
                  </a:lnTo>
                  <a:cubicBezTo>
                    <a:pt x="3315" y="33"/>
                    <a:pt x="3263" y="0"/>
                    <a:pt x="3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4"/>
            <p:cNvSpPr/>
            <p:nvPr/>
          </p:nvSpPr>
          <p:spPr>
            <a:xfrm>
              <a:off x="399809" y="3847394"/>
              <a:ext cx="421111" cy="418865"/>
            </a:xfrm>
            <a:custGeom>
              <a:rect b="b" l="l" r="r" t="t"/>
              <a:pathLst>
                <a:path extrusionOk="0" h="5594" w="5624">
                  <a:moveTo>
                    <a:pt x="3680" y="1"/>
                  </a:moveTo>
                  <a:lnTo>
                    <a:pt x="1519" y="935"/>
                  </a:lnTo>
                  <a:cubicBezTo>
                    <a:pt x="463" y="1391"/>
                    <a:pt x="1" y="2673"/>
                    <a:pt x="488" y="3797"/>
                  </a:cubicBezTo>
                  <a:lnTo>
                    <a:pt x="670" y="4221"/>
                  </a:lnTo>
                  <a:cubicBezTo>
                    <a:pt x="1040" y="5076"/>
                    <a:pt x="1849" y="5594"/>
                    <a:pt x="2680" y="5594"/>
                  </a:cubicBezTo>
                  <a:cubicBezTo>
                    <a:pt x="2943" y="5594"/>
                    <a:pt x="3209" y="5541"/>
                    <a:pt x="3463" y="5432"/>
                  </a:cubicBezTo>
                  <a:lnTo>
                    <a:pt x="5624" y="4498"/>
                  </a:lnTo>
                  <a:lnTo>
                    <a:pt x="36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4"/>
            <p:cNvSpPr/>
            <p:nvPr/>
          </p:nvSpPr>
          <p:spPr>
            <a:xfrm>
              <a:off x="411714" y="3842303"/>
              <a:ext cx="414672" cy="429348"/>
            </a:xfrm>
            <a:custGeom>
              <a:rect b="b" l="l" r="r" t="t"/>
              <a:pathLst>
                <a:path extrusionOk="0" h="5734" w="5538">
                  <a:moveTo>
                    <a:pt x="3483" y="160"/>
                  </a:moveTo>
                  <a:lnTo>
                    <a:pt x="5372" y="4529"/>
                  </a:lnTo>
                  <a:lnTo>
                    <a:pt x="3275" y="5436"/>
                  </a:lnTo>
                  <a:cubicBezTo>
                    <a:pt x="3033" y="5541"/>
                    <a:pt x="2777" y="5593"/>
                    <a:pt x="2519" y="5593"/>
                  </a:cubicBezTo>
                  <a:cubicBezTo>
                    <a:pt x="2251" y="5593"/>
                    <a:pt x="1981" y="5537"/>
                    <a:pt x="1721" y="5425"/>
                  </a:cubicBezTo>
                  <a:cubicBezTo>
                    <a:pt x="1210" y="5203"/>
                    <a:pt x="803" y="4791"/>
                    <a:pt x="575" y="4262"/>
                  </a:cubicBezTo>
                  <a:lnTo>
                    <a:pt x="391" y="3838"/>
                  </a:lnTo>
                  <a:cubicBezTo>
                    <a:pt x="163" y="3310"/>
                    <a:pt x="141" y="2732"/>
                    <a:pt x="331" y="2208"/>
                  </a:cubicBezTo>
                  <a:cubicBezTo>
                    <a:pt x="518" y="1685"/>
                    <a:pt x="893" y="1280"/>
                    <a:pt x="1386" y="1067"/>
                  </a:cubicBezTo>
                  <a:lnTo>
                    <a:pt x="3483" y="160"/>
                  </a:lnTo>
                  <a:close/>
                  <a:moveTo>
                    <a:pt x="3522" y="1"/>
                  </a:moveTo>
                  <a:cubicBezTo>
                    <a:pt x="3512" y="1"/>
                    <a:pt x="3503" y="3"/>
                    <a:pt x="3494" y="6"/>
                  </a:cubicBezTo>
                  <a:lnTo>
                    <a:pt x="1333" y="940"/>
                  </a:lnTo>
                  <a:cubicBezTo>
                    <a:pt x="805" y="1169"/>
                    <a:pt x="403" y="1602"/>
                    <a:pt x="202" y="2161"/>
                  </a:cubicBezTo>
                  <a:cubicBezTo>
                    <a:pt x="1" y="2718"/>
                    <a:pt x="22" y="3334"/>
                    <a:pt x="265" y="3894"/>
                  </a:cubicBezTo>
                  <a:lnTo>
                    <a:pt x="448" y="4319"/>
                  </a:lnTo>
                  <a:cubicBezTo>
                    <a:pt x="690" y="4877"/>
                    <a:pt x="1122" y="5316"/>
                    <a:pt x="1666" y="5551"/>
                  </a:cubicBezTo>
                  <a:cubicBezTo>
                    <a:pt x="1944" y="5673"/>
                    <a:pt x="2233" y="5732"/>
                    <a:pt x="2521" y="5733"/>
                  </a:cubicBezTo>
                  <a:cubicBezTo>
                    <a:pt x="2797" y="5733"/>
                    <a:pt x="3072" y="5676"/>
                    <a:pt x="3332" y="5565"/>
                  </a:cubicBezTo>
                  <a:lnTo>
                    <a:pt x="5494" y="4631"/>
                  </a:lnTo>
                  <a:cubicBezTo>
                    <a:pt x="5510" y="4625"/>
                    <a:pt x="5525" y="4610"/>
                    <a:pt x="5531" y="4594"/>
                  </a:cubicBezTo>
                  <a:cubicBezTo>
                    <a:pt x="5537" y="4576"/>
                    <a:pt x="5537" y="4557"/>
                    <a:pt x="5530" y="4540"/>
                  </a:cubicBezTo>
                  <a:lnTo>
                    <a:pt x="3586" y="43"/>
                  </a:lnTo>
                  <a:cubicBezTo>
                    <a:pt x="3575" y="17"/>
                    <a:pt x="3549" y="1"/>
                    <a:pt x="3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4"/>
            <p:cNvSpPr/>
            <p:nvPr/>
          </p:nvSpPr>
          <p:spPr>
            <a:xfrm>
              <a:off x="669215" y="3373198"/>
              <a:ext cx="762028" cy="843196"/>
            </a:xfrm>
            <a:custGeom>
              <a:rect b="b" l="l" r="r" t="t"/>
              <a:pathLst>
                <a:path extrusionOk="0" h="11261" w="10177">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4"/>
            <p:cNvSpPr/>
            <p:nvPr/>
          </p:nvSpPr>
          <p:spPr>
            <a:xfrm>
              <a:off x="669215" y="3373198"/>
              <a:ext cx="762028" cy="843196"/>
            </a:xfrm>
            <a:custGeom>
              <a:rect b="b" l="l" r="r" t="t"/>
              <a:pathLst>
                <a:path extrusionOk="0" h="11261" w="10177">
                  <a:moveTo>
                    <a:pt x="5288" y="0"/>
                  </a:moveTo>
                  <a:cubicBezTo>
                    <a:pt x="5262" y="1"/>
                    <a:pt x="5236" y="15"/>
                    <a:pt x="5225" y="37"/>
                  </a:cubicBezTo>
                  <a:lnTo>
                    <a:pt x="3869" y="2720"/>
                  </a:lnTo>
                  <a:cubicBezTo>
                    <a:pt x="2994" y="4342"/>
                    <a:pt x="1674" y="5570"/>
                    <a:pt x="53" y="6270"/>
                  </a:cubicBezTo>
                  <a:cubicBezTo>
                    <a:pt x="17" y="6286"/>
                    <a:pt x="1" y="6326"/>
                    <a:pt x="16" y="6363"/>
                  </a:cubicBezTo>
                  <a:lnTo>
                    <a:pt x="1959" y="10861"/>
                  </a:lnTo>
                  <a:cubicBezTo>
                    <a:pt x="1971" y="10887"/>
                    <a:pt x="1996" y="10903"/>
                    <a:pt x="2023" y="10903"/>
                  </a:cubicBezTo>
                  <a:cubicBezTo>
                    <a:pt x="2033" y="10903"/>
                    <a:pt x="2042" y="10901"/>
                    <a:pt x="2052" y="10897"/>
                  </a:cubicBezTo>
                  <a:cubicBezTo>
                    <a:pt x="3023" y="10477"/>
                    <a:pt x="4059" y="10266"/>
                    <a:pt x="5116" y="10266"/>
                  </a:cubicBezTo>
                  <a:cubicBezTo>
                    <a:pt x="5823" y="10266"/>
                    <a:pt x="6540" y="10361"/>
                    <a:pt x="7255" y="10550"/>
                  </a:cubicBezTo>
                  <a:lnTo>
                    <a:pt x="10085" y="11258"/>
                  </a:lnTo>
                  <a:cubicBezTo>
                    <a:pt x="10090" y="11259"/>
                    <a:pt x="10097" y="11260"/>
                    <a:pt x="10103" y="11260"/>
                  </a:cubicBezTo>
                  <a:cubicBezTo>
                    <a:pt x="10123" y="11260"/>
                    <a:pt x="10142" y="11251"/>
                    <a:pt x="10156" y="11235"/>
                  </a:cubicBezTo>
                  <a:cubicBezTo>
                    <a:pt x="10172" y="11214"/>
                    <a:pt x="10176" y="11188"/>
                    <a:pt x="10166" y="11163"/>
                  </a:cubicBezTo>
                  <a:lnTo>
                    <a:pt x="9983" y="11087"/>
                  </a:lnTo>
                  <a:lnTo>
                    <a:pt x="7290" y="10414"/>
                  </a:lnTo>
                  <a:cubicBezTo>
                    <a:pt x="6564" y="10221"/>
                    <a:pt x="5836" y="10125"/>
                    <a:pt x="5117" y="10125"/>
                  </a:cubicBezTo>
                  <a:cubicBezTo>
                    <a:pt x="4064" y="10125"/>
                    <a:pt x="3032" y="10331"/>
                    <a:pt x="2061" y="10741"/>
                  </a:cubicBezTo>
                  <a:lnTo>
                    <a:pt x="172" y="6371"/>
                  </a:lnTo>
                  <a:cubicBezTo>
                    <a:pt x="1793" y="5653"/>
                    <a:pt x="3113" y="4415"/>
                    <a:pt x="3992" y="2786"/>
                  </a:cubicBezTo>
                  <a:lnTo>
                    <a:pt x="5282" y="234"/>
                  </a:lnTo>
                  <a:lnTo>
                    <a:pt x="5351" y="42"/>
                  </a:lnTo>
                  <a:cubicBezTo>
                    <a:pt x="5340" y="17"/>
                    <a:pt x="5315" y="0"/>
                    <a:pt x="5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4"/>
            <p:cNvSpPr/>
            <p:nvPr/>
          </p:nvSpPr>
          <p:spPr>
            <a:xfrm>
              <a:off x="675205" y="3830922"/>
              <a:ext cx="179856" cy="352074"/>
            </a:xfrm>
            <a:custGeom>
              <a:rect b="b" l="l" r="r" t="t"/>
              <a:pathLst>
                <a:path extrusionOk="0" h="4702" w="2402">
                  <a:moveTo>
                    <a:pt x="473" y="1"/>
                  </a:moveTo>
                  <a:lnTo>
                    <a:pt x="1" y="222"/>
                  </a:lnTo>
                  <a:lnTo>
                    <a:pt x="1946" y="4702"/>
                  </a:lnTo>
                  <a:lnTo>
                    <a:pt x="2401" y="4536"/>
                  </a:lnTo>
                  <a:lnTo>
                    <a:pt x="4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4"/>
            <p:cNvSpPr/>
            <p:nvPr/>
          </p:nvSpPr>
          <p:spPr>
            <a:xfrm>
              <a:off x="1016567" y="3367508"/>
              <a:ext cx="470306" cy="851357"/>
            </a:xfrm>
            <a:custGeom>
              <a:rect b="b" l="l" r="r" t="t"/>
              <a:pathLst>
                <a:path extrusionOk="0" h="11370" w="6281">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4"/>
            <p:cNvSpPr/>
            <p:nvPr/>
          </p:nvSpPr>
          <p:spPr>
            <a:xfrm>
              <a:off x="1016567" y="3367508"/>
              <a:ext cx="470306" cy="851357"/>
            </a:xfrm>
            <a:custGeom>
              <a:rect b="b" l="l" r="r" t="t"/>
              <a:pathLst>
                <a:path extrusionOk="0" h="11370" w="6281">
                  <a:moveTo>
                    <a:pt x="830" y="0"/>
                  </a:moveTo>
                  <a:cubicBezTo>
                    <a:pt x="763" y="0"/>
                    <a:pt x="700" y="13"/>
                    <a:pt x="641" y="39"/>
                  </a:cubicBezTo>
                  <a:cubicBezTo>
                    <a:pt x="511" y="95"/>
                    <a:pt x="410" y="215"/>
                    <a:pt x="337" y="398"/>
                  </a:cubicBezTo>
                  <a:cubicBezTo>
                    <a:pt x="1" y="1249"/>
                    <a:pt x="354" y="3242"/>
                    <a:pt x="1198" y="5433"/>
                  </a:cubicBezTo>
                  <a:lnTo>
                    <a:pt x="1505" y="5303"/>
                  </a:lnTo>
                  <a:cubicBezTo>
                    <a:pt x="833" y="3549"/>
                    <a:pt x="542" y="1996"/>
                    <a:pt x="792" y="1368"/>
                  </a:cubicBezTo>
                  <a:cubicBezTo>
                    <a:pt x="849" y="1225"/>
                    <a:pt x="932" y="1129"/>
                    <a:pt x="1041" y="1083"/>
                  </a:cubicBezTo>
                  <a:cubicBezTo>
                    <a:pt x="1090" y="1062"/>
                    <a:pt x="1143" y="1051"/>
                    <a:pt x="1198" y="1051"/>
                  </a:cubicBezTo>
                  <a:cubicBezTo>
                    <a:pt x="1972" y="1051"/>
                    <a:pt x="3296" y="3042"/>
                    <a:pt x="4208" y="5130"/>
                  </a:cubicBezTo>
                  <a:cubicBezTo>
                    <a:pt x="5117" y="7215"/>
                    <a:pt x="5550" y="9179"/>
                    <a:pt x="5262" y="9905"/>
                  </a:cubicBezTo>
                  <a:cubicBezTo>
                    <a:pt x="5205" y="10048"/>
                    <a:pt x="5122" y="10144"/>
                    <a:pt x="5013" y="10190"/>
                  </a:cubicBezTo>
                  <a:cubicBezTo>
                    <a:pt x="4963" y="10211"/>
                    <a:pt x="4911" y="10222"/>
                    <a:pt x="4855" y="10222"/>
                  </a:cubicBezTo>
                  <a:cubicBezTo>
                    <a:pt x="4282" y="10222"/>
                    <a:pt x="3404" y="9126"/>
                    <a:pt x="2617" y="7706"/>
                  </a:cubicBezTo>
                  <a:lnTo>
                    <a:pt x="2299" y="7841"/>
                  </a:lnTo>
                  <a:cubicBezTo>
                    <a:pt x="3415" y="9922"/>
                    <a:pt x="4668" y="11369"/>
                    <a:pt x="5403" y="11369"/>
                  </a:cubicBezTo>
                  <a:cubicBezTo>
                    <a:pt x="5471" y="11369"/>
                    <a:pt x="5533" y="11358"/>
                    <a:pt x="5591" y="11333"/>
                  </a:cubicBezTo>
                  <a:cubicBezTo>
                    <a:pt x="5721" y="11278"/>
                    <a:pt x="5824" y="11157"/>
                    <a:pt x="5896" y="10974"/>
                  </a:cubicBezTo>
                  <a:cubicBezTo>
                    <a:pt x="6280" y="10006"/>
                    <a:pt x="5772" y="7560"/>
                    <a:pt x="4661" y="5025"/>
                  </a:cubicBezTo>
                  <a:cubicBezTo>
                    <a:pt x="3412" y="2177"/>
                    <a:pt x="1733" y="0"/>
                    <a:pt x="8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4"/>
            <p:cNvSpPr/>
            <p:nvPr/>
          </p:nvSpPr>
          <p:spPr>
            <a:xfrm>
              <a:off x="1110088" y="3774240"/>
              <a:ext cx="97491" cy="171245"/>
            </a:xfrm>
            <a:custGeom>
              <a:rect b="b" l="l" r="r" t="t"/>
              <a:pathLst>
                <a:path extrusionOk="0" h="2287" w="1302">
                  <a:moveTo>
                    <a:pt x="305" y="0"/>
                  </a:moveTo>
                  <a:lnTo>
                    <a:pt x="0" y="130"/>
                  </a:lnTo>
                  <a:cubicBezTo>
                    <a:pt x="102" y="389"/>
                    <a:pt x="210" y="651"/>
                    <a:pt x="324" y="912"/>
                  </a:cubicBezTo>
                  <a:cubicBezTo>
                    <a:pt x="534" y="1391"/>
                    <a:pt x="756" y="1852"/>
                    <a:pt x="985" y="2286"/>
                  </a:cubicBezTo>
                  <a:lnTo>
                    <a:pt x="1302" y="2151"/>
                  </a:lnTo>
                  <a:cubicBezTo>
                    <a:pt x="1053" y="1693"/>
                    <a:pt x="814" y="1204"/>
                    <a:pt x="599" y="710"/>
                  </a:cubicBezTo>
                  <a:cubicBezTo>
                    <a:pt x="495" y="471"/>
                    <a:pt x="398" y="234"/>
                    <a:pt x="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4"/>
            <p:cNvSpPr/>
            <p:nvPr/>
          </p:nvSpPr>
          <p:spPr>
            <a:xfrm>
              <a:off x="1186313" y="3939868"/>
              <a:ext cx="26282" cy="14826"/>
            </a:xfrm>
            <a:custGeom>
              <a:rect b="b" l="l" r="r" t="t"/>
              <a:pathLst>
                <a:path extrusionOk="0" h="198" w="351">
                  <a:moveTo>
                    <a:pt x="317" y="1"/>
                  </a:moveTo>
                  <a:lnTo>
                    <a:pt x="0" y="136"/>
                  </a:lnTo>
                  <a:cubicBezTo>
                    <a:pt x="11" y="156"/>
                    <a:pt x="22" y="177"/>
                    <a:pt x="32" y="198"/>
                  </a:cubicBezTo>
                  <a:lnTo>
                    <a:pt x="350" y="63"/>
                  </a:lnTo>
                  <a:cubicBezTo>
                    <a:pt x="340" y="40"/>
                    <a:pt x="328" y="21"/>
                    <a:pt x="317"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4"/>
            <p:cNvSpPr/>
            <p:nvPr/>
          </p:nvSpPr>
          <p:spPr>
            <a:xfrm>
              <a:off x="1106269" y="3764506"/>
              <a:ext cx="24784" cy="14676"/>
            </a:xfrm>
            <a:custGeom>
              <a:rect b="b" l="l" r="r" t="t"/>
              <a:pathLst>
                <a:path extrusionOk="0" h="196" w="331">
                  <a:moveTo>
                    <a:pt x="307" y="0"/>
                  </a:moveTo>
                  <a:lnTo>
                    <a:pt x="0" y="130"/>
                  </a:lnTo>
                  <a:cubicBezTo>
                    <a:pt x="8" y="153"/>
                    <a:pt x="17" y="174"/>
                    <a:pt x="26" y="196"/>
                  </a:cubicBezTo>
                  <a:lnTo>
                    <a:pt x="330" y="66"/>
                  </a:lnTo>
                  <a:cubicBezTo>
                    <a:pt x="323" y="44"/>
                    <a:pt x="314" y="23"/>
                    <a:pt x="307"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4"/>
            <p:cNvSpPr/>
            <p:nvPr/>
          </p:nvSpPr>
          <p:spPr>
            <a:xfrm>
              <a:off x="1108216" y="3769373"/>
              <a:ext cx="24784" cy="14601"/>
            </a:xfrm>
            <a:custGeom>
              <a:rect b="b" l="l" r="r" t="t"/>
              <a:pathLst>
                <a:path extrusionOk="0" h="195" w="331">
                  <a:moveTo>
                    <a:pt x="304" y="1"/>
                  </a:moveTo>
                  <a:lnTo>
                    <a:pt x="0" y="131"/>
                  </a:lnTo>
                  <a:cubicBezTo>
                    <a:pt x="8" y="152"/>
                    <a:pt x="17" y="173"/>
                    <a:pt x="26" y="195"/>
                  </a:cubicBezTo>
                  <a:lnTo>
                    <a:pt x="330" y="65"/>
                  </a:lnTo>
                  <a:cubicBezTo>
                    <a:pt x="323" y="43"/>
                    <a:pt x="314" y="23"/>
                    <a:pt x="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4"/>
            <p:cNvSpPr/>
            <p:nvPr/>
          </p:nvSpPr>
          <p:spPr>
            <a:xfrm>
              <a:off x="1183842" y="3935300"/>
              <a:ext cx="26207" cy="14751"/>
            </a:xfrm>
            <a:custGeom>
              <a:rect b="b" l="l" r="r" t="t"/>
              <a:pathLst>
                <a:path extrusionOk="0" h="197" w="350">
                  <a:moveTo>
                    <a:pt x="316" y="0"/>
                  </a:moveTo>
                  <a:lnTo>
                    <a:pt x="0" y="134"/>
                  </a:lnTo>
                  <a:cubicBezTo>
                    <a:pt x="10" y="155"/>
                    <a:pt x="23" y="176"/>
                    <a:pt x="33" y="197"/>
                  </a:cubicBezTo>
                  <a:lnTo>
                    <a:pt x="350" y="62"/>
                  </a:lnTo>
                  <a:cubicBezTo>
                    <a:pt x="337" y="41"/>
                    <a:pt x="327" y="21"/>
                    <a:pt x="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0" name="Shape 2230"/>
        <p:cNvGrpSpPr/>
        <p:nvPr/>
      </p:nvGrpSpPr>
      <p:grpSpPr>
        <a:xfrm>
          <a:off x="0" y="0"/>
          <a:ext cx="0" cy="0"/>
          <a:chOff x="0" y="0"/>
          <a:chExt cx="0" cy="0"/>
        </a:xfrm>
      </p:grpSpPr>
      <p:sp>
        <p:nvSpPr>
          <p:cNvPr id="2231" name="Google Shape;223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Differences between B2C and B2B</a:t>
            </a:r>
            <a:endParaRPr/>
          </a:p>
        </p:txBody>
      </p:sp>
      <p:sp>
        <p:nvSpPr>
          <p:cNvPr id="2232" name="Google Shape;2232;p45"/>
          <p:cNvSpPr/>
          <p:nvPr/>
        </p:nvSpPr>
        <p:spPr>
          <a:xfrm>
            <a:off x="713225" y="1359500"/>
            <a:ext cx="21732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B2C</a:t>
            </a:r>
            <a:endParaRPr b="1" sz="2000">
              <a:solidFill>
                <a:schemeClr val="dk1"/>
              </a:solidFill>
              <a:latin typeface="Martel Sans"/>
              <a:ea typeface="Martel Sans"/>
              <a:cs typeface="Martel Sans"/>
              <a:sym typeface="Martel Sans"/>
            </a:endParaRPr>
          </a:p>
        </p:txBody>
      </p:sp>
      <p:sp>
        <p:nvSpPr>
          <p:cNvPr id="2233" name="Google Shape;2233;p45"/>
          <p:cNvSpPr/>
          <p:nvPr/>
        </p:nvSpPr>
        <p:spPr>
          <a:xfrm>
            <a:off x="6257575" y="1359500"/>
            <a:ext cx="21732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B2B</a:t>
            </a:r>
            <a:endParaRPr b="1" sz="2000">
              <a:solidFill>
                <a:schemeClr val="dk1"/>
              </a:solidFill>
              <a:latin typeface="Martel Sans"/>
              <a:ea typeface="Martel Sans"/>
              <a:cs typeface="Martel Sans"/>
              <a:sym typeface="Martel Sans"/>
            </a:endParaRPr>
          </a:p>
        </p:txBody>
      </p:sp>
      <p:sp>
        <p:nvSpPr>
          <p:cNvPr id="2234" name="Google Shape;2234;p45"/>
          <p:cNvSpPr txBox="1"/>
          <p:nvPr/>
        </p:nvSpPr>
        <p:spPr>
          <a:xfrm>
            <a:off x="3485400" y="1942400"/>
            <a:ext cx="21732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Awareness</a:t>
            </a:r>
            <a:endParaRPr b="1" sz="2000">
              <a:solidFill>
                <a:schemeClr val="dk1"/>
              </a:solidFill>
              <a:latin typeface="Martel Sans"/>
              <a:ea typeface="Martel Sans"/>
              <a:cs typeface="Martel Sans"/>
              <a:sym typeface="Martel Sans"/>
            </a:endParaRPr>
          </a:p>
        </p:txBody>
      </p:sp>
      <p:sp>
        <p:nvSpPr>
          <p:cNvPr id="2235" name="Google Shape;2235;p45"/>
          <p:cNvSpPr txBox="1"/>
          <p:nvPr/>
        </p:nvSpPr>
        <p:spPr>
          <a:xfrm>
            <a:off x="3485400" y="2399300"/>
            <a:ext cx="21732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Interest</a:t>
            </a:r>
            <a:endParaRPr b="1" sz="2000">
              <a:solidFill>
                <a:schemeClr val="dk1"/>
              </a:solidFill>
              <a:latin typeface="Martel Sans"/>
              <a:ea typeface="Martel Sans"/>
              <a:cs typeface="Martel Sans"/>
              <a:sym typeface="Martel Sans"/>
            </a:endParaRPr>
          </a:p>
        </p:txBody>
      </p:sp>
      <p:sp>
        <p:nvSpPr>
          <p:cNvPr id="2236" name="Google Shape;2236;p45"/>
          <p:cNvSpPr txBox="1"/>
          <p:nvPr/>
        </p:nvSpPr>
        <p:spPr>
          <a:xfrm>
            <a:off x="3485400" y="2856200"/>
            <a:ext cx="21732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Consideration</a:t>
            </a:r>
            <a:endParaRPr b="1" sz="2000">
              <a:solidFill>
                <a:schemeClr val="dk1"/>
              </a:solidFill>
              <a:latin typeface="Martel Sans"/>
              <a:ea typeface="Martel Sans"/>
              <a:cs typeface="Martel Sans"/>
              <a:sym typeface="Martel Sans"/>
            </a:endParaRPr>
          </a:p>
        </p:txBody>
      </p:sp>
      <p:sp>
        <p:nvSpPr>
          <p:cNvPr id="2237" name="Google Shape;2237;p45"/>
          <p:cNvSpPr txBox="1"/>
          <p:nvPr/>
        </p:nvSpPr>
        <p:spPr>
          <a:xfrm>
            <a:off x="3485400" y="3313100"/>
            <a:ext cx="21732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Intent</a:t>
            </a:r>
            <a:endParaRPr b="1" sz="2000">
              <a:solidFill>
                <a:schemeClr val="dk1"/>
              </a:solidFill>
              <a:latin typeface="Martel Sans"/>
              <a:ea typeface="Martel Sans"/>
              <a:cs typeface="Martel Sans"/>
              <a:sym typeface="Martel Sans"/>
            </a:endParaRPr>
          </a:p>
        </p:txBody>
      </p:sp>
      <p:sp>
        <p:nvSpPr>
          <p:cNvPr id="2238" name="Google Shape;2238;p45"/>
          <p:cNvSpPr txBox="1"/>
          <p:nvPr/>
        </p:nvSpPr>
        <p:spPr>
          <a:xfrm>
            <a:off x="3485400" y="3770000"/>
            <a:ext cx="21732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Eval</a:t>
            </a:r>
            <a:endParaRPr b="1" sz="2000">
              <a:solidFill>
                <a:schemeClr val="dk1"/>
              </a:solidFill>
              <a:latin typeface="Martel Sans"/>
              <a:ea typeface="Martel Sans"/>
              <a:cs typeface="Martel Sans"/>
              <a:sym typeface="Martel Sans"/>
            </a:endParaRPr>
          </a:p>
        </p:txBody>
      </p:sp>
      <p:sp>
        <p:nvSpPr>
          <p:cNvPr id="2239" name="Google Shape;2239;p45"/>
          <p:cNvSpPr txBox="1"/>
          <p:nvPr/>
        </p:nvSpPr>
        <p:spPr>
          <a:xfrm>
            <a:off x="3485400" y="4226900"/>
            <a:ext cx="2173200" cy="37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Buy</a:t>
            </a:r>
            <a:endParaRPr b="1" sz="2000">
              <a:solidFill>
                <a:schemeClr val="dk1"/>
              </a:solidFill>
              <a:latin typeface="Martel Sans"/>
              <a:ea typeface="Martel Sans"/>
              <a:cs typeface="Martel Sans"/>
              <a:sym typeface="Martel Sans"/>
            </a:endParaRPr>
          </a:p>
        </p:txBody>
      </p:sp>
      <p:sp>
        <p:nvSpPr>
          <p:cNvPr id="2240" name="Google Shape;2240;p45"/>
          <p:cNvSpPr txBox="1"/>
          <p:nvPr/>
        </p:nvSpPr>
        <p:spPr>
          <a:xfrm flipH="1">
            <a:off x="713225" y="19424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Venus is a hot planet</a:t>
            </a:r>
            <a:endParaRPr sz="1200">
              <a:solidFill>
                <a:schemeClr val="dk1"/>
              </a:solidFill>
              <a:latin typeface="Montserrat Medium"/>
              <a:ea typeface="Montserrat Medium"/>
              <a:cs typeface="Montserrat Medium"/>
              <a:sym typeface="Montserrat Medium"/>
            </a:endParaRPr>
          </a:p>
        </p:txBody>
      </p:sp>
      <p:sp>
        <p:nvSpPr>
          <p:cNvPr id="2241" name="Google Shape;2241;p45"/>
          <p:cNvSpPr txBox="1"/>
          <p:nvPr/>
        </p:nvSpPr>
        <p:spPr>
          <a:xfrm flipH="1">
            <a:off x="713225" y="2399302"/>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Mercury is very small</a:t>
            </a:r>
            <a:endParaRPr sz="1200">
              <a:solidFill>
                <a:schemeClr val="dk1"/>
              </a:solidFill>
              <a:latin typeface="Montserrat Medium"/>
              <a:ea typeface="Montserrat Medium"/>
              <a:cs typeface="Montserrat Medium"/>
              <a:sym typeface="Montserrat Medium"/>
            </a:endParaRPr>
          </a:p>
        </p:txBody>
      </p:sp>
      <p:sp>
        <p:nvSpPr>
          <p:cNvPr id="2242" name="Google Shape;2242;p45"/>
          <p:cNvSpPr txBox="1"/>
          <p:nvPr/>
        </p:nvSpPr>
        <p:spPr>
          <a:xfrm flipH="1">
            <a:off x="6257725" y="23993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Mars is made of basalt</a:t>
            </a:r>
            <a:endParaRPr sz="1200">
              <a:solidFill>
                <a:schemeClr val="dk1"/>
              </a:solidFill>
              <a:latin typeface="Montserrat Medium"/>
              <a:ea typeface="Montserrat Medium"/>
              <a:cs typeface="Montserrat Medium"/>
              <a:sym typeface="Montserrat Medium"/>
            </a:endParaRPr>
          </a:p>
        </p:txBody>
      </p:sp>
      <p:sp>
        <p:nvSpPr>
          <p:cNvPr id="2243" name="Google Shape;2243;p45"/>
          <p:cNvSpPr txBox="1"/>
          <p:nvPr/>
        </p:nvSpPr>
        <p:spPr>
          <a:xfrm flipH="1">
            <a:off x="6257575" y="19424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Jupiter is a gas giant</a:t>
            </a:r>
            <a:endParaRPr sz="1200">
              <a:solidFill>
                <a:schemeClr val="dk1"/>
              </a:solidFill>
              <a:latin typeface="Montserrat Medium"/>
              <a:ea typeface="Montserrat Medium"/>
              <a:cs typeface="Montserrat Medium"/>
              <a:sym typeface="Montserrat Medium"/>
            </a:endParaRPr>
          </a:p>
        </p:txBody>
      </p:sp>
      <p:sp>
        <p:nvSpPr>
          <p:cNvPr id="2244" name="Google Shape;2244;p45"/>
          <p:cNvSpPr txBox="1"/>
          <p:nvPr/>
        </p:nvSpPr>
        <p:spPr>
          <a:xfrm flipH="1">
            <a:off x="713375" y="28562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Saturn has rings</a:t>
            </a:r>
            <a:endParaRPr sz="1200">
              <a:solidFill>
                <a:schemeClr val="dk1"/>
              </a:solidFill>
              <a:latin typeface="Montserrat Medium"/>
              <a:ea typeface="Montserrat Medium"/>
              <a:cs typeface="Montserrat Medium"/>
              <a:sym typeface="Montserrat Medium"/>
            </a:endParaRPr>
          </a:p>
        </p:txBody>
      </p:sp>
      <p:sp>
        <p:nvSpPr>
          <p:cNvPr id="2245" name="Google Shape;2245;p45"/>
          <p:cNvSpPr txBox="1"/>
          <p:nvPr/>
        </p:nvSpPr>
        <p:spPr>
          <a:xfrm flipH="1">
            <a:off x="713375" y="33131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The Sun is a star</a:t>
            </a:r>
            <a:endParaRPr sz="1200">
              <a:solidFill>
                <a:schemeClr val="dk1"/>
              </a:solidFill>
              <a:latin typeface="Montserrat Medium"/>
              <a:ea typeface="Montserrat Medium"/>
              <a:cs typeface="Montserrat Medium"/>
              <a:sym typeface="Montserrat Medium"/>
            </a:endParaRPr>
          </a:p>
        </p:txBody>
      </p:sp>
      <p:sp>
        <p:nvSpPr>
          <p:cNvPr id="2246" name="Google Shape;2246;p45"/>
          <p:cNvSpPr txBox="1"/>
          <p:nvPr/>
        </p:nvSpPr>
        <p:spPr>
          <a:xfrm flipH="1">
            <a:off x="713375" y="37700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Earth harbors life</a:t>
            </a:r>
            <a:endParaRPr sz="1200">
              <a:solidFill>
                <a:schemeClr val="dk1"/>
              </a:solidFill>
              <a:latin typeface="Montserrat Medium"/>
              <a:ea typeface="Montserrat Medium"/>
              <a:cs typeface="Montserrat Medium"/>
              <a:sym typeface="Montserrat Medium"/>
            </a:endParaRPr>
          </a:p>
        </p:txBody>
      </p:sp>
      <p:sp>
        <p:nvSpPr>
          <p:cNvPr id="2247" name="Google Shape;2247;p45"/>
          <p:cNvSpPr txBox="1"/>
          <p:nvPr/>
        </p:nvSpPr>
        <p:spPr>
          <a:xfrm flipH="1">
            <a:off x="713375" y="42269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Neptune is a giant</a:t>
            </a:r>
            <a:endParaRPr sz="1200">
              <a:solidFill>
                <a:schemeClr val="dk1"/>
              </a:solidFill>
              <a:latin typeface="Montserrat Medium"/>
              <a:ea typeface="Montserrat Medium"/>
              <a:cs typeface="Montserrat Medium"/>
              <a:sym typeface="Montserrat Medium"/>
            </a:endParaRPr>
          </a:p>
        </p:txBody>
      </p:sp>
      <p:sp>
        <p:nvSpPr>
          <p:cNvPr id="2248" name="Google Shape;2248;p45"/>
          <p:cNvSpPr txBox="1"/>
          <p:nvPr/>
        </p:nvSpPr>
        <p:spPr>
          <a:xfrm flipH="1">
            <a:off x="6257725" y="28562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Mercury is a small planet</a:t>
            </a:r>
            <a:endParaRPr sz="1200">
              <a:solidFill>
                <a:schemeClr val="dk1"/>
              </a:solidFill>
              <a:latin typeface="Montserrat Medium"/>
              <a:ea typeface="Montserrat Medium"/>
              <a:cs typeface="Montserrat Medium"/>
              <a:sym typeface="Montserrat Medium"/>
            </a:endParaRPr>
          </a:p>
        </p:txBody>
      </p:sp>
      <p:sp>
        <p:nvSpPr>
          <p:cNvPr id="2249" name="Google Shape;2249;p45"/>
          <p:cNvSpPr txBox="1"/>
          <p:nvPr/>
        </p:nvSpPr>
        <p:spPr>
          <a:xfrm flipH="1">
            <a:off x="6257725" y="33131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We all live on Earth</a:t>
            </a:r>
            <a:endParaRPr sz="1200">
              <a:solidFill>
                <a:schemeClr val="dk1"/>
              </a:solidFill>
              <a:latin typeface="Montserrat Medium"/>
              <a:ea typeface="Montserrat Medium"/>
              <a:cs typeface="Montserrat Medium"/>
              <a:sym typeface="Montserrat Medium"/>
            </a:endParaRPr>
          </a:p>
        </p:txBody>
      </p:sp>
      <p:sp>
        <p:nvSpPr>
          <p:cNvPr id="2250" name="Google Shape;2250;p45"/>
          <p:cNvSpPr txBox="1"/>
          <p:nvPr/>
        </p:nvSpPr>
        <p:spPr>
          <a:xfrm flipH="1">
            <a:off x="6257725" y="37700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Mars is a red planet</a:t>
            </a:r>
            <a:endParaRPr sz="1200">
              <a:solidFill>
                <a:schemeClr val="dk1"/>
              </a:solidFill>
              <a:latin typeface="Montserrat Medium"/>
              <a:ea typeface="Montserrat Medium"/>
              <a:cs typeface="Montserrat Medium"/>
              <a:sym typeface="Montserrat Medium"/>
            </a:endParaRPr>
          </a:p>
        </p:txBody>
      </p:sp>
      <p:sp>
        <p:nvSpPr>
          <p:cNvPr id="2251" name="Google Shape;2251;p45"/>
          <p:cNvSpPr txBox="1"/>
          <p:nvPr/>
        </p:nvSpPr>
        <p:spPr>
          <a:xfrm flipH="1">
            <a:off x="6257725" y="4226900"/>
            <a:ext cx="2173200" cy="3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Jupiter is a big planet</a:t>
            </a:r>
            <a:endParaRPr sz="1200">
              <a:solidFill>
                <a:schemeClr val="dk1"/>
              </a:solidFill>
              <a:latin typeface="Montserrat Medium"/>
              <a:ea typeface="Montserrat Medium"/>
              <a:cs typeface="Montserrat Medium"/>
              <a:sym typeface="Montserrat Medium"/>
            </a:endParaRPr>
          </a:p>
        </p:txBody>
      </p:sp>
      <p:cxnSp>
        <p:nvCxnSpPr>
          <p:cNvPr id="2252" name="Google Shape;2252;p45"/>
          <p:cNvCxnSpPr>
            <a:stCxn id="2234" idx="1"/>
            <a:endCxn id="2240" idx="1"/>
          </p:cNvCxnSpPr>
          <p:nvPr/>
        </p:nvCxnSpPr>
        <p:spPr>
          <a:xfrm flipH="1">
            <a:off x="2886300" y="2130950"/>
            <a:ext cx="599100" cy="600"/>
          </a:xfrm>
          <a:prstGeom prst="bentConnector3">
            <a:avLst>
              <a:gd fmla="val 49990" name="adj1"/>
            </a:avLst>
          </a:prstGeom>
          <a:noFill/>
          <a:ln cap="flat" cmpd="sng" w="9525">
            <a:solidFill>
              <a:schemeClr val="dk1"/>
            </a:solidFill>
            <a:prstDash val="solid"/>
            <a:round/>
            <a:headEnd len="med" w="med" type="none"/>
            <a:tailEnd len="med" w="med" type="none"/>
          </a:ln>
        </p:spPr>
      </p:cxnSp>
      <p:cxnSp>
        <p:nvCxnSpPr>
          <p:cNvPr id="2253" name="Google Shape;2253;p45"/>
          <p:cNvCxnSpPr>
            <a:stCxn id="2241" idx="1"/>
            <a:endCxn id="2235" idx="1"/>
          </p:cNvCxnSpPr>
          <p:nvPr/>
        </p:nvCxnSpPr>
        <p:spPr>
          <a:xfrm>
            <a:off x="2886425" y="2587852"/>
            <a:ext cx="599100" cy="600"/>
          </a:xfrm>
          <a:prstGeom prst="bentConnector3">
            <a:avLst>
              <a:gd fmla="val 49990" name="adj1"/>
            </a:avLst>
          </a:prstGeom>
          <a:noFill/>
          <a:ln cap="flat" cmpd="sng" w="9525">
            <a:solidFill>
              <a:schemeClr val="dk1"/>
            </a:solidFill>
            <a:prstDash val="solid"/>
            <a:round/>
            <a:headEnd len="med" w="med" type="none"/>
            <a:tailEnd len="med" w="med" type="none"/>
          </a:ln>
        </p:spPr>
      </p:cxnSp>
      <p:cxnSp>
        <p:nvCxnSpPr>
          <p:cNvPr id="2254" name="Google Shape;2254;p45"/>
          <p:cNvCxnSpPr>
            <a:stCxn id="2244" idx="1"/>
            <a:endCxn id="2236" idx="1"/>
          </p:cNvCxnSpPr>
          <p:nvPr/>
        </p:nvCxnSpPr>
        <p:spPr>
          <a:xfrm>
            <a:off x="2886575" y="3044750"/>
            <a:ext cx="5988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2255" name="Google Shape;2255;p45"/>
          <p:cNvCxnSpPr>
            <a:stCxn id="2245" idx="1"/>
            <a:endCxn id="2237" idx="1"/>
          </p:cNvCxnSpPr>
          <p:nvPr/>
        </p:nvCxnSpPr>
        <p:spPr>
          <a:xfrm>
            <a:off x="2886575" y="3501650"/>
            <a:ext cx="5988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2256" name="Google Shape;2256;p45"/>
          <p:cNvCxnSpPr>
            <a:stCxn id="2246" idx="1"/>
            <a:endCxn id="2238" idx="1"/>
          </p:cNvCxnSpPr>
          <p:nvPr/>
        </p:nvCxnSpPr>
        <p:spPr>
          <a:xfrm>
            <a:off x="2886575" y="3958550"/>
            <a:ext cx="5988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2257" name="Google Shape;2257;p45"/>
          <p:cNvCxnSpPr>
            <a:stCxn id="2247" idx="1"/>
            <a:endCxn id="2239" idx="1"/>
          </p:cNvCxnSpPr>
          <p:nvPr/>
        </p:nvCxnSpPr>
        <p:spPr>
          <a:xfrm>
            <a:off x="2886575" y="4415450"/>
            <a:ext cx="5988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2258" name="Google Shape;2258;p45"/>
          <p:cNvCxnSpPr>
            <a:stCxn id="2234" idx="3"/>
            <a:endCxn id="2243" idx="3"/>
          </p:cNvCxnSpPr>
          <p:nvPr/>
        </p:nvCxnSpPr>
        <p:spPr>
          <a:xfrm>
            <a:off x="5658600" y="2130950"/>
            <a:ext cx="599100" cy="600"/>
          </a:xfrm>
          <a:prstGeom prst="bentConnector3">
            <a:avLst>
              <a:gd fmla="val 49990" name="adj1"/>
            </a:avLst>
          </a:prstGeom>
          <a:noFill/>
          <a:ln cap="flat" cmpd="sng" w="9525">
            <a:solidFill>
              <a:schemeClr val="dk1"/>
            </a:solidFill>
            <a:prstDash val="solid"/>
            <a:round/>
            <a:headEnd len="med" w="med" type="none"/>
            <a:tailEnd len="med" w="med" type="none"/>
          </a:ln>
        </p:spPr>
      </p:cxnSp>
      <p:cxnSp>
        <p:nvCxnSpPr>
          <p:cNvPr id="2259" name="Google Shape;2259;p45"/>
          <p:cNvCxnSpPr>
            <a:stCxn id="2235" idx="3"/>
            <a:endCxn id="2242" idx="3"/>
          </p:cNvCxnSpPr>
          <p:nvPr/>
        </p:nvCxnSpPr>
        <p:spPr>
          <a:xfrm>
            <a:off x="5658600" y="2587850"/>
            <a:ext cx="5991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2260" name="Google Shape;2260;p45"/>
          <p:cNvCxnSpPr>
            <a:stCxn id="2236" idx="3"/>
            <a:endCxn id="2248" idx="3"/>
          </p:cNvCxnSpPr>
          <p:nvPr/>
        </p:nvCxnSpPr>
        <p:spPr>
          <a:xfrm>
            <a:off x="5658600" y="3044750"/>
            <a:ext cx="5991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2261" name="Google Shape;2261;p45"/>
          <p:cNvCxnSpPr>
            <a:endCxn id="2249" idx="3"/>
          </p:cNvCxnSpPr>
          <p:nvPr/>
        </p:nvCxnSpPr>
        <p:spPr>
          <a:xfrm>
            <a:off x="5658625" y="3501050"/>
            <a:ext cx="5991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2262" name="Google Shape;2262;p45"/>
          <p:cNvCxnSpPr>
            <a:stCxn id="2238" idx="3"/>
            <a:endCxn id="2250" idx="3"/>
          </p:cNvCxnSpPr>
          <p:nvPr/>
        </p:nvCxnSpPr>
        <p:spPr>
          <a:xfrm>
            <a:off x="5658600" y="3958550"/>
            <a:ext cx="5991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2263" name="Google Shape;2263;p45"/>
          <p:cNvCxnSpPr>
            <a:stCxn id="2239" idx="3"/>
            <a:endCxn id="2251" idx="3"/>
          </p:cNvCxnSpPr>
          <p:nvPr/>
        </p:nvCxnSpPr>
        <p:spPr>
          <a:xfrm>
            <a:off x="5658600" y="4415450"/>
            <a:ext cx="599100" cy="600"/>
          </a:xfrm>
          <a:prstGeom prst="bentConnector3">
            <a:avLst>
              <a:gd fmla="val 50002"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7" name="Shape 2267"/>
        <p:cNvGrpSpPr/>
        <p:nvPr/>
      </p:nvGrpSpPr>
      <p:grpSpPr>
        <a:xfrm>
          <a:off x="0" y="0"/>
          <a:ext cx="0" cy="0"/>
          <a:chOff x="0" y="0"/>
          <a:chExt cx="0" cy="0"/>
        </a:xfrm>
      </p:grpSpPr>
      <p:pic>
        <p:nvPicPr>
          <p:cNvPr id="2268" name="Google Shape;2268;p46"/>
          <p:cNvPicPr preferRelativeResize="0"/>
          <p:nvPr>
            <p:ph idx="2" type="pic"/>
          </p:nvPr>
        </p:nvPicPr>
        <p:blipFill rotWithShape="1">
          <a:blip r:embed="rId3">
            <a:alphaModFix/>
          </a:blip>
          <a:srcRect b="7862" l="0" r="0" t="7862"/>
          <a:stretch/>
        </p:blipFill>
        <p:spPr>
          <a:xfrm>
            <a:off x="0" y="0"/>
            <a:ext cx="9144003" cy="5143502"/>
          </a:xfrm>
          <a:prstGeom prst="rect">
            <a:avLst/>
          </a:prstGeom>
        </p:spPr>
      </p:pic>
      <p:sp>
        <p:nvSpPr>
          <p:cNvPr id="2269" name="Google Shape;2269;p46"/>
          <p:cNvSpPr/>
          <p:nvPr/>
        </p:nvSpPr>
        <p:spPr>
          <a:xfrm>
            <a:off x="1080600" y="4101850"/>
            <a:ext cx="6982800" cy="5541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6"/>
          <p:cNvSpPr txBox="1"/>
          <p:nvPr>
            <p:ph type="title"/>
          </p:nvPr>
        </p:nvSpPr>
        <p:spPr>
          <a:xfrm>
            <a:off x="720000" y="4101850"/>
            <a:ext cx="7704000" cy="3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2271" name="Google Shape;2271;p46"/>
          <p:cNvGrpSpPr/>
          <p:nvPr/>
        </p:nvGrpSpPr>
        <p:grpSpPr>
          <a:xfrm>
            <a:off x="298075" y="-83000"/>
            <a:ext cx="8949400" cy="1245000"/>
            <a:chOff x="298075" y="-83000"/>
            <a:chExt cx="8949400" cy="1245000"/>
          </a:xfrm>
        </p:grpSpPr>
        <p:sp>
          <p:nvSpPr>
            <p:cNvPr id="2272" name="Google Shape;2272;p46"/>
            <p:cNvSpPr/>
            <p:nvPr/>
          </p:nvSpPr>
          <p:spPr>
            <a:xfrm>
              <a:off x="8002475" y="-83000"/>
              <a:ext cx="1245000" cy="1245000"/>
            </a:xfrm>
            <a:prstGeom prst="star4">
              <a:avLst>
                <a:gd fmla="val 20246" name="adj"/>
              </a:avLst>
            </a:prstGeom>
            <a:solidFill>
              <a:srgbClr val="FDF6EB">
                <a:alpha val="6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6"/>
            <p:cNvSpPr/>
            <p:nvPr/>
          </p:nvSpPr>
          <p:spPr>
            <a:xfrm>
              <a:off x="439600" y="200500"/>
              <a:ext cx="339000" cy="339000"/>
            </a:xfrm>
            <a:prstGeom prst="star4">
              <a:avLst>
                <a:gd fmla="val 20246"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6"/>
            <p:cNvSpPr/>
            <p:nvPr/>
          </p:nvSpPr>
          <p:spPr>
            <a:xfrm>
              <a:off x="298075" y="567800"/>
              <a:ext cx="243000" cy="2430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8" name="Shape 2278"/>
        <p:cNvGrpSpPr/>
        <p:nvPr/>
      </p:nvGrpSpPr>
      <p:grpSpPr>
        <a:xfrm>
          <a:off x="0" y="0"/>
          <a:ext cx="0" cy="0"/>
          <a:chOff x="0" y="0"/>
          <a:chExt cx="0" cy="0"/>
        </a:xfrm>
      </p:grpSpPr>
      <p:sp>
        <p:nvSpPr>
          <p:cNvPr id="2279" name="Google Shape;2279;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Buyer journey map</a:t>
            </a:r>
            <a:endParaRPr/>
          </a:p>
        </p:txBody>
      </p:sp>
      <p:graphicFrame>
        <p:nvGraphicFramePr>
          <p:cNvPr id="2280" name="Google Shape;2280;p47"/>
          <p:cNvGraphicFramePr/>
          <p:nvPr/>
        </p:nvGraphicFramePr>
        <p:xfrm>
          <a:off x="720000" y="2269425"/>
          <a:ext cx="3000000" cy="3000000"/>
        </p:xfrm>
        <a:graphic>
          <a:graphicData uri="http://schemas.openxmlformats.org/drawingml/2006/table">
            <a:tbl>
              <a:tblPr>
                <a:noFill/>
                <a:tableStyleId>{8478EF5C-B2B6-4672-989E-0F646CA2B4B2}</a:tableStyleId>
              </a:tblPr>
              <a:tblGrid>
                <a:gridCol w="1284000"/>
                <a:gridCol w="1163750"/>
                <a:gridCol w="1290700"/>
                <a:gridCol w="1330750"/>
                <a:gridCol w="1390850"/>
                <a:gridCol w="1243950"/>
              </a:tblGrid>
              <a:tr h="381000">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Trigger</a:t>
                      </a:r>
                      <a:endParaRPr b="1">
                        <a:solidFill>
                          <a:schemeClr val="dk1"/>
                        </a:solidFill>
                        <a:latin typeface="Martel Sans"/>
                        <a:ea typeface="Martel Sans"/>
                        <a:cs typeface="Martel Sans"/>
                        <a:sym typeface="Martel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Review</a:t>
                      </a:r>
                      <a:endParaRPr b="1">
                        <a:solidFill>
                          <a:schemeClr val="dk1"/>
                        </a:solidFill>
                        <a:latin typeface="Martel Sans"/>
                        <a:ea typeface="Martel Sans"/>
                        <a:cs typeface="Martel Sans"/>
                        <a:sym typeface="Martel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Purchase decision</a:t>
                      </a:r>
                      <a:endParaRPr b="1">
                        <a:solidFill>
                          <a:schemeClr val="dk1"/>
                        </a:solidFill>
                        <a:latin typeface="Martel Sans"/>
                        <a:ea typeface="Martel Sans"/>
                        <a:cs typeface="Martel Sans"/>
                        <a:sym typeface="Martel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Engagement</a:t>
                      </a:r>
                      <a:endParaRPr b="1">
                        <a:solidFill>
                          <a:schemeClr val="dk1"/>
                        </a:solidFill>
                        <a:latin typeface="Martel Sans"/>
                        <a:ea typeface="Martel Sans"/>
                        <a:cs typeface="Martel Sans"/>
                        <a:sym typeface="Martel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Relationship management</a:t>
                      </a:r>
                      <a:endParaRPr b="1">
                        <a:solidFill>
                          <a:schemeClr val="dk1"/>
                        </a:solidFill>
                        <a:latin typeface="Martel Sans"/>
                        <a:ea typeface="Martel Sans"/>
                        <a:cs typeface="Martel Sans"/>
                        <a:sym typeface="Martel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Renewal</a:t>
                      </a:r>
                      <a:endParaRPr b="1">
                        <a:solidFill>
                          <a:schemeClr val="dk1"/>
                        </a:solidFill>
                        <a:latin typeface="Martel Sans"/>
                        <a:ea typeface="Martel Sans"/>
                        <a:cs typeface="Martel Sans"/>
                        <a:sym typeface="Martel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381000">
                <a:tc rowSpan="4">
                  <a:txBody>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Mercury is the closest planet to the Sun and the smallest of them all </a:t>
                      </a:r>
                      <a:endParaRPr sz="1200">
                        <a:solidFill>
                          <a:schemeClr val="dk1"/>
                        </a:solidFill>
                        <a:latin typeface="Montserrat Medium"/>
                        <a:ea typeface="Montserrat Medium"/>
                        <a:cs typeface="Montserrat Medium"/>
                        <a:sym typeface="Montserrat Mediu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4">
                  <a:txBody>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Venus has a beautiful name and is the second planet from the Sun</a:t>
                      </a:r>
                      <a:endParaRPr sz="1200">
                        <a:solidFill>
                          <a:schemeClr val="dk1"/>
                        </a:solidFill>
                        <a:latin typeface="Montserrat Medium"/>
                        <a:ea typeface="Montserrat Medium"/>
                        <a:cs typeface="Montserrat Medium"/>
                        <a:sym typeface="Montserrat Mediu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4">
                  <a:txBody>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Earth is the third planet from the Sun and the only one that harbors life</a:t>
                      </a:r>
                      <a:endParaRPr sz="1200">
                        <a:solidFill>
                          <a:schemeClr val="dk1"/>
                        </a:solidFill>
                        <a:latin typeface="Montserrat Medium"/>
                        <a:ea typeface="Montserrat Medium"/>
                        <a:cs typeface="Montserrat Medium"/>
                        <a:sym typeface="Montserrat Mediu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4">
                  <a:txBody>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Despite being red, Mars is actually a very cold place. It’s full of iron oxide dust</a:t>
                      </a:r>
                      <a:endParaRPr sz="1200">
                        <a:solidFill>
                          <a:schemeClr val="dk1"/>
                        </a:solidFill>
                        <a:latin typeface="Montserrat Medium"/>
                        <a:ea typeface="Montserrat Medium"/>
                        <a:cs typeface="Montserrat Medium"/>
                        <a:sym typeface="Montserrat Mediu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4">
                  <a:txBody>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Saturn is a gas giant and has several rings. It’s composed mostly of hydrogen</a:t>
                      </a:r>
                      <a:endParaRPr sz="1200">
                        <a:solidFill>
                          <a:schemeClr val="dk1"/>
                        </a:solidFill>
                        <a:latin typeface="Montserrat Medium"/>
                        <a:ea typeface="Montserrat Medium"/>
                        <a:cs typeface="Montserrat Medium"/>
                        <a:sym typeface="Montserrat Mediu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4">
                  <a:txBody>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Neptune is the farthest planet from the Sun. It is </a:t>
                      </a:r>
                      <a:r>
                        <a:rPr lang="en" sz="1200">
                          <a:solidFill>
                            <a:schemeClr val="dk1"/>
                          </a:solidFill>
                          <a:latin typeface="Montserrat Medium"/>
                          <a:ea typeface="Montserrat Medium"/>
                          <a:cs typeface="Montserrat Medium"/>
                          <a:sym typeface="Montserrat Medium"/>
                        </a:rPr>
                        <a:t>very</a:t>
                      </a:r>
                      <a:r>
                        <a:rPr lang="en" sz="1200">
                          <a:solidFill>
                            <a:schemeClr val="dk1"/>
                          </a:solidFill>
                          <a:latin typeface="Montserrat Medium"/>
                          <a:ea typeface="Montserrat Medium"/>
                          <a:cs typeface="Montserrat Medium"/>
                          <a:sym typeface="Montserrat Medium"/>
                        </a:rPr>
                        <a:t> far away from us</a:t>
                      </a:r>
                      <a:endParaRPr sz="1200">
                        <a:solidFill>
                          <a:schemeClr val="dk1"/>
                        </a:solidFill>
                        <a:latin typeface="Montserrat Medium"/>
                        <a:ea typeface="Montserrat Medium"/>
                        <a:cs typeface="Montserrat Medium"/>
                        <a:sym typeface="Montserrat Mediu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vMerge="1"/>
                <a:tc vMerge="1"/>
                <a:tc vMerge="1"/>
                <a:tc vMerge="1"/>
                <a:tc vMerge="1"/>
                <a:tc vMerge="1"/>
              </a:tr>
              <a:tr h="381000">
                <a:tc vMerge="1"/>
                <a:tc vMerge="1"/>
                <a:tc vMerge="1"/>
                <a:tc vMerge="1"/>
                <a:tc vMerge="1"/>
                <a:tc vMerge="1"/>
              </a:tr>
              <a:tr h="381000">
                <a:tc vMerge="1"/>
                <a:tc vMerge="1"/>
                <a:tc vMerge="1"/>
                <a:tc vMerge="1"/>
                <a:tc vMerge="1"/>
                <a:tc vMerge="1"/>
              </a:tr>
            </a:tbl>
          </a:graphicData>
        </a:graphic>
      </p:graphicFrame>
      <p:sp>
        <p:nvSpPr>
          <p:cNvPr id="2281" name="Google Shape;2281;p47"/>
          <p:cNvSpPr/>
          <p:nvPr/>
        </p:nvSpPr>
        <p:spPr>
          <a:xfrm>
            <a:off x="720000" y="1438150"/>
            <a:ext cx="693300" cy="5136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282" name="Google Shape;2282;p47"/>
          <p:cNvSpPr/>
          <p:nvPr/>
        </p:nvSpPr>
        <p:spPr>
          <a:xfrm>
            <a:off x="2030590" y="1438150"/>
            <a:ext cx="693300" cy="5136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283" name="Google Shape;2283;p47"/>
          <p:cNvSpPr/>
          <p:nvPr/>
        </p:nvSpPr>
        <p:spPr>
          <a:xfrm>
            <a:off x="3341180" y="1438150"/>
            <a:ext cx="693300" cy="5136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284" name="Google Shape;2284;p47"/>
          <p:cNvSpPr/>
          <p:nvPr/>
        </p:nvSpPr>
        <p:spPr>
          <a:xfrm>
            <a:off x="4651770" y="1438150"/>
            <a:ext cx="693300" cy="5136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285" name="Google Shape;2285;p47"/>
          <p:cNvSpPr/>
          <p:nvPr/>
        </p:nvSpPr>
        <p:spPr>
          <a:xfrm>
            <a:off x="5962360" y="1438150"/>
            <a:ext cx="693300" cy="5136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286" name="Google Shape;2286;p47"/>
          <p:cNvSpPr/>
          <p:nvPr/>
        </p:nvSpPr>
        <p:spPr>
          <a:xfrm>
            <a:off x="7272950" y="1438150"/>
            <a:ext cx="693300" cy="5136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cxnSp>
        <p:nvCxnSpPr>
          <p:cNvPr id="2287" name="Google Shape;2287;p47"/>
          <p:cNvCxnSpPr>
            <a:stCxn id="2281" idx="3"/>
            <a:endCxn id="2282" idx="1"/>
          </p:cNvCxnSpPr>
          <p:nvPr/>
        </p:nvCxnSpPr>
        <p:spPr>
          <a:xfrm>
            <a:off x="1413300" y="1694950"/>
            <a:ext cx="617400" cy="600"/>
          </a:xfrm>
          <a:prstGeom prst="bentConnector3">
            <a:avLst>
              <a:gd fmla="val 49991" name="adj1"/>
            </a:avLst>
          </a:prstGeom>
          <a:noFill/>
          <a:ln cap="flat" cmpd="sng" w="9525">
            <a:solidFill>
              <a:schemeClr val="dk1"/>
            </a:solidFill>
            <a:prstDash val="solid"/>
            <a:round/>
            <a:headEnd len="med" w="med" type="none"/>
            <a:tailEnd len="med" w="med" type="triangle"/>
          </a:ln>
        </p:spPr>
      </p:cxnSp>
      <p:cxnSp>
        <p:nvCxnSpPr>
          <p:cNvPr id="2288" name="Google Shape;2288;p47"/>
          <p:cNvCxnSpPr>
            <a:stCxn id="2282" idx="3"/>
            <a:endCxn id="2283" idx="1"/>
          </p:cNvCxnSpPr>
          <p:nvPr/>
        </p:nvCxnSpPr>
        <p:spPr>
          <a:xfrm>
            <a:off x="2723890" y="1694950"/>
            <a:ext cx="617400" cy="600"/>
          </a:xfrm>
          <a:prstGeom prst="bentConnector3">
            <a:avLst>
              <a:gd fmla="val 49991" name="adj1"/>
            </a:avLst>
          </a:prstGeom>
          <a:noFill/>
          <a:ln cap="flat" cmpd="sng" w="9525">
            <a:solidFill>
              <a:schemeClr val="dk1"/>
            </a:solidFill>
            <a:prstDash val="solid"/>
            <a:round/>
            <a:headEnd len="med" w="med" type="none"/>
            <a:tailEnd len="med" w="med" type="triangle"/>
          </a:ln>
        </p:spPr>
      </p:cxnSp>
      <p:cxnSp>
        <p:nvCxnSpPr>
          <p:cNvPr id="2289" name="Google Shape;2289;p47"/>
          <p:cNvCxnSpPr>
            <a:stCxn id="2283" idx="3"/>
            <a:endCxn id="2284" idx="1"/>
          </p:cNvCxnSpPr>
          <p:nvPr/>
        </p:nvCxnSpPr>
        <p:spPr>
          <a:xfrm>
            <a:off x="4034480" y="1694950"/>
            <a:ext cx="617400" cy="600"/>
          </a:xfrm>
          <a:prstGeom prst="bentConnector3">
            <a:avLst>
              <a:gd fmla="val 49991" name="adj1"/>
            </a:avLst>
          </a:prstGeom>
          <a:noFill/>
          <a:ln cap="flat" cmpd="sng" w="9525">
            <a:solidFill>
              <a:schemeClr val="dk1"/>
            </a:solidFill>
            <a:prstDash val="solid"/>
            <a:round/>
            <a:headEnd len="med" w="med" type="none"/>
            <a:tailEnd len="med" w="med" type="triangle"/>
          </a:ln>
        </p:spPr>
      </p:cxnSp>
      <p:cxnSp>
        <p:nvCxnSpPr>
          <p:cNvPr id="2290" name="Google Shape;2290;p47"/>
          <p:cNvCxnSpPr>
            <a:stCxn id="2284" idx="3"/>
            <a:endCxn id="2285" idx="1"/>
          </p:cNvCxnSpPr>
          <p:nvPr/>
        </p:nvCxnSpPr>
        <p:spPr>
          <a:xfrm>
            <a:off x="5345070" y="1694950"/>
            <a:ext cx="617400" cy="600"/>
          </a:xfrm>
          <a:prstGeom prst="bentConnector3">
            <a:avLst>
              <a:gd fmla="val 49991" name="adj1"/>
            </a:avLst>
          </a:prstGeom>
          <a:noFill/>
          <a:ln cap="flat" cmpd="sng" w="9525">
            <a:solidFill>
              <a:schemeClr val="dk1"/>
            </a:solidFill>
            <a:prstDash val="solid"/>
            <a:round/>
            <a:headEnd len="med" w="med" type="none"/>
            <a:tailEnd len="med" w="med" type="triangle"/>
          </a:ln>
        </p:spPr>
      </p:cxnSp>
      <p:cxnSp>
        <p:nvCxnSpPr>
          <p:cNvPr id="2291" name="Google Shape;2291;p47"/>
          <p:cNvCxnSpPr>
            <a:stCxn id="2285" idx="3"/>
            <a:endCxn id="2286" idx="1"/>
          </p:cNvCxnSpPr>
          <p:nvPr/>
        </p:nvCxnSpPr>
        <p:spPr>
          <a:xfrm>
            <a:off x="6655660" y="1694950"/>
            <a:ext cx="617400" cy="600"/>
          </a:xfrm>
          <a:prstGeom prst="bentConnector3">
            <a:avLst>
              <a:gd fmla="val 49991" name="adj1"/>
            </a:avLst>
          </a:prstGeom>
          <a:noFill/>
          <a:ln cap="flat" cmpd="sng" w="9525">
            <a:solidFill>
              <a:schemeClr val="dk1"/>
            </a:solidFill>
            <a:prstDash val="solid"/>
            <a:round/>
            <a:headEnd len="med" w="med" type="none"/>
            <a:tailEnd len="med" w="med" type="triangle"/>
          </a:ln>
        </p:spPr>
      </p:cxnSp>
      <p:grpSp>
        <p:nvGrpSpPr>
          <p:cNvPr id="2292" name="Google Shape;2292;p47"/>
          <p:cNvGrpSpPr/>
          <p:nvPr/>
        </p:nvGrpSpPr>
        <p:grpSpPr>
          <a:xfrm>
            <a:off x="897054" y="1525618"/>
            <a:ext cx="339200" cy="339271"/>
            <a:chOff x="5049725" y="2027900"/>
            <a:chExt cx="481750" cy="481850"/>
          </a:xfrm>
        </p:grpSpPr>
        <p:sp>
          <p:nvSpPr>
            <p:cNvPr id="2293" name="Google Shape;2293;p4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4" name="Google Shape;2294;p4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5" name="Google Shape;2295;p4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6" name="Google Shape;2296;p4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7" name="Google Shape;2297;p4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8" name="Google Shape;2298;p4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9" name="Google Shape;2299;p4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0" name="Google Shape;2300;p4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301" name="Google Shape;2301;p47"/>
          <p:cNvGrpSpPr/>
          <p:nvPr/>
        </p:nvGrpSpPr>
        <p:grpSpPr>
          <a:xfrm>
            <a:off x="2199903" y="1525632"/>
            <a:ext cx="354778" cy="339271"/>
            <a:chOff x="5045500" y="842250"/>
            <a:chExt cx="503875" cy="481850"/>
          </a:xfrm>
        </p:grpSpPr>
        <p:sp>
          <p:nvSpPr>
            <p:cNvPr id="2302" name="Google Shape;2302;p4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3" name="Google Shape;2303;p4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304" name="Google Shape;2304;p47"/>
          <p:cNvGrpSpPr/>
          <p:nvPr/>
        </p:nvGrpSpPr>
        <p:grpSpPr>
          <a:xfrm>
            <a:off x="3519400" y="1551539"/>
            <a:ext cx="336965" cy="286833"/>
            <a:chOff x="5645200" y="879425"/>
            <a:chExt cx="478575" cy="407375"/>
          </a:xfrm>
        </p:grpSpPr>
        <p:sp>
          <p:nvSpPr>
            <p:cNvPr id="2305" name="Google Shape;2305;p4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6" name="Google Shape;2306;p4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7" name="Google Shape;2307;p4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8" name="Google Shape;2308;p4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9" name="Google Shape;2309;p4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10" name="Google Shape;2310;p4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311" name="Google Shape;2311;p47"/>
          <p:cNvGrpSpPr/>
          <p:nvPr/>
        </p:nvGrpSpPr>
        <p:grpSpPr>
          <a:xfrm>
            <a:off x="4823434" y="1520219"/>
            <a:ext cx="350079" cy="350079"/>
            <a:chOff x="2037825" y="3254050"/>
            <a:chExt cx="296175" cy="296175"/>
          </a:xfrm>
        </p:grpSpPr>
        <p:sp>
          <p:nvSpPr>
            <p:cNvPr id="2312" name="Google Shape;2312;p4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8" name="Google Shape;2318;p47"/>
          <p:cNvGrpSpPr/>
          <p:nvPr/>
        </p:nvGrpSpPr>
        <p:grpSpPr>
          <a:xfrm>
            <a:off x="6131681" y="1520458"/>
            <a:ext cx="354766" cy="349599"/>
            <a:chOff x="-5254775" y="3631325"/>
            <a:chExt cx="296950" cy="292625"/>
          </a:xfrm>
        </p:grpSpPr>
        <p:sp>
          <p:nvSpPr>
            <p:cNvPr id="2319" name="Google Shape;2319;p4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6" name="Google Shape;2326;p47"/>
          <p:cNvGrpSpPr/>
          <p:nvPr/>
        </p:nvGrpSpPr>
        <p:grpSpPr>
          <a:xfrm>
            <a:off x="7442250" y="1519920"/>
            <a:ext cx="354775" cy="350061"/>
            <a:chOff x="-1951475" y="3597450"/>
            <a:chExt cx="295375" cy="291450"/>
          </a:xfrm>
        </p:grpSpPr>
        <p:sp>
          <p:nvSpPr>
            <p:cNvPr id="2327" name="Google Shape;2327;p4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4" name="Shape 2334"/>
        <p:cNvGrpSpPr/>
        <p:nvPr/>
      </p:nvGrpSpPr>
      <p:grpSpPr>
        <a:xfrm>
          <a:off x="0" y="0"/>
          <a:ext cx="0" cy="0"/>
          <a:chOff x="0" y="0"/>
          <a:chExt cx="0" cy="0"/>
        </a:xfrm>
      </p:grpSpPr>
      <p:pic>
        <p:nvPicPr>
          <p:cNvPr id="2335" name="Google Shape;2335;p48"/>
          <p:cNvPicPr preferRelativeResize="0"/>
          <p:nvPr>
            <p:ph idx="2" type="pic"/>
          </p:nvPr>
        </p:nvPicPr>
        <p:blipFill rotWithShape="1">
          <a:blip r:embed="rId3">
            <a:alphaModFix/>
          </a:blip>
          <a:srcRect b="3323" l="0" r="0" t="3323"/>
          <a:stretch/>
        </p:blipFill>
        <p:spPr>
          <a:xfrm>
            <a:off x="5273100" y="533863"/>
            <a:ext cx="2910000" cy="4075800"/>
          </a:xfrm>
          <a:prstGeom prst="roundRect">
            <a:avLst>
              <a:gd fmla="val 12763" name="adj"/>
            </a:avLst>
          </a:prstGeom>
        </p:spPr>
      </p:pic>
      <p:sp>
        <p:nvSpPr>
          <p:cNvPr id="2336" name="Google Shape;2336;p48"/>
          <p:cNvSpPr txBox="1"/>
          <p:nvPr>
            <p:ph type="title"/>
          </p:nvPr>
        </p:nvSpPr>
        <p:spPr>
          <a:xfrm>
            <a:off x="720000" y="1329625"/>
            <a:ext cx="3519600" cy="165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2337" name="Google Shape;2337;p48"/>
          <p:cNvSpPr txBox="1"/>
          <p:nvPr>
            <p:ph idx="1" type="subTitle"/>
          </p:nvPr>
        </p:nvSpPr>
        <p:spPr>
          <a:xfrm>
            <a:off x="720000" y="3047550"/>
            <a:ext cx="3519600" cy="8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1" name="Shape 2341"/>
        <p:cNvGrpSpPr/>
        <p:nvPr/>
      </p:nvGrpSpPr>
      <p:grpSpPr>
        <a:xfrm>
          <a:off x="0" y="0"/>
          <a:ext cx="0" cy="0"/>
          <a:chOff x="0" y="0"/>
          <a:chExt cx="0" cy="0"/>
        </a:xfrm>
      </p:grpSpPr>
      <p:sp>
        <p:nvSpPr>
          <p:cNvPr id="2342" name="Google Shape;2342;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B2B marketing funnel</a:t>
            </a:r>
            <a:endParaRPr/>
          </a:p>
        </p:txBody>
      </p:sp>
      <p:sp>
        <p:nvSpPr>
          <p:cNvPr id="2343" name="Google Shape;2343;p49"/>
          <p:cNvSpPr/>
          <p:nvPr/>
        </p:nvSpPr>
        <p:spPr>
          <a:xfrm rot="10800000">
            <a:off x="1173800" y="1640050"/>
            <a:ext cx="2173200" cy="578700"/>
          </a:xfrm>
          <a:prstGeom prst="trapezoid">
            <a:avLst>
              <a:gd fmla="val 25000" name="adj"/>
            </a:avLst>
          </a:prstGeom>
          <a:solidFill>
            <a:schemeClr val="accent1"/>
          </a:solidFill>
          <a:ln cap="flat" cmpd="sng" w="9525">
            <a:solidFill>
              <a:schemeClr val="dk1"/>
            </a:solidFill>
            <a:prstDash val="solid"/>
            <a:round/>
            <a:headEnd len="sm" w="sm" type="none"/>
            <a:tailEnd len="sm" w="sm" type="none"/>
          </a:ln>
          <a:effectLst>
            <a:outerShdw rotWithShape="0" algn="bl" dir="4380000" dist="66675">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9"/>
          <p:cNvSpPr/>
          <p:nvPr/>
        </p:nvSpPr>
        <p:spPr>
          <a:xfrm rot="10800000">
            <a:off x="1346539" y="2287922"/>
            <a:ext cx="1827600" cy="578700"/>
          </a:xfrm>
          <a:prstGeom prst="trapezoid">
            <a:avLst>
              <a:gd fmla="val 25000" name="adj"/>
            </a:avLst>
          </a:prstGeom>
          <a:solidFill>
            <a:schemeClr val="lt2"/>
          </a:solidFill>
          <a:ln cap="flat" cmpd="sng" w="9525">
            <a:solidFill>
              <a:schemeClr val="dk1"/>
            </a:solidFill>
            <a:prstDash val="solid"/>
            <a:round/>
            <a:headEnd len="sm" w="sm" type="none"/>
            <a:tailEnd len="sm" w="sm" type="none"/>
          </a:ln>
          <a:effectLst>
            <a:outerShdw rotWithShape="0" algn="bl" dir="4380000" dist="66675">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9"/>
          <p:cNvSpPr/>
          <p:nvPr/>
        </p:nvSpPr>
        <p:spPr>
          <a:xfrm rot="10800000">
            <a:off x="1516164" y="2937035"/>
            <a:ext cx="1488600" cy="578700"/>
          </a:xfrm>
          <a:prstGeom prst="trapezoid">
            <a:avLst>
              <a:gd fmla="val 25000" name="adj"/>
            </a:avLst>
          </a:prstGeom>
          <a:solidFill>
            <a:schemeClr val="dk2"/>
          </a:solidFill>
          <a:ln cap="flat" cmpd="sng" w="9525">
            <a:solidFill>
              <a:schemeClr val="dk1"/>
            </a:solidFill>
            <a:prstDash val="solid"/>
            <a:round/>
            <a:headEnd len="sm" w="sm" type="none"/>
            <a:tailEnd len="sm" w="sm" type="none"/>
          </a:ln>
          <a:effectLst>
            <a:outerShdw rotWithShape="0" algn="bl" dir="4380000" dist="66675">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9"/>
          <p:cNvSpPr/>
          <p:nvPr/>
        </p:nvSpPr>
        <p:spPr>
          <a:xfrm rot="10800000">
            <a:off x="1685347" y="3586175"/>
            <a:ext cx="1150200" cy="578700"/>
          </a:xfrm>
          <a:prstGeom prst="trapezoid">
            <a:avLst>
              <a:gd fmla="val 25000" name="adj"/>
            </a:avLst>
          </a:prstGeom>
          <a:solidFill>
            <a:schemeClr val="accent2"/>
          </a:solidFill>
          <a:ln cap="flat" cmpd="sng" w="9525">
            <a:solidFill>
              <a:schemeClr val="dk1"/>
            </a:solidFill>
            <a:prstDash val="solid"/>
            <a:round/>
            <a:headEnd len="sm" w="sm" type="none"/>
            <a:tailEnd len="sm" w="sm" type="none"/>
          </a:ln>
          <a:effectLst>
            <a:outerShdw rotWithShape="0" algn="bl" dir="4380000" dist="66675">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9"/>
          <p:cNvSpPr txBox="1"/>
          <p:nvPr/>
        </p:nvSpPr>
        <p:spPr>
          <a:xfrm>
            <a:off x="3665850" y="1740850"/>
            <a:ext cx="2173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Awareness</a:t>
            </a:r>
            <a:endParaRPr b="1" sz="2000">
              <a:solidFill>
                <a:schemeClr val="dk1"/>
              </a:solidFill>
              <a:latin typeface="Martel Sans"/>
              <a:ea typeface="Martel Sans"/>
              <a:cs typeface="Martel Sans"/>
              <a:sym typeface="Martel Sans"/>
            </a:endParaRPr>
          </a:p>
        </p:txBody>
      </p:sp>
      <p:sp>
        <p:nvSpPr>
          <p:cNvPr id="2348" name="Google Shape;2348;p49"/>
          <p:cNvSpPr txBox="1"/>
          <p:nvPr/>
        </p:nvSpPr>
        <p:spPr>
          <a:xfrm>
            <a:off x="3665850" y="2389638"/>
            <a:ext cx="2173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Consideration</a:t>
            </a:r>
            <a:endParaRPr b="1" sz="2000">
              <a:solidFill>
                <a:schemeClr val="dk1"/>
              </a:solidFill>
              <a:latin typeface="Martel Sans"/>
              <a:ea typeface="Martel Sans"/>
              <a:cs typeface="Martel Sans"/>
              <a:sym typeface="Martel Sans"/>
            </a:endParaRPr>
          </a:p>
        </p:txBody>
      </p:sp>
      <p:sp>
        <p:nvSpPr>
          <p:cNvPr id="2349" name="Google Shape;2349;p49"/>
          <p:cNvSpPr txBox="1"/>
          <p:nvPr/>
        </p:nvSpPr>
        <p:spPr>
          <a:xfrm>
            <a:off x="3665850" y="3038450"/>
            <a:ext cx="2173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Decision</a:t>
            </a:r>
            <a:endParaRPr b="1" sz="2000">
              <a:solidFill>
                <a:schemeClr val="dk1"/>
              </a:solidFill>
              <a:latin typeface="Martel Sans"/>
              <a:ea typeface="Martel Sans"/>
              <a:cs typeface="Martel Sans"/>
              <a:sym typeface="Martel Sans"/>
            </a:endParaRPr>
          </a:p>
        </p:txBody>
      </p:sp>
      <p:sp>
        <p:nvSpPr>
          <p:cNvPr id="2350" name="Google Shape;2350;p49"/>
          <p:cNvSpPr txBox="1"/>
          <p:nvPr/>
        </p:nvSpPr>
        <p:spPr>
          <a:xfrm>
            <a:off x="3665850" y="3687250"/>
            <a:ext cx="2173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Retention</a:t>
            </a:r>
            <a:endParaRPr b="1" sz="2000">
              <a:solidFill>
                <a:schemeClr val="dk1"/>
              </a:solidFill>
              <a:latin typeface="Martel Sans"/>
              <a:ea typeface="Martel Sans"/>
              <a:cs typeface="Martel Sans"/>
              <a:sym typeface="Martel Sans"/>
            </a:endParaRPr>
          </a:p>
        </p:txBody>
      </p:sp>
      <p:cxnSp>
        <p:nvCxnSpPr>
          <p:cNvPr id="2351" name="Google Shape;2351;p49"/>
          <p:cNvCxnSpPr>
            <a:stCxn id="2343" idx="1"/>
            <a:endCxn id="2347" idx="1"/>
          </p:cNvCxnSpPr>
          <p:nvPr/>
        </p:nvCxnSpPr>
        <p:spPr>
          <a:xfrm>
            <a:off x="3274663" y="1929400"/>
            <a:ext cx="391200" cy="600"/>
          </a:xfrm>
          <a:prstGeom prst="bentConnector3">
            <a:avLst>
              <a:gd fmla="val 59244" name="adj1"/>
            </a:avLst>
          </a:prstGeom>
          <a:noFill/>
          <a:ln cap="flat" cmpd="sng" w="9525">
            <a:solidFill>
              <a:schemeClr val="dk1"/>
            </a:solidFill>
            <a:prstDash val="solid"/>
            <a:round/>
            <a:headEnd len="med" w="med" type="none"/>
            <a:tailEnd len="med" w="med" type="oval"/>
          </a:ln>
        </p:spPr>
      </p:cxnSp>
      <p:cxnSp>
        <p:nvCxnSpPr>
          <p:cNvPr id="2352" name="Google Shape;2352;p49"/>
          <p:cNvCxnSpPr>
            <a:stCxn id="2344" idx="1"/>
            <a:endCxn id="2348" idx="1"/>
          </p:cNvCxnSpPr>
          <p:nvPr/>
        </p:nvCxnSpPr>
        <p:spPr>
          <a:xfrm>
            <a:off x="3101802" y="2577272"/>
            <a:ext cx="564000" cy="900"/>
          </a:xfrm>
          <a:prstGeom prst="bentConnector3">
            <a:avLst>
              <a:gd fmla="val 56417" name="adj1"/>
            </a:avLst>
          </a:prstGeom>
          <a:noFill/>
          <a:ln cap="flat" cmpd="sng" w="9525">
            <a:solidFill>
              <a:schemeClr val="dk1"/>
            </a:solidFill>
            <a:prstDash val="solid"/>
            <a:round/>
            <a:headEnd len="med" w="med" type="none"/>
            <a:tailEnd len="med" w="med" type="oval"/>
          </a:ln>
        </p:spPr>
      </p:cxnSp>
      <p:cxnSp>
        <p:nvCxnSpPr>
          <p:cNvPr id="2353" name="Google Shape;2353;p49"/>
          <p:cNvCxnSpPr>
            <a:stCxn id="2345" idx="1"/>
            <a:endCxn id="2349" idx="1"/>
          </p:cNvCxnSpPr>
          <p:nvPr/>
        </p:nvCxnSpPr>
        <p:spPr>
          <a:xfrm>
            <a:off x="2932426" y="3226385"/>
            <a:ext cx="733500" cy="600"/>
          </a:xfrm>
          <a:prstGeom prst="bentConnector3">
            <a:avLst>
              <a:gd fmla="val 54926" name="adj1"/>
            </a:avLst>
          </a:prstGeom>
          <a:noFill/>
          <a:ln cap="flat" cmpd="sng" w="9525">
            <a:solidFill>
              <a:schemeClr val="dk1"/>
            </a:solidFill>
            <a:prstDash val="solid"/>
            <a:round/>
            <a:headEnd len="med" w="med" type="none"/>
            <a:tailEnd len="med" w="med" type="oval"/>
          </a:ln>
        </p:spPr>
      </p:cxnSp>
      <p:cxnSp>
        <p:nvCxnSpPr>
          <p:cNvPr id="2354" name="Google Shape;2354;p49"/>
          <p:cNvCxnSpPr>
            <a:stCxn id="2346" idx="1"/>
            <a:endCxn id="2350" idx="1"/>
          </p:cNvCxnSpPr>
          <p:nvPr/>
        </p:nvCxnSpPr>
        <p:spPr>
          <a:xfrm>
            <a:off x="2763209" y="3875525"/>
            <a:ext cx="902700" cy="600"/>
          </a:xfrm>
          <a:prstGeom prst="bentConnector3">
            <a:avLst>
              <a:gd fmla="val 54003" name="adj1"/>
            </a:avLst>
          </a:prstGeom>
          <a:noFill/>
          <a:ln cap="flat" cmpd="sng" w="9525">
            <a:solidFill>
              <a:schemeClr val="dk1"/>
            </a:solidFill>
            <a:prstDash val="solid"/>
            <a:round/>
            <a:headEnd len="med" w="med" type="none"/>
            <a:tailEnd len="med" w="med" type="oval"/>
          </a:ln>
        </p:spPr>
      </p:cxnSp>
      <p:sp>
        <p:nvSpPr>
          <p:cNvPr id="2355" name="Google Shape;2355;p49"/>
          <p:cNvSpPr txBox="1"/>
          <p:nvPr/>
        </p:nvSpPr>
        <p:spPr>
          <a:xfrm flipH="1">
            <a:off x="6157900" y="1608250"/>
            <a:ext cx="1979400" cy="64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Venus is the second planet from the Sun</a:t>
            </a:r>
            <a:endParaRPr sz="1200">
              <a:solidFill>
                <a:schemeClr val="dk1"/>
              </a:solidFill>
              <a:latin typeface="Montserrat Medium"/>
              <a:ea typeface="Montserrat Medium"/>
              <a:cs typeface="Montserrat Medium"/>
              <a:sym typeface="Montserrat Medium"/>
            </a:endParaRPr>
          </a:p>
        </p:txBody>
      </p:sp>
      <p:sp>
        <p:nvSpPr>
          <p:cNvPr id="2356" name="Google Shape;2356;p49"/>
          <p:cNvSpPr txBox="1"/>
          <p:nvPr/>
        </p:nvSpPr>
        <p:spPr>
          <a:xfrm flipH="1">
            <a:off x="6157900" y="2256750"/>
            <a:ext cx="1979400" cy="64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Mars is actually a very cold place</a:t>
            </a:r>
            <a:endParaRPr sz="1200">
              <a:solidFill>
                <a:schemeClr val="dk1"/>
              </a:solidFill>
              <a:latin typeface="Montserrat Medium"/>
              <a:ea typeface="Montserrat Medium"/>
              <a:cs typeface="Montserrat Medium"/>
              <a:sym typeface="Montserrat Medium"/>
            </a:endParaRPr>
          </a:p>
        </p:txBody>
      </p:sp>
      <p:sp>
        <p:nvSpPr>
          <p:cNvPr id="2357" name="Google Shape;2357;p49"/>
          <p:cNvSpPr txBox="1"/>
          <p:nvPr/>
        </p:nvSpPr>
        <p:spPr>
          <a:xfrm flipH="1">
            <a:off x="6157900" y="2904925"/>
            <a:ext cx="1979400" cy="64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Jupiter is the biggest planet of them all</a:t>
            </a:r>
            <a:endParaRPr sz="1200">
              <a:solidFill>
                <a:schemeClr val="dk1"/>
              </a:solidFill>
              <a:latin typeface="Montserrat Medium"/>
              <a:ea typeface="Montserrat Medium"/>
              <a:cs typeface="Montserrat Medium"/>
              <a:sym typeface="Montserrat Medium"/>
            </a:endParaRPr>
          </a:p>
        </p:txBody>
      </p:sp>
      <p:sp>
        <p:nvSpPr>
          <p:cNvPr id="2358" name="Google Shape;2358;p49"/>
          <p:cNvSpPr txBox="1"/>
          <p:nvPr/>
        </p:nvSpPr>
        <p:spPr>
          <a:xfrm flipH="1">
            <a:off x="6157900" y="3554075"/>
            <a:ext cx="1979400" cy="64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Neptune is far away from Earth</a:t>
            </a:r>
            <a:endParaRPr sz="1200">
              <a:solidFill>
                <a:schemeClr val="dk1"/>
              </a:solidFill>
              <a:latin typeface="Montserrat Medium"/>
              <a:ea typeface="Montserrat Medium"/>
              <a:cs typeface="Montserrat Medium"/>
              <a:sym typeface="Montserrat Medium"/>
            </a:endParaRPr>
          </a:p>
        </p:txBody>
      </p:sp>
      <p:cxnSp>
        <p:nvCxnSpPr>
          <p:cNvPr id="2359" name="Google Shape;2359;p49"/>
          <p:cNvCxnSpPr>
            <a:stCxn id="2347" idx="3"/>
            <a:endCxn id="2355" idx="3"/>
          </p:cNvCxnSpPr>
          <p:nvPr/>
        </p:nvCxnSpPr>
        <p:spPr>
          <a:xfrm>
            <a:off x="5839050" y="1929400"/>
            <a:ext cx="318900" cy="600"/>
          </a:xfrm>
          <a:prstGeom prst="bentConnector3">
            <a:avLst>
              <a:gd fmla="val 49992" name="adj1"/>
            </a:avLst>
          </a:prstGeom>
          <a:noFill/>
          <a:ln cap="flat" cmpd="sng" w="9525">
            <a:solidFill>
              <a:schemeClr val="dk1"/>
            </a:solidFill>
            <a:prstDash val="solid"/>
            <a:round/>
            <a:headEnd len="med" w="med" type="none"/>
            <a:tailEnd len="med" w="med" type="none"/>
          </a:ln>
        </p:spPr>
      </p:cxnSp>
      <p:cxnSp>
        <p:nvCxnSpPr>
          <p:cNvPr id="2360" name="Google Shape;2360;p49"/>
          <p:cNvCxnSpPr>
            <a:stCxn id="2348" idx="3"/>
            <a:endCxn id="2356" idx="3"/>
          </p:cNvCxnSpPr>
          <p:nvPr/>
        </p:nvCxnSpPr>
        <p:spPr>
          <a:xfrm>
            <a:off x="5839050" y="2578188"/>
            <a:ext cx="318900" cy="600"/>
          </a:xfrm>
          <a:prstGeom prst="bentConnector3">
            <a:avLst>
              <a:gd fmla="val 49992" name="adj1"/>
            </a:avLst>
          </a:prstGeom>
          <a:noFill/>
          <a:ln cap="flat" cmpd="sng" w="9525">
            <a:solidFill>
              <a:schemeClr val="dk1"/>
            </a:solidFill>
            <a:prstDash val="solid"/>
            <a:round/>
            <a:headEnd len="med" w="med" type="none"/>
            <a:tailEnd len="med" w="med" type="none"/>
          </a:ln>
        </p:spPr>
      </p:cxnSp>
      <p:cxnSp>
        <p:nvCxnSpPr>
          <p:cNvPr id="2361" name="Google Shape;2361;p49"/>
          <p:cNvCxnSpPr>
            <a:stCxn id="2349" idx="3"/>
            <a:endCxn id="2357" idx="3"/>
          </p:cNvCxnSpPr>
          <p:nvPr/>
        </p:nvCxnSpPr>
        <p:spPr>
          <a:xfrm flipH="1" rot="10800000">
            <a:off x="5839050" y="3226400"/>
            <a:ext cx="318900" cy="600"/>
          </a:xfrm>
          <a:prstGeom prst="bentConnector3">
            <a:avLst>
              <a:gd fmla="val 49992" name="adj1"/>
            </a:avLst>
          </a:prstGeom>
          <a:noFill/>
          <a:ln cap="flat" cmpd="sng" w="9525">
            <a:solidFill>
              <a:schemeClr val="dk1"/>
            </a:solidFill>
            <a:prstDash val="solid"/>
            <a:round/>
            <a:headEnd len="med" w="med" type="none"/>
            <a:tailEnd len="med" w="med" type="none"/>
          </a:ln>
        </p:spPr>
      </p:cxnSp>
      <p:cxnSp>
        <p:nvCxnSpPr>
          <p:cNvPr id="2362" name="Google Shape;2362;p49"/>
          <p:cNvCxnSpPr>
            <a:stCxn id="2350" idx="3"/>
            <a:endCxn id="2358" idx="3"/>
          </p:cNvCxnSpPr>
          <p:nvPr/>
        </p:nvCxnSpPr>
        <p:spPr>
          <a:xfrm>
            <a:off x="5839050" y="3875800"/>
            <a:ext cx="318900" cy="600"/>
          </a:xfrm>
          <a:prstGeom prst="bentConnector3">
            <a:avLst>
              <a:gd fmla="val 49992"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923" name="Google Shape;923;p32"/>
          <p:cNvSpPr txBox="1"/>
          <p:nvPr>
            <p:ph idx="1" type="body"/>
          </p:nvPr>
        </p:nvSpPr>
        <p:spPr>
          <a:xfrm>
            <a:off x="720000" y="1215751"/>
            <a:ext cx="7704000" cy="33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solidFill>
                <a:schemeClr val="dk1"/>
              </a:solidFill>
            </a:endParaRPr>
          </a:p>
        </p:txBody>
      </p:sp>
      <p:graphicFrame>
        <p:nvGraphicFramePr>
          <p:cNvPr id="924" name="Google Shape;924;p32"/>
          <p:cNvGraphicFramePr/>
          <p:nvPr/>
        </p:nvGraphicFramePr>
        <p:xfrm>
          <a:off x="720000" y="1767225"/>
          <a:ext cx="3000000" cy="3000000"/>
        </p:xfrm>
        <a:graphic>
          <a:graphicData uri="http://schemas.openxmlformats.org/drawingml/2006/table">
            <a:tbl>
              <a:tblPr>
                <a:noFill/>
                <a:tableStyleId>{8478EF5C-B2B6-4672-989E-0F646CA2B4B2}</a:tableStyleId>
              </a:tblPr>
              <a:tblGrid>
                <a:gridCol w="2634500"/>
                <a:gridCol w="5069500"/>
              </a:tblGrid>
              <a:tr h="361525">
                <a:tc>
                  <a:txBody>
                    <a:bodyPr/>
                    <a:lstStyle/>
                    <a:p>
                      <a:pPr indent="0" lvl="0" marL="0" rtl="0" algn="l">
                        <a:spcBef>
                          <a:spcPts val="0"/>
                        </a:spcBef>
                        <a:spcAft>
                          <a:spcPts val="0"/>
                        </a:spcAft>
                        <a:buNone/>
                      </a:pPr>
                      <a:r>
                        <a:rPr b="1" lang="en" sz="1000" u="sng">
                          <a:solidFill>
                            <a:schemeClr val="dk1"/>
                          </a:solidFill>
                          <a:latin typeface="Montserrat"/>
                          <a:ea typeface="Montserrat"/>
                          <a:cs typeface="Montserrat"/>
                          <a:sym typeface="Montserrat"/>
                          <a:hlinkClick action="ppaction://hlinksldjump" r:id="rId3">
                            <a:extLst>
                              <a:ext uri="{A12FA001-AC4F-418D-AE19-62706E023703}">
                                <ahyp:hlinkClr val="tx"/>
                              </a:ext>
                            </a:extLst>
                          </a:hlinkClick>
                        </a:rPr>
                        <a:t>Fonts</a:t>
                      </a:r>
                      <a:endParaRPr b="1" sz="1000" u="sng">
                        <a:solidFill>
                          <a:schemeClr val="dk1"/>
                        </a:solidFill>
                        <a:latin typeface="Montserrat"/>
                        <a:ea typeface="Montserrat"/>
                        <a:cs typeface="Montserrat"/>
                        <a:sym typeface="Montserra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Montserrat Medium"/>
                          <a:ea typeface="Montserrat Medium"/>
                          <a:cs typeface="Montserrat Medium"/>
                          <a:sym typeface="Montserrat Medium"/>
                        </a:rPr>
                        <a:t>To view this template correctly in PowerPoint, download and install the fonts we used</a:t>
                      </a:r>
                      <a:endParaRPr sz="1000">
                        <a:solidFill>
                          <a:schemeClr val="dk1"/>
                        </a:solidFill>
                        <a:latin typeface="Montserrat Medium"/>
                        <a:ea typeface="Montserrat Medium"/>
                        <a:cs typeface="Montserrat Medium"/>
                        <a:sym typeface="Montserrat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Montserrat"/>
                          <a:ea typeface="Montserrat"/>
                          <a:cs typeface="Montserrat"/>
                          <a:sym typeface="Montserrat"/>
                          <a:hlinkClick action="ppaction://hlinksldjump" r:id="rId4">
                            <a:extLst>
                              <a:ext uri="{A12FA001-AC4F-418D-AE19-62706E023703}">
                                <ahyp:hlinkClr val="tx"/>
                              </a:ext>
                            </a:extLst>
                          </a:hlinkClick>
                        </a:rPr>
                        <a:t>Used </a:t>
                      </a:r>
                      <a:r>
                        <a:rPr b="1" lang="en" sz="1000">
                          <a:solidFill>
                            <a:schemeClr val="dk1"/>
                          </a:solidFill>
                          <a:latin typeface="Montserrat"/>
                          <a:ea typeface="Montserrat"/>
                          <a:cs typeface="Montserrat"/>
                          <a:sym typeface="Montserrat"/>
                        </a:rPr>
                        <a:t>and </a:t>
                      </a:r>
                      <a:r>
                        <a:rPr b="1" lang="en" sz="1000" u="sng">
                          <a:solidFill>
                            <a:schemeClr val="dk1"/>
                          </a:solidFill>
                          <a:latin typeface="Montserrat"/>
                          <a:ea typeface="Montserrat"/>
                          <a:cs typeface="Montserrat"/>
                          <a:sym typeface="Montserrat"/>
                          <a:hlinkClick action="ppaction://hlinksldjump" r:id="rId5">
                            <a:extLst>
                              <a:ext uri="{A12FA001-AC4F-418D-AE19-62706E023703}">
                                <ahyp:hlinkClr val="tx"/>
                              </a:ext>
                            </a:extLst>
                          </a:hlinkClick>
                        </a:rPr>
                        <a:t>alternative</a:t>
                      </a:r>
                      <a:r>
                        <a:rPr b="1" lang="en" sz="1000" u="sng">
                          <a:solidFill>
                            <a:schemeClr val="dk1"/>
                          </a:solidFill>
                          <a:latin typeface="Montserrat"/>
                          <a:ea typeface="Montserrat"/>
                          <a:cs typeface="Montserrat"/>
                          <a:sym typeface="Montserrat"/>
                          <a:hlinkClick action="ppaction://hlinksldjump" r:id="rId6">
                            <a:extLst>
                              <a:ext uri="{A12FA001-AC4F-418D-AE19-62706E023703}">
                                <ahyp:hlinkClr val="tx"/>
                              </a:ext>
                            </a:extLst>
                          </a:hlinkClick>
                        </a:rPr>
                        <a:t> resources</a:t>
                      </a:r>
                      <a:endParaRPr b="1" sz="1000" u="sng">
                        <a:solidFill>
                          <a:schemeClr val="dk1"/>
                        </a:solidFill>
                        <a:latin typeface="Montserrat"/>
                        <a:ea typeface="Montserrat"/>
                        <a:cs typeface="Montserrat"/>
                        <a:sym typeface="Montserra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Montserrat Medium"/>
                          <a:ea typeface="Montserrat Medium"/>
                          <a:cs typeface="Montserrat Medium"/>
                          <a:sym typeface="Montserrat Medium"/>
                        </a:rPr>
                        <a:t>An assortment of graphic resources that are suitable for use in this presentation</a:t>
                      </a:r>
                      <a:endParaRPr sz="1000">
                        <a:solidFill>
                          <a:schemeClr val="dk1"/>
                        </a:solidFill>
                        <a:latin typeface="Montserrat Medium"/>
                        <a:ea typeface="Montserrat Medium"/>
                        <a:cs typeface="Montserrat Medium"/>
                        <a:sym typeface="Montserrat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Montserrat"/>
                          <a:ea typeface="Montserrat"/>
                          <a:cs typeface="Montserrat"/>
                          <a:sym typeface="Montserrat"/>
                          <a:hlinkClick action="ppaction://hlinksldjump" r:id="rId7">
                            <a:extLst>
                              <a:ext uri="{A12FA001-AC4F-418D-AE19-62706E023703}">
                                <ahyp:hlinkClr val="tx"/>
                              </a:ext>
                            </a:extLst>
                          </a:hlinkClick>
                        </a:rPr>
                        <a:t>Thanks slide</a:t>
                      </a:r>
                      <a:endParaRPr b="1" sz="1000" u="sng">
                        <a:solidFill>
                          <a:schemeClr val="dk1"/>
                        </a:solidFill>
                        <a:latin typeface="Montserrat"/>
                        <a:ea typeface="Montserrat"/>
                        <a:cs typeface="Montserrat"/>
                        <a:sym typeface="Montserra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Montserrat Medium"/>
                          <a:ea typeface="Montserrat Medium"/>
                          <a:cs typeface="Montserrat Medium"/>
                          <a:sym typeface="Montserrat Medium"/>
                        </a:rPr>
                        <a:t>You must keep it so that proper credits for our design are given</a:t>
                      </a:r>
                      <a:endParaRPr sz="1000">
                        <a:solidFill>
                          <a:schemeClr val="dk1"/>
                        </a:solidFill>
                        <a:latin typeface="Montserrat Medium"/>
                        <a:ea typeface="Montserrat Medium"/>
                        <a:cs typeface="Montserrat Medium"/>
                        <a:sym typeface="Montserrat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Montserrat"/>
                          <a:ea typeface="Montserrat"/>
                          <a:cs typeface="Montserrat"/>
                          <a:sym typeface="Montserrat"/>
                          <a:hlinkClick action="ppaction://hlinksldjump" r:id="rId8">
                            <a:extLst>
                              <a:ext uri="{A12FA001-AC4F-418D-AE19-62706E023703}">
                                <ahyp:hlinkClr val="tx"/>
                              </a:ext>
                            </a:extLst>
                          </a:hlinkClick>
                        </a:rPr>
                        <a:t>Colors</a:t>
                      </a:r>
                      <a:endParaRPr b="1" sz="1000" u="sng">
                        <a:solidFill>
                          <a:schemeClr val="dk1"/>
                        </a:solidFill>
                        <a:latin typeface="Montserrat"/>
                        <a:ea typeface="Montserrat"/>
                        <a:cs typeface="Montserrat"/>
                        <a:sym typeface="Montserra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Montserrat Medium"/>
                          <a:ea typeface="Montserrat Medium"/>
                          <a:cs typeface="Montserrat Medium"/>
                          <a:sym typeface="Montserrat Medium"/>
                        </a:rPr>
                        <a:t>All the colors used in this presentation</a:t>
                      </a:r>
                      <a:endParaRPr sz="1000">
                        <a:solidFill>
                          <a:schemeClr val="dk1"/>
                        </a:solidFill>
                        <a:latin typeface="Montserrat Medium"/>
                        <a:ea typeface="Montserrat Medium"/>
                        <a:cs typeface="Montserrat Medium"/>
                        <a:sym typeface="Montserrat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Montserrat"/>
                          <a:ea typeface="Montserrat"/>
                          <a:cs typeface="Montserrat"/>
                          <a:sym typeface="Montserrat"/>
                          <a:hlinkClick action="ppaction://hlinksldjump" r:id="rId9">
                            <a:extLst>
                              <a:ext uri="{A12FA001-AC4F-418D-AE19-62706E023703}">
                                <ahyp:hlinkClr val="tx"/>
                              </a:ext>
                            </a:extLst>
                          </a:hlinkClick>
                        </a:rPr>
                        <a:t>Icons</a:t>
                      </a:r>
                      <a:r>
                        <a:rPr b="1" lang="en" sz="1000">
                          <a:solidFill>
                            <a:schemeClr val="dk1"/>
                          </a:solidFill>
                          <a:latin typeface="Montserrat"/>
                          <a:ea typeface="Montserrat"/>
                          <a:cs typeface="Montserrat"/>
                          <a:sym typeface="Montserrat"/>
                        </a:rPr>
                        <a:t> and </a:t>
                      </a:r>
                      <a:r>
                        <a:rPr b="1" lang="en" sz="1000" u="sng">
                          <a:solidFill>
                            <a:schemeClr val="dk1"/>
                          </a:solidFill>
                          <a:latin typeface="Montserrat"/>
                          <a:ea typeface="Montserrat"/>
                          <a:cs typeface="Montserrat"/>
                          <a:sym typeface="Montserrat"/>
                          <a:hlinkClick action="ppaction://hlinksldjump" r:id="rId10">
                            <a:extLst>
                              <a:ext uri="{A12FA001-AC4F-418D-AE19-62706E023703}">
                                <ahyp:hlinkClr val="tx"/>
                              </a:ext>
                            </a:extLst>
                          </a:hlinkClick>
                        </a:rPr>
                        <a:t>infographic resources</a:t>
                      </a:r>
                      <a:endParaRPr b="1" sz="1000" u="sng">
                        <a:solidFill>
                          <a:schemeClr val="dk1"/>
                        </a:solidFill>
                        <a:latin typeface="Montserrat"/>
                        <a:ea typeface="Montserrat"/>
                        <a:cs typeface="Montserrat"/>
                        <a:sym typeface="Montserra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Montserrat Medium"/>
                          <a:ea typeface="Montserrat Medium"/>
                          <a:cs typeface="Montserrat Medium"/>
                          <a:sym typeface="Montserrat Medium"/>
                        </a:rPr>
                        <a:t>These can be used in the template, and their size and color can be edited</a:t>
                      </a:r>
                      <a:endParaRPr sz="1000">
                        <a:solidFill>
                          <a:schemeClr val="dk1"/>
                        </a:solidFill>
                        <a:latin typeface="Montserrat Medium"/>
                        <a:ea typeface="Montserrat Medium"/>
                        <a:cs typeface="Montserrat Medium"/>
                        <a:sym typeface="Montserrat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Montserrat"/>
                          <a:ea typeface="Montserrat"/>
                          <a:cs typeface="Montserrat"/>
                          <a:sym typeface="Montserrat"/>
                        </a:rPr>
                        <a:t>Editable presentation theme </a:t>
                      </a:r>
                      <a:endParaRPr b="1" sz="1000">
                        <a:solidFill>
                          <a:schemeClr val="dk1"/>
                        </a:solidFill>
                        <a:latin typeface="Montserrat"/>
                        <a:ea typeface="Montserrat"/>
                        <a:cs typeface="Montserrat"/>
                        <a:sym typeface="Montserra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Montserrat Medium"/>
                          <a:ea typeface="Montserrat Medium"/>
                          <a:cs typeface="Montserrat Medium"/>
                          <a:sym typeface="Montserrat Medium"/>
                        </a:rPr>
                        <a:t>You can edit the master slides easily. For more info, click </a:t>
                      </a:r>
                      <a:r>
                        <a:rPr b="1" lang="en" sz="1000" u="sng">
                          <a:solidFill>
                            <a:schemeClr val="dk1"/>
                          </a:solidFill>
                          <a:latin typeface="Montserrat"/>
                          <a:ea typeface="Montserrat"/>
                          <a:cs typeface="Montserrat"/>
                          <a:sym typeface="Montserrat"/>
                          <a:hlinkClick r:id="rId11">
                            <a:extLst>
                              <a:ext uri="{A12FA001-AC4F-418D-AE19-62706E023703}">
                                <ahyp:hlinkClr val="tx"/>
                              </a:ext>
                            </a:extLst>
                          </a:hlinkClick>
                        </a:rPr>
                        <a:t>here</a:t>
                      </a:r>
                      <a:endParaRPr b="1" sz="1000">
                        <a:solidFill>
                          <a:schemeClr val="dk1"/>
                        </a:solidFill>
                        <a:latin typeface="Montserrat"/>
                        <a:ea typeface="Montserrat"/>
                        <a:cs typeface="Montserrat"/>
                        <a:sym typeface="Montserra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925" name="Google Shape;925;p32"/>
          <p:cNvSpPr txBox="1"/>
          <p:nvPr/>
        </p:nvSpPr>
        <p:spPr>
          <a:xfrm>
            <a:off x="720000" y="4133675"/>
            <a:ext cx="26346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Montserrat"/>
                <a:ea typeface="Montserrat"/>
                <a:cs typeface="Montserrat"/>
                <a:sym typeface="Montserrat"/>
              </a:rPr>
              <a:t>For more info:</a:t>
            </a:r>
            <a:br>
              <a:rPr b="1" lang="en" sz="1000">
                <a:solidFill>
                  <a:schemeClr val="dk1"/>
                </a:solidFill>
                <a:latin typeface="Montserrat"/>
                <a:ea typeface="Montserrat"/>
                <a:cs typeface="Montserrat"/>
                <a:sym typeface="Montserrat"/>
              </a:rPr>
            </a:br>
            <a:r>
              <a:rPr b="1" lang="en" sz="1000" u="sng">
                <a:solidFill>
                  <a:schemeClr val="dk1"/>
                </a:solidFill>
                <a:latin typeface="Montserrat"/>
                <a:ea typeface="Montserrat"/>
                <a:cs typeface="Montserrat"/>
                <a:sym typeface="Montserrat"/>
                <a:hlinkClick r:id="rId12">
                  <a:extLst>
                    <a:ext uri="{A12FA001-AC4F-418D-AE19-62706E023703}">
                      <ahyp:hlinkClr val="tx"/>
                    </a:ext>
                  </a:extLst>
                </a:hlinkClick>
              </a:rPr>
              <a:t>Slidesgo</a:t>
            </a:r>
            <a:r>
              <a:rPr b="1" lang="en" sz="1000">
                <a:solidFill>
                  <a:schemeClr val="dk1"/>
                </a:solidFill>
                <a:latin typeface="Montserrat"/>
                <a:ea typeface="Montserrat"/>
                <a:cs typeface="Montserrat"/>
                <a:sym typeface="Montserrat"/>
              </a:rPr>
              <a:t> | </a:t>
            </a:r>
            <a:r>
              <a:rPr b="1" lang="en" sz="1000" u="sng">
                <a:solidFill>
                  <a:schemeClr val="dk1"/>
                </a:solidFill>
                <a:latin typeface="Montserrat"/>
                <a:ea typeface="Montserrat"/>
                <a:cs typeface="Montserrat"/>
                <a:sym typeface="Montserrat"/>
                <a:hlinkClick r:id="rId13">
                  <a:extLst>
                    <a:ext uri="{A12FA001-AC4F-418D-AE19-62706E023703}">
                      <ahyp:hlinkClr val="tx"/>
                    </a:ext>
                  </a:extLst>
                </a:hlinkClick>
              </a:rPr>
              <a:t>Blog</a:t>
            </a:r>
            <a:r>
              <a:rPr b="1" lang="en" sz="1000">
                <a:solidFill>
                  <a:schemeClr val="dk1"/>
                </a:solidFill>
                <a:latin typeface="Montserrat"/>
                <a:ea typeface="Montserrat"/>
                <a:cs typeface="Montserrat"/>
                <a:sym typeface="Montserrat"/>
              </a:rPr>
              <a:t> | </a:t>
            </a:r>
            <a:r>
              <a:rPr b="1" lang="en" sz="1000" u="sng">
                <a:solidFill>
                  <a:schemeClr val="dk1"/>
                </a:solidFill>
                <a:latin typeface="Montserrat"/>
                <a:ea typeface="Montserrat"/>
                <a:cs typeface="Montserrat"/>
                <a:sym typeface="Montserrat"/>
                <a:hlinkClick r:id="rId14">
                  <a:extLst>
                    <a:ext uri="{A12FA001-AC4F-418D-AE19-62706E023703}">
                      <ahyp:hlinkClr val="tx"/>
                    </a:ext>
                  </a:extLst>
                </a:hlinkClick>
              </a:rPr>
              <a:t>FAQs</a:t>
            </a:r>
            <a:endParaRPr b="1" sz="1000" u="sng">
              <a:solidFill>
                <a:schemeClr val="dk1"/>
              </a:solidFill>
              <a:latin typeface="Montserrat"/>
              <a:ea typeface="Montserrat"/>
              <a:cs typeface="Montserrat"/>
              <a:sym typeface="Montserrat"/>
            </a:endParaRPr>
          </a:p>
        </p:txBody>
      </p:sp>
      <p:sp>
        <p:nvSpPr>
          <p:cNvPr id="926" name="Google Shape;926;p32"/>
          <p:cNvSpPr txBox="1"/>
          <p:nvPr/>
        </p:nvSpPr>
        <p:spPr>
          <a:xfrm>
            <a:off x="3354600" y="4133675"/>
            <a:ext cx="5069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Montserrat"/>
                <a:ea typeface="Montserrat"/>
                <a:cs typeface="Montserrat"/>
                <a:sym typeface="Montserrat"/>
              </a:rPr>
              <a:t>You can visit our sister </a:t>
            </a:r>
            <a:r>
              <a:rPr b="1" lang="en" sz="1000">
                <a:solidFill>
                  <a:schemeClr val="dk1"/>
                </a:solidFill>
                <a:latin typeface="Montserrat"/>
                <a:ea typeface="Montserrat"/>
                <a:cs typeface="Montserrat"/>
                <a:sym typeface="Montserrat"/>
              </a:rPr>
              <a:t>projects</a:t>
            </a:r>
            <a:r>
              <a:rPr b="1" lang="en" sz="1000">
                <a:solidFill>
                  <a:schemeClr val="dk1"/>
                </a:solidFill>
                <a:latin typeface="Montserrat"/>
                <a:ea typeface="Montserrat"/>
                <a:cs typeface="Montserrat"/>
                <a:sym typeface="Montserrat"/>
              </a:rPr>
              <a:t>:</a:t>
            </a:r>
            <a:br>
              <a:rPr b="1" lang="en" sz="1000">
                <a:solidFill>
                  <a:schemeClr val="dk1"/>
                </a:solidFill>
                <a:latin typeface="Montserrat"/>
                <a:ea typeface="Montserrat"/>
                <a:cs typeface="Montserrat"/>
                <a:sym typeface="Montserrat"/>
              </a:rPr>
            </a:br>
            <a:r>
              <a:rPr b="1" lang="en" sz="1000" u="sng">
                <a:solidFill>
                  <a:schemeClr val="dk1"/>
                </a:solidFill>
                <a:latin typeface="Montserrat"/>
                <a:ea typeface="Montserrat"/>
                <a:cs typeface="Montserrat"/>
                <a:sym typeface="Montserrat"/>
                <a:hlinkClick r:id="rId15">
                  <a:extLst>
                    <a:ext uri="{A12FA001-AC4F-418D-AE19-62706E023703}">
                      <ahyp:hlinkClr val="tx"/>
                    </a:ext>
                  </a:extLst>
                </a:hlinkClick>
              </a:rPr>
              <a:t>Freepik</a:t>
            </a:r>
            <a:r>
              <a:rPr b="1" lang="en" sz="1000">
                <a:solidFill>
                  <a:schemeClr val="dk1"/>
                </a:solidFill>
                <a:latin typeface="Montserrat"/>
                <a:ea typeface="Montserrat"/>
                <a:cs typeface="Montserrat"/>
                <a:sym typeface="Montserrat"/>
              </a:rPr>
              <a:t> | </a:t>
            </a:r>
            <a:r>
              <a:rPr b="1" lang="en" sz="1000" u="sng">
                <a:solidFill>
                  <a:schemeClr val="dk1"/>
                </a:solidFill>
                <a:latin typeface="Montserrat"/>
                <a:ea typeface="Montserrat"/>
                <a:cs typeface="Montserrat"/>
                <a:sym typeface="Montserrat"/>
                <a:hlinkClick r:id="rId16">
                  <a:extLst>
                    <a:ext uri="{A12FA001-AC4F-418D-AE19-62706E023703}">
                      <ahyp:hlinkClr val="tx"/>
                    </a:ext>
                  </a:extLst>
                </a:hlinkClick>
              </a:rPr>
              <a:t>Flaticon</a:t>
            </a:r>
            <a:r>
              <a:rPr b="1" lang="en" sz="1000">
                <a:solidFill>
                  <a:schemeClr val="dk1"/>
                </a:solidFill>
                <a:latin typeface="Montserrat"/>
                <a:ea typeface="Montserrat"/>
                <a:cs typeface="Montserrat"/>
                <a:sym typeface="Montserrat"/>
              </a:rPr>
              <a:t> | </a:t>
            </a:r>
            <a:r>
              <a:rPr b="1" lang="en" sz="1000" u="sng">
                <a:solidFill>
                  <a:schemeClr val="dk1"/>
                </a:solidFill>
                <a:latin typeface="Montserrat"/>
                <a:ea typeface="Montserrat"/>
                <a:cs typeface="Montserrat"/>
                <a:sym typeface="Montserrat"/>
                <a:hlinkClick r:id="rId17">
                  <a:extLst>
                    <a:ext uri="{A12FA001-AC4F-418D-AE19-62706E023703}">
                      <ahyp:hlinkClr val="tx"/>
                    </a:ext>
                  </a:extLst>
                </a:hlinkClick>
              </a:rPr>
              <a:t>Storyset</a:t>
            </a:r>
            <a:r>
              <a:rPr b="1" lang="en" sz="1000">
                <a:solidFill>
                  <a:schemeClr val="dk1"/>
                </a:solidFill>
                <a:latin typeface="Montserrat"/>
                <a:ea typeface="Montserrat"/>
                <a:cs typeface="Montserrat"/>
                <a:sym typeface="Montserrat"/>
              </a:rPr>
              <a:t> | </a:t>
            </a:r>
            <a:r>
              <a:rPr b="1" lang="en" sz="1000" u="sng">
                <a:solidFill>
                  <a:schemeClr val="dk1"/>
                </a:solidFill>
                <a:latin typeface="Montserrat"/>
                <a:ea typeface="Montserrat"/>
                <a:cs typeface="Montserrat"/>
                <a:sym typeface="Montserrat"/>
                <a:hlinkClick r:id="rId18">
                  <a:extLst>
                    <a:ext uri="{A12FA001-AC4F-418D-AE19-62706E023703}">
                      <ahyp:hlinkClr val="tx"/>
                    </a:ext>
                  </a:extLst>
                </a:hlinkClick>
              </a:rPr>
              <a:t>Wepik</a:t>
            </a:r>
            <a:r>
              <a:rPr b="1" lang="en" sz="1000">
                <a:solidFill>
                  <a:schemeClr val="dk1"/>
                </a:solidFill>
                <a:latin typeface="Montserrat"/>
                <a:ea typeface="Montserrat"/>
                <a:cs typeface="Montserrat"/>
                <a:sym typeface="Montserrat"/>
              </a:rPr>
              <a:t> | </a:t>
            </a:r>
            <a:r>
              <a:rPr b="1" lang="en" sz="1000" u="sng">
                <a:solidFill>
                  <a:schemeClr val="dk1"/>
                </a:solidFill>
                <a:latin typeface="Montserrat"/>
                <a:ea typeface="Montserrat"/>
                <a:cs typeface="Montserrat"/>
                <a:sym typeface="Montserrat"/>
                <a:hlinkClick r:id="rId19">
                  <a:extLst>
                    <a:ext uri="{A12FA001-AC4F-418D-AE19-62706E023703}">
                      <ahyp:hlinkClr val="tx"/>
                    </a:ext>
                  </a:extLst>
                </a:hlinkClick>
              </a:rPr>
              <a:t>Videvo</a:t>
            </a:r>
            <a:endParaRPr b="1" sz="1000">
              <a:solidFill>
                <a:schemeClr val="dk1"/>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6" name="Shape 2366"/>
        <p:cNvGrpSpPr/>
        <p:nvPr/>
      </p:nvGrpSpPr>
      <p:grpSpPr>
        <a:xfrm>
          <a:off x="0" y="0"/>
          <a:ext cx="0" cy="0"/>
          <a:chOff x="0" y="0"/>
          <a:chExt cx="0" cy="0"/>
        </a:xfrm>
      </p:grpSpPr>
      <p:sp>
        <p:nvSpPr>
          <p:cNvPr id="2367" name="Google Shape;2367;p50"/>
          <p:cNvSpPr/>
          <p:nvPr/>
        </p:nvSpPr>
        <p:spPr>
          <a:xfrm>
            <a:off x="1037550" y="2277125"/>
            <a:ext cx="7068900" cy="11247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0"/>
          <p:cNvSpPr txBox="1"/>
          <p:nvPr>
            <p:ph type="title"/>
          </p:nvPr>
        </p:nvSpPr>
        <p:spPr>
          <a:xfrm>
            <a:off x="1836000" y="2379678"/>
            <a:ext cx="5472000" cy="103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2369" name="Google Shape;2369;p50"/>
          <p:cNvSpPr txBox="1"/>
          <p:nvPr>
            <p:ph idx="1" type="subTitle"/>
          </p:nvPr>
        </p:nvSpPr>
        <p:spPr>
          <a:xfrm>
            <a:off x="1836000" y="3562552"/>
            <a:ext cx="5472000" cy="3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370" name="Google Shape;2370;p50"/>
          <p:cNvGrpSpPr/>
          <p:nvPr/>
        </p:nvGrpSpPr>
        <p:grpSpPr>
          <a:xfrm>
            <a:off x="2884387" y="385055"/>
            <a:ext cx="2780263" cy="1892066"/>
            <a:chOff x="2884387" y="156455"/>
            <a:chExt cx="2780263" cy="1892066"/>
          </a:xfrm>
        </p:grpSpPr>
        <p:grpSp>
          <p:nvGrpSpPr>
            <p:cNvPr id="2371" name="Google Shape;2371;p50"/>
            <p:cNvGrpSpPr/>
            <p:nvPr/>
          </p:nvGrpSpPr>
          <p:grpSpPr>
            <a:xfrm>
              <a:off x="3795256" y="156455"/>
              <a:ext cx="1553497" cy="1892066"/>
              <a:chOff x="1748550" y="3908550"/>
              <a:chExt cx="670825" cy="817025"/>
            </a:xfrm>
          </p:grpSpPr>
          <p:sp>
            <p:nvSpPr>
              <p:cNvPr id="2372" name="Google Shape;2372;p50"/>
              <p:cNvSpPr/>
              <p:nvPr/>
            </p:nvSpPr>
            <p:spPr>
              <a:xfrm>
                <a:off x="2003900" y="4124525"/>
                <a:ext cx="18175" cy="18175"/>
              </a:xfrm>
              <a:custGeom>
                <a:rect b="b" l="l" r="r" t="t"/>
                <a:pathLst>
                  <a:path extrusionOk="0" h="727" w="727">
                    <a:moveTo>
                      <a:pt x="363" y="0"/>
                    </a:moveTo>
                    <a:cubicBezTo>
                      <a:pt x="162" y="0"/>
                      <a:pt x="0" y="162"/>
                      <a:pt x="0" y="363"/>
                    </a:cubicBezTo>
                    <a:cubicBezTo>
                      <a:pt x="0" y="565"/>
                      <a:pt x="162" y="727"/>
                      <a:pt x="363" y="727"/>
                    </a:cubicBezTo>
                    <a:cubicBezTo>
                      <a:pt x="565" y="727"/>
                      <a:pt x="726" y="565"/>
                      <a:pt x="726" y="363"/>
                    </a:cubicBezTo>
                    <a:cubicBezTo>
                      <a:pt x="726" y="164"/>
                      <a:pt x="564" y="0"/>
                      <a:pt x="363" y="0"/>
                    </a:cubicBezTo>
                    <a:close/>
                  </a:path>
                </a:pathLst>
              </a:custGeom>
              <a:solidFill>
                <a:srgbClr val="EAF0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0"/>
              <p:cNvSpPr/>
              <p:nvPr/>
            </p:nvSpPr>
            <p:spPr>
              <a:xfrm>
                <a:off x="2002225" y="4122850"/>
                <a:ext cx="21500" cy="21525"/>
              </a:xfrm>
              <a:custGeom>
                <a:rect b="b" l="l" r="r" t="t"/>
                <a:pathLst>
                  <a:path extrusionOk="0" h="861" w="860">
                    <a:moveTo>
                      <a:pt x="430" y="134"/>
                    </a:moveTo>
                    <a:cubicBezTo>
                      <a:pt x="593" y="134"/>
                      <a:pt x="727" y="268"/>
                      <a:pt x="727" y="430"/>
                    </a:cubicBezTo>
                    <a:cubicBezTo>
                      <a:pt x="727" y="593"/>
                      <a:pt x="594" y="727"/>
                      <a:pt x="430" y="727"/>
                    </a:cubicBezTo>
                    <a:cubicBezTo>
                      <a:pt x="267" y="727"/>
                      <a:pt x="133" y="594"/>
                      <a:pt x="133" y="430"/>
                    </a:cubicBezTo>
                    <a:cubicBezTo>
                      <a:pt x="133" y="268"/>
                      <a:pt x="267" y="134"/>
                      <a:pt x="430" y="134"/>
                    </a:cubicBezTo>
                    <a:close/>
                    <a:moveTo>
                      <a:pt x="430" y="1"/>
                    </a:moveTo>
                    <a:cubicBezTo>
                      <a:pt x="193" y="1"/>
                      <a:pt x="1" y="195"/>
                      <a:pt x="1" y="430"/>
                    </a:cubicBezTo>
                    <a:cubicBezTo>
                      <a:pt x="1" y="668"/>
                      <a:pt x="193" y="860"/>
                      <a:pt x="430" y="860"/>
                    </a:cubicBezTo>
                    <a:cubicBezTo>
                      <a:pt x="667" y="860"/>
                      <a:pt x="860" y="668"/>
                      <a:pt x="860" y="430"/>
                    </a:cubicBezTo>
                    <a:cubicBezTo>
                      <a:pt x="860" y="193"/>
                      <a:pt x="668" y="1"/>
                      <a:pt x="430"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0"/>
              <p:cNvSpPr/>
              <p:nvPr/>
            </p:nvSpPr>
            <p:spPr>
              <a:xfrm>
                <a:off x="1928525" y="3909925"/>
                <a:ext cx="192825" cy="247850"/>
              </a:xfrm>
              <a:custGeom>
                <a:rect b="b" l="l" r="r" t="t"/>
                <a:pathLst>
                  <a:path extrusionOk="0" h="9914" w="7713">
                    <a:moveTo>
                      <a:pt x="3867" y="1"/>
                    </a:moveTo>
                    <a:cubicBezTo>
                      <a:pt x="2720" y="1"/>
                      <a:pt x="1650" y="723"/>
                      <a:pt x="1261" y="1870"/>
                    </a:cubicBezTo>
                    <a:cubicBezTo>
                      <a:pt x="922" y="2872"/>
                      <a:pt x="1193" y="3935"/>
                      <a:pt x="1877" y="4651"/>
                    </a:cubicBezTo>
                    <a:cubicBezTo>
                      <a:pt x="745" y="5329"/>
                      <a:pt x="0" y="6541"/>
                      <a:pt x="21" y="7915"/>
                    </a:cubicBezTo>
                    <a:lnTo>
                      <a:pt x="47" y="9604"/>
                    </a:lnTo>
                    <a:cubicBezTo>
                      <a:pt x="50" y="9776"/>
                      <a:pt x="190" y="9914"/>
                      <a:pt x="362" y="9914"/>
                    </a:cubicBezTo>
                    <a:cubicBezTo>
                      <a:pt x="364" y="9914"/>
                      <a:pt x="366" y="9914"/>
                      <a:pt x="368" y="9914"/>
                    </a:cubicBezTo>
                    <a:lnTo>
                      <a:pt x="7400" y="9807"/>
                    </a:lnTo>
                    <a:cubicBezTo>
                      <a:pt x="7574" y="9804"/>
                      <a:pt x="7712" y="9659"/>
                      <a:pt x="7710" y="9486"/>
                    </a:cubicBezTo>
                    <a:lnTo>
                      <a:pt x="7679" y="7557"/>
                    </a:lnTo>
                    <a:cubicBezTo>
                      <a:pt x="7659" y="6297"/>
                      <a:pt x="6954" y="5202"/>
                      <a:pt x="5914" y="4593"/>
                    </a:cubicBezTo>
                    <a:cubicBezTo>
                      <a:pt x="6210" y="4263"/>
                      <a:pt x="6434" y="3853"/>
                      <a:pt x="6545" y="3384"/>
                    </a:cubicBezTo>
                    <a:cubicBezTo>
                      <a:pt x="6856" y="2080"/>
                      <a:pt x="6155" y="718"/>
                      <a:pt x="4915" y="209"/>
                    </a:cubicBezTo>
                    <a:cubicBezTo>
                      <a:pt x="4570" y="68"/>
                      <a:pt x="4215" y="1"/>
                      <a:pt x="38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0"/>
              <p:cNvSpPr/>
              <p:nvPr/>
            </p:nvSpPr>
            <p:spPr>
              <a:xfrm>
                <a:off x="1927125" y="3908550"/>
                <a:ext cx="195575" cy="250625"/>
              </a:xfrm>
              <a:custGeom>
                <a:rect b="b" l="l" r="r" t="t"/>
                <a:pathLst>
                  <a:path extrusionOk="0" h="10025" w="7823">
                    <a:moveTo>
                      <a:pt x="3920" y="110"/>
                    </a:moveTo>
                    <a:cubicBezTo>
                      <a:pt x="4268" y="110"/>
                      <a:pt x="4615" y="179"/>
                      <a:pt x="4953" y="315"/>
                    </a:cubicBezTo>
                    <a:cubicBezTo>
                      <a:pt x="6167" y="813"/>
                      <a:pt x="6853" y="2150"/>
                      <a:pt x="6549" y="3425"/>
                    </a:cubicBezTo>
                    <a:cubicBezTo>
                      <a:pt x="6442" y="3875"/>
                      <a:pt x="6234" y="4272"/>
                      <a:pt x="5929" y="4612"/>
                    </a:cubicBezTo>
                    <a:cubicBezTo>
                      <a:pt x="5919" y="4624"/>
                      <a:pt x="5914" y="4640"/>
                      <a:pt x="5916" y="4656"/>
                    </a:cubicBezTo>
                    <a:cubicBezTo>
                      <a:pt x="5918" y="4674"/>
                      <a:pt x="5928" y="4687"/>
                      <a:pt x="5942" y="4696"/>
                    </a:cubicBezTo>
                    <a:cubicBezTo>
                      <a:pt x="7013" y="5320"/>
                      <a:pt x="7662" y="6412"/>
                      <a:pt x="7680" y="7613"/>
                    </a:cubicBezTo>
                    <a:lnTo>
                      <a:pt x="7710" y="9543"/>
                    </a:lnTo>
                    <a:cubicBezTo>
                      <a:pt x="7710" y="9614"/>
                      <a:pt x="7684" y="9678"/>
                      <a:pt x="7636" y="9729"/>
                    </a:cubicBezTo>
                    <a:cubicBezTo>
                      <a:pt x="7589" y="9780"/>
                      <a:pt x="7523" y="9807"/>
                      <a:pt x="7454" y="9808"/>
                    </a:cubicBezTo>
                    <a:lnTo>
                      <a:pt x="421" y="9916"/>
                    </a:lnTo>
                    <a:cubicBezTo>
                      <a:pt x="275" y="9914"/>
                      <a:pt x="159" y="9803"/>
                      <a:pt x="156" y="9658"/>
                    </a:cubicBezTo>
                    <a:lnTo>
                      <a:pt x="130" y="7970"/>
                    </a:lnTo>
                    <a:cubicBezTo>
                      <a:pt x="109" y="6653"/>
                      <a:pt x="793" y="5452"/>
                      <a:pt x="1959" y="4754"/>
                    </a:cubicBezTo>
                    <a:cubicBezTo>
                      <a:pt x="1972" y="4744"/>
                      <a:pt x="1981" y="4731"/>
                      <a:pt x="1984" y="4713"/>
                    </a:cubicBezTo>
                    <a:cubicBezTo>
                      <a:pt x="1987" y="4697"/>
                      <a:pt x="1981" y="4680"/>
                      <a:pt x="1970" y="4669"/>
                    </a:cubicBezTo>
                    <a:cubicBezTo>
                      <a:pt x="1276" y="3938"/>
                      <a:pt x="1045" y="2894"/>
                      <a:pt x="1368" y="1941"/>
                    </a:cubicBezTo>
                    <a:cubicBezTo>
                      <a:pt x="1609" y="1229"/>
                      <a:pt x="2119" y="665"/>
                      <a:pt x="2804" y="354"/>
                    </a:cubicBezTo>
                    <a:cubicBezTo>
                      <a:pt x="3162" y="192"/>
                      <a:pt x="3539" y="110"/>
                      <a:pt x="3920" y="110"/>
                    </a:cubicBezTo>
                    <a:close/>
                    <a:moveTo>
                      <a:pt x="3920" y="0"/>
                    </a:moveTo>
                    <a:cubicBezTo>
                      <a:pt x="3525" y="0"/>
                      <a:pt x="3131" y="85"/>
                      <a:pt x="2760" y="254"/>
                    </a:cubicBezTo>
                    <a:cubicBezTo>
                      <a:pt x="2058" y="574"/>
                      <a:pt x="1513" y="1176"/>
                      <a:pt x="1265" y="1907"/>
                    </a:cubicBezTo>
                    <a:cubicBezTo>
                      <a:pt x="936" y="2876"/>
                      <a:pt x="1159" y="3938"/>
                      <a:pt x="1845" y="4695"/>
                    </a:cubicBezTo>
                    <a:cubicBezTo>
                      <a:pt x="682" y="5418"/>
                      <a:pt x="0" y="6637"/>
                      <a:pt x="21" y="7971"/>
                    </a:cubicBezTo>
                    <a:lnTo>
                      <a:pt x="47" y="9660"/>
                    </a:lnTo>
                    <a:cubicBezTo>
                      <a:pt x="50" y="9863"/>
                      <a:pt x="216" y="10025"/>
                      <a:pt x="417" y="10025"/>
                    </a:cubicBezTo>
                    <a:lnTo>
                      <a:pt x="423" y="10025"/>
                    </a:lnTo>
                    <a:lnTo>
                      <a:pt x="7455" y="9917"/>
                    </a:lnTo>
                    <a:cubicBezTo>
                      <a:pt x="7554" y="9915"/>
                      <a:pt x="7647" y="9875"/>
                      <a:pt x="7715" y="9805"/>
                    </a:cubicBezTo>
                    <a:cubicBezTo>
                      <a:pt x="7786" y="9733"/>
                      <a:pt x="7822" y="9640"/>
                      <a:pt x="7820" y="9541"/>
                    </a:cubicBezTo>
                    <a:lnTo>
                      <a:pt x="7791" y="7611"/>
                    </a:lnTo>
                    <a:cubicBezTo>
                      <a:pt x="7772" y="6392"/>
                      <a:pt x="7125" y="5285"/>
                      <a:pt x="6055" y="4634"/>
                    </a:cubicBezTo>
                    <a:cubicBezTo>
                      <a:pt x="6348" y="4294"/>
                      <a:pt x="6549" y="3897"/>
                      <a:pt x="6656" y="3451"/>
                    </a:cubicBezTo>
                    <a:cubicBezTo>
                      <a:pt x="6971" y="2123"/>
                      <a:pt x="6256" y="731"/>
                      <a:pt x="4992" y="213"/>
                    </a:cubicBezTo>
                    <a:cubicBezTo>
                      <a:pt x="4644" y="71"/>
                      <a:pt x="4282" y="0"/>
                      <a:pt x="39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0"/>
              <p:cNvSpPr/>
              <p:nvPr/>
            </p:nvSpPr>
            <p:spPr>
              <a:xfrm>
                <a:off x="1956825" y="4071600"/>
                <a:ext cx="137075" cy="243875"/>
              </a:xfrm>
              <a:custGeom>
                <a:rect b="b" l="l" r="r" t="t"/>
                <a:pathLst>
                  <a:path extrusionOk="0" h="9755" w="5483">
                    <a:moveTo>
                      <a:pt x="2226" y="0"/>
                    </a:moveTo>
                    <a:cubicBezTo>
                      <a:pt x="1746" y="695"/>
                      <a:pt x="966" y="1235"/>
                      <a:pt x="15" y="1485"/>
                    </a:cubicBezTo>
                    <a:cubicBezTo>
                      <a:pt x="6" y="1583"/>
                      <a:pt x="0" y="1682"/>
                      <a:pt x="4" y="1783"/>
                    </a:cubicBezTo>
                    <a:lnTo>
                      <a:pt x="10" y="2250"/>
                    </a:lnTo>
                    <a:lnTo>
                      <a:pt x="36" y="3922"/>
                    </a:lnTo>
                    <a:cubicBezTo>
                      <a:pt x="37" y="4017"/>
                      <a:pt x="45" y="4114"/>
                      <a:pt x="55" y="4207"/>
                    </a:cubicBezTo>
                    <a:cubicBezTo>
                      <a:pt x="129" y="4808"/>
                      <a:pt x="402" y="5345"/>
                      <a:pt x="805" y="5756"/>
                    </a:cubicBezTo>
                    <a:cubicBezTo>
                      <a:pt x="857" y="5810"/>
                      <a:pt x="912" y="5860"/>
                      <a:pt x="969" y="5908"/>
                    </a:cubicBezTo>
                    <a:lnTo>
                      <a:pt x="969" y="9754"/>
                    </a:lnTo>
                    <a:lnTo>
                      <a:pt x="4721" y="9754"/>
                    </a:lnTo>
                    <a:lnTo>
                      <a:pt x="4721" y="5743"/>
                    </a:lnTo>
                    <a:cubicBezTo>
                      <a:pt x="5138" y="5314"/>
                      <a:pt x="5413" y="4751"/>
                      <a:pt x="5470" y="4125"/>
                    </a:cubicBezTo>
                    <a:cubicBezTo>
                      <a:pt x="5478" y="4031"/>
                      <a:pt x="5482" y="3934"/>
                      <a:pt x="5480" y="3839"/>
                    </a:cubicBezTo>
                    <a:lnTo>
                      <a:pt x="5454" y="2167"/>
                    </a:lnTo>
                    <a:lnTo>
                      <a:pt x="5448" y="1700"/>
                    </a:lnTo>
                    <a:cubicBezTo>
                      <a:pt x="5447" y="1648"/>
                      <a:pt x="5444" y="1596"/>
                      <a:pt x="5442" y="1545"/>
                    </a:cubicBezTo>
                    <a:cubicBezTo>
                      <a:pt x="4522" y="1301"/>
                      <a:pt x="3761" y="789"/>
                      <a:pt x="3277" y="129"/>
                    </a:cubicBezTo>
                    <a:cubicBezTo>
                      <a:pt x="3266" y="404"/>
                      <a:pt x="3176" y="665"/>
                      <a:pt x="2998" y="878"/>
                    </a:cubicBezTo>
                    <a:lnTo>
                      <a:pt x="2756" y="1167"/>
                    </a:lnTo>
                    <a:cubicBezTo>
                      <a:pt x="2459" y="810"/>
                      <a:pt x="2279" y="401"/>
                      <a:pt x="2226"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0"/>
              <p:cNvSpPr/>
              <p:nvPr/>
            </p:nvSpPr>
            <p:spPr>
              <a:xfrm>
                <a:off x="1955425" y="4070200"/>
                <a:ext cx="139850" cy="246625"/>
              </a:xfrm>
              <a:custGeom>
                <a:rect b="b" l="l" r="r" t="t"/>
                <a:pathLst>
                  <a:path extrusionOk="0" h="9865" w="5594">
                    <a:moveTo>
                      <a:pt x="2251" y="195"/>
                    </a:moveTo>
                    <a:cubicBezTo>
                      <a:pt x="2327" y="572"/>
                      <a:pt x="2506" y="938"/>
                      <a:pt x="2771" y="1257"/>
                    </a:cubicBezTo>
                    <a:cubicBezTo>
                      <a:pt x="2782" y="1269"/>
                      <a:pt x="2796" y="1277"/>
                      <a:pt x="2813" y="1277"/>
                    </a:cubicBezTo>
                    <a:cubicBezTo>
                      <a:pt x="2828" y="1277"/>
                      <a:pt x="2845" y="1270"/>
                      <a:pt x="2854" y="1257"/>
                    </a:cubicBezTo>
                    <a:lnTo>
                      <a:pt x="3096" y="969"/>
                    </a:lnTo>
                    <a:cubicBezTo>
                      <a:pt x="3247" y="790"/>
                      <a:pt x="3341" y="571"/>
                      <a:pt x="3375" y="330"/>
                    </a:cubicBezTo>
                    <a:cubicBezTo>
                      <a:pt x="3870" y="948"/>
                      <a:pt x="4600" y="1412"/>
                      <a:pt x="5446" y="1644"/>
                    </a:cubicBezTo>
                    <a:cubicBezTo>
                      <a:pt x="5447" y="1681"/>
                      <a:pt x="5449" y="1720"/>
                      <a:pt x="5449" y="1757"/>
                    </a:cubicBezTo>
                    <a:lnTo>
                      <a:pt x="5482" y="3897"/>
                    </a:lnTo>
                    <a:cubicBezTo>
                      <a:pt x="5483" y="3988"/>
                      <a:pt x="5479" y="4082"/>
                      <a:pt x="5471" y="4177"/>
                    </a:cubicBezTo>
                    <a:cubicBezTo>
                      <a:pt x="5416" y="4768"/>
                      <a:pt x="5155" y="5329"/>
                      <a:pt x="4736" y="5762"/>
                    </a:cubicBezTo>
                    <a:cubicBezTo>
                      <a:pt x="4725" y="5770"/>
                      <a:pt x="4720" y="5785"/>
                      <a:pt x="4720" y="5799"/>
                    </a:cubicBezTo>
                    <a:lnTo>
                      <a:pt x="4720" y="9755"/>
                    </a:lnTo>
                    <a:lnTo>
                      <a:pt x="1082" y="9755"/>
                    </a:lnTo>
                    <a:lnTo>
                      <a:pt x="1082" y="5965"/>
                    </a:lnTo>
                    <a:cubicBezTo>
                      <a:pt x="1082" y="5950"/>
                      <a:pt x="1074" y="5934"/>
                      <a:pt x="1062" y="5924"/>
                    </a:cubicBezTo>
                    <a:cubicBezTo>
                      <a:pt x="1001" y="5871"/>
                      <a:pt x="949" y="5822"/>
                      <a:pt x="902" y="5774"/>
                    </a:cubicBezTo>
                    <a:cubicBezTo>
                      <a:pt x="491" y="5357"/>
                      <a:pt x="237" y="4833"/>
                      <a:pt x="166" y="4258"/>
                    </a:cubicBezTo>
                    <a:cubicBezTo>
                      <a:pt x="155" y="4162"/>
                      <a:pt x="149" y="4067"/>
                      <a:pt x="148" y="3978"/>
                    </a:cubicBezTo>
                    <a:lnTo>
                      <a:pt x="115" y="1837"/>
                    </a:lnTo>
                    <a:cubicBezTo>
                      <a:pt x="114" y="1756"/>
                      <a:pt x="118" y="1670"/>
                      <a:pt x="124" y="1585"/>
                    </a:cubicBezTo>
                    <a:cubicBezTo>
                      <a:pt x="1007" y="1344"/>
                      <a:pt x="1757" y="854"/>
                      <a:pt x="2251" y="195"/>
                    </a:cubicBezTo>
                    <a:close/>
                    <a:moveTo>
                      <a:pt x="2280" y="1"/>
                    </a:moveTo>
                    <a:cubicBezTo>
                      <a:pt x="2262" y="1"/>
                      <a:pt x="2246" y="9"/>
                      <a:pt x="2235" y="24"/>
                    </a:cubicBezTo>
                    <a:cubicBezTo>
                      <a:pt x="1752" y="725"/>
                      <a:pt x="978" y="1244"/>
                      <a:pt x="55" y="1487"/>
                    </a:cubicBezTo>
                    <a:cubicBezTo>
                      <a:pt x="34" y="1494"/>
                      <a:pt x="18" y="1512"/>
                      <a:pt x="15" y="1535"/>
                    </a:cubicBezTo>
                    <a:cubicBezTo>
                      <a:pt x="5" y="1639"/>
                      <a:pt x="0" y="1741"/>
                      <a:pt x="3" y="1839"/>
                    </a:cubicBezTo>
                    <a:lnTo>
                      <a:pt x="35" y="3979"/>
                    </a:lnTo>
                    <a:cubicBezTo>
                      <a:pt x="36" y="4073"/>
                      <a:pt x="44" y="4171"/>
                      <a:pt x="55" y="4271"/>
                    </a:cubicBezTo>
                    <a:cubicBezTo>
                      <a:pt x="128" y="4869"/>
                      <a:pt x="393" y="5415"/>
                      <a:pt x="821" y="5851"/>
                    </a:cubicBezTo>
                    <a:cubicBezTo>
                      <a:pt x="865" y="5897"/>
                      <a:pt x="913" y="5941"/>
                      <a:pt x="969" y="5990"/>
                    </a:cubicBezTo>
                    <a:lnTo>
                      <a:pt x="969" y="9810"/>
                    </a:lnTo>
                    <a:cubicBezTo>
                      <a:pt x="969" y="9840"/>
                      <a:pt x="994" y="9864"/>
                      <a:pt x="1024" y="9864"/>
                    </a:cubicBezTo>
                    <a:lnTo>
                      <a:pt x="4776" y="9864"/>
                    </a:lnTo>
                    <a:cubicBezTo>
                      <a:pt x="4806" y="9864"/>
                      <a:pt x="4830" y="9840"/>
                      <a:pt x="4832" y="9809"/>
                    </a:cubicBezTo>
                    <a:lnTo>
                      <a:pt x="4832" y="5820"/>
                    </a:lnTo>
                    <a:cubicBezTo>
                      <a:pt x="5259" y="5373"/>
                      <a:pt x="5525" y="4793"/>
                      <a:pt x="5581" y="4186"/>
                    </a:cubicBezTo>
                    <a:cubicBezTo>
                      <a:pt x="5590" y="4086"/>
                      <a:pt x="5593" y="3987"/>
                      <a:pt x="5592" y="3894"/>
                    </a:cubicBezTo>
                    <a:lnTo>
                      <a:pt x="5560" y="1753"/>
                    </a:lnTo>
                    <a:cubicBezTo>
                      <a:pt x="5559" y="1700"/>
                      <a:pt x="5556" y="1647"/>
                      <a:pt x="5552" y="1595"/>
                    </a:cubicBezTo>
                    <a:cubicBezTo>
                      <a:pt x="5551" y="1571"/>
                      <a:pt x="5534" y="1552"/>
                      <a:pt x="5512" y="1545"/>
                    </a:cubicBezTo>
                    <a:cubicBezTo>
                      <a:pt x="4622" y="1310"/>
                      <a:pt x="3864" y="814"/>
                      <a:pt x="3376" y="150"/>
                    </a:cubicBezTo>
                    <a:cubicBezTo>
                      <a:pt x="3365" y="136"/>
                      <a:pt x="3348" y="128"/>
                      <a:pt x="3330" y="128"/>
                    </a:cubicBezTo>
                    <a:cubicBezTo>
                      <a:pt x="3325" y="128"/>
                      <a:pt x="3320" y="128"/>
                      <a:pt x="3315" y="130"/>
                    </a:cubicBezTo>
                    <a:cubicBezTo>
                      <a:pt x="3293" y="137"/>
                      <a:pt x="3278" y="158"/>
                      <a:pt x="3277" y="181"/>
                    </a:cubicBezTo>
                    <a:cubicBezTo>
                      <a:pt x="3266" y="454"/>
                      <a:pt x="3174" y="701"/>
                      <a:pt x="3010" y="897"/>
                    </a:cubicBezTo>
                    <a:lnTo>
                      <a:pt x="2812" y="1134"/>
                    </a:lnTo>
                    <a:cubicBezTo>
                      <a:pt x="2552" y="806"/>
                      <a:pt x="2388" y="431"/>
                      <a:pt x="2334" y="47"/>
                    </a:cubicBezTo>
                    <a:cubicBezTo>
                      <a:pt x="2332" y="25"/>
                      <a:pt x="2316" y="7"/>
                      <a:pt x="2293" y="2"/>
                    </a:cubicBezTo>
                    <a:cubicBezTo>
                      <a:pt x="2289" y="1"/>
                      <a:pt x="2284" y="1"/>
                      <a:pt x="2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0"/>
              <p:cNvSpPr/>
              <p:nvPr/>
            </p:nvSpPr>
            <p:spPr>
              <a:xfrm>
                <a:off x="1931475" y="4128750"/>
                <a:ext cx="26725" cy="49575"/>
              </a:xfrm>
              <a:custGeom>
                <a:rect b="b" l="l" r="r" t="t"/>
                <a:pathLst>
                  <a:path extrusionOk="0" h="1983" w="1069">
                    <a:moveTo>
                      <a:pt x="985" y="0"/>
                    </a:moveTo>
                    <a:cubicBezTo>
                      <a:pt x="437" y="8"/>
                      <a:pt x="1" y="458"/>
                      <a:pt x="10" y="1007"/>
                    </a:cubicBezTo>
                    <a:cubicBezTo>
                      <a:pt x="17" y="1550"/>
                      <a:pt x="460" y="1983"/>
                      <a:pt x="1001" y="1983"/>
                    </a:cubicBezTo>
                    <a:cubicBezTo>
                      <a:pt x="1005" y="1983"/>
                      <a:pt x="1010" y="1983"/>
                      <a:pt x="1014" y="1983"/>
                    </a:cubicBezTo>
                    <a:lnTo>
                      <a:pt x="1068" y="1981"/>
                    </a:lnTo>
                    <a:cubicBezTo>
                      <a:pt x="1058" y="1885"/>
                      <a:pt x="1050" y="1789"/>
                      <a:pt x="1049" y="1691"/>
                    </a:cubicBezTo>
                    <a:lnTo>
                      <a:pt x="1023"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0"/>
              <p:cNvSpPr/>
              <p:nvPr/>
            </p:nvSpPr>
            <p:spPr>
              <a:xfrm>
                <a:off x="1930075" y="4127375"/>
                <a:ext cx="29475" cy="52300"/>
              </a:xfrm>
              <a:custGeom>
                <a:rect b="b" l="l" r="r" t="t"/>
                <a:pathLst>
                  <a:path extrusionOk="0" h="2092" w="1179">
                    <a:moveTo>
                      <a:pt x="1024" y="110"/>
                    </a:moveTo>
                    <a:lnTo>
                      <a:pt x="1049" y="1748"/>
                    </a:lnTo>
                    <a:cubicBezTo>
                      <a:pt x="1050" y="1824"/>
                      <a:pt x="1055" y="1901"/>
                      <a:pt x="1063" y="1982"/>
                    </a:cubicBezTo>
                    <a:lnTo>
                      <a:pt x="1055" y="1982"/>
                    </a:lnTo>
                    <a:cubicBezTo>
                      <a:pt x="545" y="1982"/>
                      <a:pt x="128" y="1572"/>
                      <a:pt x="120" y="1060"/>
                    </a:cubicBezTo>
                    <a:cubicBezTo>
                      <a:pt x="113" y="550"/>
                      <a:pt x="515" y="128"/>
                      <a:pt x="1024" y="110"/>
                    </a:cubicBezTo>
                    <a:close/>
                    <a:moveTo>
                      <a:pt x="1038" y="0"/>
                    </a:moveTo>
                    <a:cubicBezTo>
                      <a:pt x="462" y="10"/>
                      <a:pt x="1" y="486"/>
                      <a:pt x="10" y="1062"/>
                    </a:cubicBezTo>
                    <a:cubicBezTo>
                      <a:pt x="19" y="1633"/>
                      <a:pt x="486" y="2091"/>
                      <a:pt x="1055" y="2091"/>
                    </a:cubicBezTo>
                    <a:cubicBezTo>
                      <a:pt x="1060" y="2091"/>
                      <a:pt x="1065" y="2091"/>
                      <a:pt x="1070" y="2092"/>
                    </a:cubicBezTo>
                    <a:lnTo>
                      <a:pt x="1123" y="2091"/>
                    </a:lnTo>
                    <a:cubicBezTo>
                      <a:pt x="1140" y="2091"/>
                      <a:pt x="1154" y="2083"/>
                      <a:pt x="1164" y="2072"/>
                    </a:cubicBezTo>
                    <a:cubicBezTo>
                      <a:pt x="1174" y="2060"/>
                      <a:pt x="1178" y="2045"/>
                      <a:pt x="1177" y="2029"/>
                    </a:cubicBezTo>
                    <a:cubicBezTo>
                      <a:pt x="1166" y="1931"/>
                      <a:pt x="1159" y="1838"/>
                      <a:pt x="1158" y="1746"/>
                    </a:cubicBezTo>
                    <a:lnTo>
                      <a:pt x="1132" y="55"/>
                    </a:lnTo>
                    <a:cubicBezTo>
                      <a:pt x="1132" y="41"/>
                      <a:pt x="1125" y="26"/>
                      <a:pt x="1115" y="16"/>
                    </a:cubicBezTo>
                    <a:cubicBezTo>
                      <a:pt x="1105" y="6"/>
                      <a:pt x="1091"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0"/>
              <p:cNvSpPr/>
              <p:nvPr/>
            </p:nvSpPr>
            <p:spPr>
              <a:xfrm>
                <a:off x="2093225" y="4126625"/>
                <a:ext cx="26275" cy="49575"/>
              </a:xfrm>
              <a:custGeom>
                <a:rect b="b" l="l" r="r" t="t"/>
                <a:pathLst>
                  <a:path extrusionOk="0" h="1983" w="1051">
                    <a:moveTo>
                      <a:pt x="51" y="0"/>
                    </a:moveTo>
                    <a:cubicBezTo>
                      <a:pt x="46" y="0"/>
                      <a:pt x="42" y="0"/>
                      <a:pt x="37" y="0"/>
                    </a:cubicBezTo>
                    <a:lnTo>
                      <a:pt x="0" y="0"/>
                    </a:lnTo>
                    <a:lnTo>
                      <a:pt x="25" y="1694"/>
                    </a:lnTo>
                    <a:cubicBezTo>
                      <a:pt x="27" y="1791"/>
                      <a:pt x="23" y="1888"/>
                      <a:pt x="14" y="1983"/>
                    </a:cubicBezTo>
                    <a:lnTo>
                      <a:pt x="67" y="1981"/>
                    </a:lnTo>
                    <a:cubicBezTo>
                      <a:pt x="615" y="1973"/>
                      <a:pt x="1050" y="1524"/>
                      <a:pt x="1043" y="976"/>
                    </a:cubicBezTo>
                    <a:cubicBezTo>
                      <a:pt x="1035" y="433"/>
                      <a:pt x="592" y="0"/>
                      <a:pt x="51"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0"/>
              <p:cNvSpPr/>
              <p:nvPr/>
            </p:nvSpPr>
            <p:spPr>
              <a:xfrm>
                <a:off x="2091850" y="4125275"/>
                <a:ext cx="28950" cy="52300"/>
              </a:xfrm>
              <a:custGeom>
                <a:rect b="b" l="l" r="r" t="t"/>
                <a:pathLst>
                  <a:path extrusionOk="0" h="2092" w="1158">
                    <a:moveTo>
                      <a:pt x="110" y="109"/>
                    </a:moveTo>
                    <a:lnTo>
                      <a:pt x="110" y="109"/>
                    </a:lnTo>
                    <a:cubicBezTo>
                      <a:pt x="618" y="110"/>
                      <a:pt x="1036" y="520"/>
                      <a:pt x="1043" y="1032"/>
                    </a:cubicBezTo>
                    <a:cubicBezTo>
                      <a:pt x="1047" y="1281"/>
                      <a:pt x="954" y="1518"/>
                      <a:pt x="780" y="1697"/>
                    </a:cubicBezTo>
                    <a:cubicBezTo>
                      <a:pt x="607" y="1875"/>
                      <a:pt x="377" y="1976"/>
                      <a:pt x="129" y="1982"/>
                    </a:cubicBezTo>
                    <a:cubicBezTo>
                      <a:pt x="134" y="1901"/>
                      <a:pt x="136" y="1822"/>
                      <a:pt x="135" y="1746"/>
                    </a:cubicBezTo>
                    <a:lnTo>
                      <a:pt x="110" y="109"/>
                    </a:lnTo>
                    <a:close/>
                    <a:moveTo>
                      <a:pt x="55" y="0"/>
                    </a:moveTo>
                    <a:cubicBezTo>
                      <a:pt x="23" y="0"/>
                      <a:pt x="0" y="26"/>
                      <a:pt x="0" y="56"/>
                    </a:cubicBezTo>
                    <a:lnTo>
                      <a:pt x="26" y="1748"/>
                    </a:lnTo>
                    <a:cubicBezTo>
                      <a:pt x="27" y="1838"/>
                      <a:pt x="24" y="1933"/>
                      <a:pt x="15" y="2030"/>
                    </a:cubicBezTo>
                    <a:cubicBezTo>
                      <a:pt x="14" y="2046"/>
                      <a:pt x="19" y="2061"/>
                      <a:pt x="29" y="2073"/>
                    </a:cubicBezTo>
                    <a:cubicBezTo>
                      <a:pt x="40" y="2085"/>
                      <a:pt x="53" y="2092"/>
                      <a:pt x="69" y="2092"/>
                    </a:cubicBezTo>
                    <a:lnTo>
                      <a:pt x="125" y="2092"/>
                    </a:lnTo>
                    <a:cubicBezTo>
                      <a:pt x="404" y="2086"/>
                      <a:pt x="664" y="1974"/>
                      <a:pt x="859" y="1774"/>
                    </a:cubicBezTo>
                    <a:cubicBezTo>
                      <a:pt x="1053" y="1574"/>
                      <a:pt x="1157" y="1309"/>
                      <a:pt x="1153" y="1030"/>
                    </a:cubicBezTo>
                    <a:cubicBezTo>
                      <a:pt x="1145" y="458"/>
                      <a:pt x="678"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0"/>
              <p:cNvSpPr/>
              <p:nvPr/>
            </p:nvSpPr>
            <p:spPr>
              <a:xfrm>
                <a:off x="1981000" y="4219300"/>
                <a:ext cx="53525" cy="38675"/>
              </a:xfrm>
              <a:custGeom>
                <a:rect b="b" l="l" r="r" t="t"/>
                <a:pathLst>
                  <a:path extrusionOk="0" h="1547" w="2141">
                    <a:moveTo>
                      <a:pt x="1" y="0"/>
                    </a:moveTo>
                    <a:lnTo>
                      <a:pt x="1" y="1547"/>
                    </a:lnTo>
                    <a:cubicBezTo>
                      <a:pt x="666" y="1475"/>
                      <a:pt x="1589" y="974"/>
                      <a:pt x="2141" y="640"/>
                    </a:cubicBezTo>
                    <a:lnTo>
                      <a:pt x="2141" y="640"/>
                    </a:lnTo>
                    <a:cubicBezTo>
                      <a:pt x="2040" y="652"/>
                      <a:pt x="1936" y="662"/>
                      <a:pt x="1830" y="665"/>
                    </a:cubicBezTo>
                    <a:cubicBezTo>
                      <a:pt x="1815" y="665"/>
                      <a:pt x="1800" y="665"/>
                      <a:pt x="1785" y="665"/>
                    </a:cubicBezTo>
                    <a:cubicBezTo>
                      <a:pt x="1102" y="665"/>
                      <a:pt x="479" y="41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0"/>
              <p:cNvSpPr/>
              <p:nvPr/>
            </p:nvSpPr>
            <p:spPr>
              <a:xfrm>
                <a:off x="1979625" y="4216250"/>
                <a:ext cx="61250" cy="43225"/>
              </a:xfrm>
              <a:custGeom>
                <a:rect b="b" l="l" r="r" t="t"/>
                <a:pathLst>
                  <a:path extrusionOk="0" h="1729" w="2450">
                    <a:moveTo>
                      <a:pt x="110" y="239"/>
                    </a:moveTo>
                    <a:cubicBezTo>
                      <a:pt x="603" y="630"/>
                      <a:pt x="1215" y="842"/>
                      <a:pt x="1845" y="842"/>
                    </a:cubicBezTo>
                    <a:cubicBezTo>
                      <a:pt x="1858" y="842"/>
                      <a:pt x="1872" y="842"/>
                      <a:pt x="1885" y="842"/>
                    </a:cubicBezTo>
                    <a:cubicBezTo>
                      <a:pt x="1909" y="840"/>
                      <a:pt x="1932" y="840"/>
                      <a:pt x="1956" y="839"/>
                    </a:cubicBezTo>
                    <a:lnTo>
                      <a:pt x="1956" y="839"/>
                    </a:lnTo>
                    <a:cubicBezTo>
                      <a:pt x="1445" y="1134"/>
                      <a:pt x="686" y="1523"/>
                      <a:pt x="110" y="1606"/>
                    </a:cubicBezTo>
                    <a:lnTo>
                      <a:pt x="110" y="239"/>
                    </a:lnTo>
                    <a:close/>
                    <a:moveTo>
                      <a:pt x="1" y="1"/>
                    </a:moveTo>
                    <a:lnTo>
                      <a:pt x="1" y="1729"/>
                    </a:lnTo>
                    <a:lnTo>
                      <a:pt x="62" y="1723"/>
                    </a:lnTo>
                    <a:cubicBezTo>
                      <a:pt x="716" y="1653"/>
                      <a:pt x="1599" y="1187"/>
                      <a:pt x="2226" y="808"/>
                    </a:cubicBezTo>
                    <a:lnTo>
                      <a:pt x="2450" y="672"/>
                    </a:lnTo>
                    <a:lnTo>
                      <a:pt x="2189" y="706"/>
                    </a:lnTo>
                    <a:cubicBezTo>
                      <a:pt x="2072" y="721"/>
                      <a:pt x="1977" y="729"/>
                      <a:pt x="1885" y="730"/>
                    </a:cubicBezTo>
                    <a:cubicBezTo>
                      <a:pt x="1873" y="731"/>
                      <a:pt x="1860" y="731"/>
                      <a:pt x="1847" y="731"/>
                    </a:cubicBezTo>
                    <a:cubicBezTo>
                      <a:pt x="1204" y="731"/>
                      <a:pt x="579" y="501"/>
                      <a:pt x="92" y="79"/>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0"/>
              <p:cNvSpPr/>
              <p:nvPr/>
            </p:nvSpPr>
            <p:spPr>
              <a:xfrm>
                <a:off x="2099325" y="4146125"/>
                <a:ext cx="8675" cy="12025"/>
              </a:xfrm>
              <a:custGeom>
                <a:rect b="b" l="l" r="r" t="t"/>
                <a:pathLst>
                  <a:path extrusionOk="0" h="481" w="347">
                    <a:moveTo>
                      <a:pt x="285" y="1"/>
                    </a:moveTo>
                    <a:cubicBezTo>
                      <a:pt x="274" y="1"/>
                      <a:pt x="262" y="5"/>
                      <a:pt x="252" y="12"/>
                    </a:cubicBezTo>
                    <a:lnTo>
                      <a:pt x="37" y="172"/>
                    </a:lnTo>
                    <a:cubicBezTo>
                      <a:pt x="14" y="189"/>
                      <a:pt x="1" y="215"/>
                      <a:pt x="1" y="242"/>
                    </a:cubicBezTo>
                    <a:cubicBezTo>
                      <a:pt x="0" y="271"/>
                      <a:pt x="11" y="297"/>
                      <a:pt x="33" y="313"/>
                    </a:cubicBezTo>
                    <a:lnTo>
                      <a:pt x="228" y="469"/>
                    </a:lnTo>
                    <a:cubicBezTo>
                      <a:pt x="239" y="476"/>
                      <a:pt x="251" y="480"/>
                      <a:pt x="263" y="480"/>
                    </a:cubicBezTo>
                    <a:cubicBezTo>
                      <a:pt x="278" y="480"/>
                      <a:pt x="296" y="474"/>
                      <a:pt x="304" y="459"/>
                    </a:cubicBezTo>
                    <a:cubicBezTo>
                      <a:pt x="324" y="435"/>
                      <a:pt x="320" y="401"/>
                      <a:pt x="297" y="382"/>
                    </a:cubicBezTo>
                    <a:lnTo>
                      <a:pt x="125" y="243"/>
                    </a:lnTo>
                    <a:lnTo>
                      <a:pt x="318" y="100"/>
                    </a:lnTo>
                    <a:cubicBezTo>
                      <a:pt x="341" y="82"/>
                      <a:pt x="347" y="48"/>
                      <a:pt x="329" y="24"/>
                    </a:cubicBezTo>
                    <a:cubicBezTo>
                      <a:pt x="319" y="9"/>
                      <a:pt x="302" y="1"/>
                      <a:pt x="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0"/>
              <p:cNvSpPr/>
              <p:nvPr/>
            </p:nvSpPr>
            <p:spPr>
              <a:xfrm>
                <a:off x="1942125" y="4148650"/>
                <a:ext cx="8775" cy="11950"/>
              </a:xfrm>
              <a:custGeom>
                <a:rect b="b" l="l" r="r" t="t"/>
                <a:pathLst>
                  <a:path extrusionOk="0" h="478" w="351">
                    <a:moveTo>
                      <a:pt x="62" y="0"/>
                    </a:moveTo>
                    <a:cubicBezTo>
                      <a:pt x="45" y="0"/>
                      <a:pt x="27" y="9"/>
                      <a:pt x="17" y="24"/>
                    </a:cubicBezTo>
                    <a:cubicBezTo>
                      <a:pt x="0" y="48"/>
                      <a:pt x="6" y="83"/>
                      <a:pt x="31" y="100"/>
                    </a:cubicBezTo>
                    <a:lnTo>
                      <a:pt x="228" y="237"/>
                    </a:lnTo>
                    <a:lnTo>
                      <a:pt x="59" y="380"/>
                    </a:lnTo>
                    <a:cubicBezTo>
                      <a:pt x="36" y="401"/>
                      <a:pt x="33" y="435"/>
                      <a:pt x="53" y="458"/>
                    </a:cubicBezTo>
                    <a:cubicBezTo>
                      <a:pt x="63" y="472"/>
                      <a:pt x="79" y="478"/>
                      <a:pt x="94" y="478"/>
                    </a:cubicBezTo>
                    <a:cubicBezTo>
                      <a:pt x="108" y="478"/>
                      <a:pt x="119" y="474"/>
                      <a:pt x="130" y="465"/>
                    </a:cubicBezTo>
                    <a:lnTo>
                      <a:pt x="319" y="302"/>
                    </a:lnTo>
                    <a:cubicBezTo>
                      <a:pt x="339" y="286"/>
                      <a:pt x="351" y="259"/>
                      <a:pt x="350" y="232"/>
                    </a:cubicBezTo>
                    <a:cubicBezTo>
                      <a:pt x="349" y="203"/>
                      <a:pt x="336" y="178"/>
                      <a:pt x="312" y="162"/>
                    </a:cubicBezTo>
                    <a:lnTo>
                      <a:pt x="93" y="10"/>
                    </a:lnTo>
                    <a:cubicBezTo>
                      <a:pt x="84" y="3"/>
                      <a:pt x="73"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0"/>
              <p:cNvSpPr/>
              <p:nvPr/>
            </p:nvSpPr>
            <p:spPr>
              <a:xfrm>
                <a:off x="1989600" y="4140700"/>
                <a:ext cx="10325" cy="10325"/>
              </a:xfrm>
              <a:custGeom>
                <a:rect b="b" l="l" r="r" t="t"/>
                <a:pathLst>
                  <a:path extrusionOk="0" h="413" w="413">
                    <a:moveTo>
                      <a:pt x="209" y="1"/>
                    </a:moveTo>
                    <a:cubicBezTo>
                      <a:pt x="208" y="1"/>
                      <a:pt x="207" y="1"/>
                      <a:pt x="207" y="1"/>
                    </a:cubicBezTo>
                    <a:cubicBezTo>
                      <a:pt x="93" y="1"/>
                      <a:pt x="0" y="93"/>
                      <a:pt x="0" y="207"/>
                    </a:cubicBezTo>
                    <a:cubicBezTo>
                      <a:pt x="0" y="320"/>
                      <a:pt x="93" y="413"/>
                      <a:pt x="207" y="413"/>
                    </a:cubicBezTo>
                    <a:cubicBezTo>
                      <a:pt x="320" y="413"/>
                      <a:pt x="412" y="322"/>
                      <a:pt x="412" y="207"/>
                    </a:cubicBezTo>
                    <a:cubicBezTo>
                      <a:pt x="412" y="94"/>
                      <a:pt x="321" y="1"/>
                      <a:pt x="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0"/>
              <p:cNvSpPr/>
              <p:nvPr/>
            </p:nvSpPr>
            <p:spPr>
              <a:xfrm>
                <a:off x="2053825" y="4140700"/>
                <a:ext cx="10350" cy="10325"/>
              </a:xfrm>
              <a:custGeom>
                <a:rect b="b" l="l" r="r" t="t"/>
                <a:pathLst>
                  <a:path extrusionOk="0" h="413" w="414">
                    <a:moveTo>
                      <a:pt x="209" y="1"/>
                    </a:moveTo>
                    <a:cubicBezTo>
                      <a:pt x="209" y="1"/>
                      <a:pt x="208" y="1"/>
                      <a:pt x="207" y="1"/>
                    </a:cubicBezTo>
                    <a:cubicBezTo>
                      <a:pt x="93" y="1"/>
                      <a:pt x="1" y="93"/>
                      <a:pt x="1" y="207"/>
                    </a:cubicBezTo>
                    <a:cubicBezTo>
                      <a:pt x="1" y="320"/>
                      <a:pt x="93" y="413"/>
                      <a:pt x="207" y="413"/>
                    </a:cubicBezTo>
                    <a:cubicBezTo>
                      <a:pt x="321" y="413"/>
                      <a:pt x="414" y="322"/>
                      <a:pt x="414" y="207"/>
                    </a:cubicBezTo>
                    <a:cubicBezTo>
                      <a:pt x="414" y="94"/>
                      <a:pt x="322" y="1"/>
                      <a:pt x="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0"/>
              <p:cNvSpPr/>
              <p:nvPr/>
            </p:nvSpPr>
            <p:spPr>
              <a:xfrm>
                <a:off x="1981575" y="4108200"/>
                <a:ext cx="27900" cy="12775"/>
              </a:xfrm>
              <a:custGeom>
                <a:rect b="b" l="l" r="r" t="t"/>
                <a:pathLst>
                  <a:path extrusionOk="0" h="511" w="1116">
                    <a:moveTo>
                      <a:pt x="679" y="0"/>
                    </a:moveTo>
                    <a:cubicBezTo>
                      <a:pt x="623" y="0"/>
                      <a:pt x="562" y="6"/>
                      <a:pt x="499" y="20"/>
                    </a:cubicBezTo>
                    <a:cubicBezTo>
                      <a:pt x="260" y="73"/>
                      <a:pt x="101" y="211"/>
                      <a:pt x="52" y="316"/>
                    </a:cubicBezTo>
                    <a:cubicBezTo>
                      <a:pt x="1" y="425"/>
                      <a:pt x="42" y="493"/>
                      <a:pt x="110" y="507"/>
                    </a:cubicBezTo>
                    <a:cubicBezTo>
                      <a:pt x="123" y="510"/>
                      <a:pt x="137" y="511"/>
                      <a:pt x="152" y="511"/>
                    </a:cubicBezTo>
                    <a:cubicBezTo>
                      <a:pt x="213" y="511"/>
                      <a:pt x="279" y="489"/>
                      <a:pt x="344" y="473"/>
                    </a:cubicBezTo>
                    <a:cubicBezTo>
                      <a:pt x="426" y="451"/>
                      <a:pt x="508" y="429"/>
                      <a:pt x="581" y="414"/>
                    </a:cubicBezTo>
                    <a:cubicBezTo>
                      <a:pt x="652" y="397"/>
                      <a:pt x="736" y="381"/>
                      <a:pt x="819" y="368"/>
                    </a:cubicBezTo>
                    <a:cubicBezTo>
                      <a:pt x="900" y="353"/>
                      <a:pt x="987" y="343"/>
                      <a:pt x="1047" y="300"/>
                    </a:cubicBezTo>
                    <a:cubicBezTo>
                      <a:pt x="1104" y="260"/>
                      <a:pt x="1115" y="179"/>
                      <a:pt x="1022" y="102"/>
                    </a:cubicBezTo>
                    <a:cubicBezTo>
                      <a:pt x="958" y="47"/>
                      <a:pt x="835" y="0"/>
                      <a:pt x="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0"/>
              <p:cNvSpPr/>
              <p:nvPr/>
            </p:nvSpPr>
            <p:spPr>
              <a:xfrm>
                <a:off x="2041875" y="4107150"/>
                <a:ext cx="28300" cy="11475"/>
              </a:xfrm>
              <a:custGeom>
                <a:rect b="b" l="l" r="r" t="t"/>
                <a:pathLst>
                  <a:path extrusionOk="0" h="459" w="1132">
                    <a:moveTo>
                      <a:pt x="496" y="1"/>
                    </a:moveTo>
                    <a:cubicBezTo>
                      <a:pt x="299" y="1"/>
                      <a:pt x="147" y="69"/>
                      <a:pt x="80" y="141"/>
                    </a:cubicBezTo>
                    <a:cubicBezTo>
                      <a:pt x="0" y="224"/>
                      <a:pt x="19" y="304"/>
                      <a:pt x="79" y="338"/>
                    </a:cubicBezTo>
                    <a:cubicBezTo>
                      <a:pt x="141" y="375"/>
                      <a:pt x="229" y="376"/>
                      <a:pt x="313" y="383"/>
                    </a:cubicBezTo>
                    <a:cubicBezTo>
                      <a:pt x="397" y="388"/>
                      <a:pt x="482" y="394"/>
                      <a:pt x="556" y="402"/>
                    </a:cubicBezTo>
                    <a:cubicBezTo>
                      <a:pt x="629" y="410"/>
                      <a:pt x="712" y="423"/>
                      <a:pt x="795" y="439"/>
                    </a:cubicBezTo>
                    <a:cubicBezTo>
                      <a:pt x="851" y="447"/>
                      <a:pt x="909" y="458"/>
                      <a:pt x="961" y="458"/>
                    </a:cubicBezTo>
                    <a:cubicBezTo>
                      <a:pt x="986" y="458"/>
                      <a:pt x="1010" y="456"/>
                      <a:pt x="1032" y="449"/>
                    </a:cubicBezTo>
                    <a:cubicBezTo>
                      <a:pt x="1097" y="430"/>
                      <a:pt x="1132" y="356"/>
                      <a:pt x="1068" y="254"/>
                    </a:cubicBezTo>
                    <a:cubicBezTo>
                      <a:pt x="1008" y="155"/>
                      <a:pt x="837" y="35"/>
                      <a:pt x="593" y="6"/>
                    </a:cubicBezTo>
                    <a:cubicBezTo>
                      <a:pt x="560" y="2"/>
                      <a:pt x="527" y="1"/>
                      <a:pt x="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0"/>
              <p:cNvSpPr/>
              <p:nvPr/>
            </p:nvSpPr>
            <p:spPr>
              <a:xfrm>
                <a:off x="2019125" y="4121250"/>
                <a:ext cx="18375" cy="42225"/>
              </a:xfrm>
              <a:custGeom>
                <a:rect b="b" l="l" r="r" t="t"/>
                <a:pathLst>
                  <a:path extrusionOk="0" h="1689" w="735">
                    <a:moveTo>
                      <a:pt x="311" y="1"/>
                    </a:moveTo>
                    <a:cubicBezTo>
                      <a:pt x="280" y="1"/>
                      <a:pt x="257" y="25"/>
                      <a:pt x="257" y="54"/>
                    </a:cubicBezTo>
                    <a:lnTo>
                      <a:pt x="257" y="845"/>
                    </a:lnTo>
                    <a:cubicBezTo>
                      <a:pt x="257" y="966"/>
                      <a:pt x="355" y="1064"/>
                      <a:pt x="480" y="1064"/>
                    </a:cubicBezTo>
                    <a:cubicBezTo>
                      <a:pt x="562" y="1064"/>
                      <a:pt x="626" y="1129"/>
                      <a:pt x="626" y="1214"/>
                    </a:cubicBezTo>
                    <a:cubicBezTo>
                      <a:pt x="626" y="1416"/>
                      <a:pt x="461" y="1580"/>
                      <a:pt x="259" y="1580"/>
                    </a:cubicBezTo>
                    <a:lnTo>
                      <a:pt x="55" y="1580"/>
                    </a:lnTo>
                    <a:cubicBezTo>
                      <a:pt x="25" y="1580"/>
                      <a:pt x="0" y="1605"/>
                      <a:pt x="0" y="1635"/>
                    </a:cubicBezTo>
                    <a:cubicBezTo>
                      <a:pt x="0" y="1665"/>
                      <a:pt x="25" y="1689"/>
                      <a:pt x="55" y="1689"/>
                    </a:cubicBezTo>
                    <a:lnTo>
                      <a:pt x="259" y="1689"/>
                    </a:lnTo>
                    <a:cubicBezTo>
                      <a:pt x="521" y="1689"/>
                      <a:pt x="735" y="1475"/>
                      <a:pt x="735" y="1211"/>
                    </a:cubicBezTo>
                    <a:cubicBezTo>
                      <a:pt x="735" y="1070"/>
                      <a:pt x="620" y="955"/>
                      <a:pt x="476" y="955"/>
                    </a:cubicBezTo>
                    <a:cubicBezTo>
                      <a:pt x="414" y="955"/>
                      <a:pt x="366" y="905"/>
                      <a:pt x="366" y="845"/>
                    </a:cubicBezTo>
                    <a:lnTo>
                      <a:pt x="366" y="54"/>
                    </a:lnTo>
                    <a:cubicBezTo>
                      <a:pt x="366" y="25"/>
                      <a:pt x="341" y="1"/>
                      <a:pt x="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0"/>
              <p:cNvSpPr/>
              <p:nvPr/>
            </p:nvSpPr>
            <p:spPr>
              <a:xfrm>
                <a:off x="1996200" y="4167300"/>
                <a:ext cx="32750" cy="20450"/>
              </a:xfrm>
              <a:custGeom>
                <a:rect b="b" l="l" r="r" t="t"/>
                <a:pathLst>
                  <a:path extrusionOk="0" h="818" w="1310">
                    <a:moveTo>
                      <a:pt x="223" y="1"/>
                    </a:moveTo>
                    <a:cubicBezTo>
                      <a:pt x="211" y="1"/>
                      <a:pt x="199" y="2"/>
                      <a:pt x="188" y="5"/>
                    </a:cubicBezTo>
                    <a:cubicBezTo>
                      <a:pt x="158" y="11"/>
                      <a:pt x="132" y="27"/>
                      <a:pt x="111" y="51"/>
                    </a:cubicBezTo>
                    <a:cubicBezTo>
                      <a:pt x="53" y="117"/>
                      <a:pt x="1" y="246"/>
                      <a:pt x="47" y="392"/>
                    </a:cubicBezTo>
                    <a:cubicBezTo>
                      <a:pt x="104" y="578"/>
                      <a:pt x="297" y="719"/>
                      <a:pt x="592" y="790"/>
                    </a:cubicBezTo>
                    <a:cubicBezTo>
                      <a:pt x="670" y="809"/>
                      <a:pt x="739" y="817"/>
                      <a:pt x="801" y="817"/>
                    </a:cubicBezTo>
                    <a:cubicBezTo>
                      <a:pt x="1173" y="817"/>
                      <a:pt x="1276" y="516"/>
                      <a:pt x="1302" y="370"/>
                    </a:cubicBezTo>
                    <a:cubicBezTo>
                      <a:pt x="1309" y="333"/>
                      <a:pt x="1298" y="290"/>
                      <a:pt x="1272" y="261"/>
                    </a:cubicBezTo>
                    <a:cubicBezTo>
                      <a:pt x="1260" y="248"/>
                      <a:pt x="1238" y="228"/>
                      <a:pt x="1205" y="228"/>
                    </a:cubicBezTo>
                    <a:cubicBezTo>
                      <a:pt x="1202" y="228"/>
                      <a:pt x="1198" y="228"/>
                      <a:pt x="1194" y="229"/>
                    </a:cubicBezTo>
                    <a:cubicBezTo>
                      <a:pt x="1142" y="235"/>
                      <a:pt x="1091" y="238"/>
                      <a:pt x="1042" y="238"/>
                    </a:cubicBezTo>
                    <a:cubicBezTo>
                      <a:pt x="711" y="238"/>
                      <a:pt x="448" y="112"/>
                      <a:pt x="311" y="28"/>
                    </a:cubicBezTo>
                    <a:cubicBezTo>
                      <a:pt x="283" y="9"/>
                      <a:pt x="253" y="1"/>
                      <a:pt x="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0"/>
              <p:cNvSpPr/>
              <p:nvPr/>
            </p:nvSpPr>
            <p:spPr>
              <a:xfrm>
                <a:off x="1994700" y="4165900"/>
                <a:ext cx="35675" cy="23225"/>
              </a:xfrm>
              <a:custGeom>
                <a:rect b="b" l="l" r="r" t="t"/>
                <a:pathLst>
                  <a:path extrusionOk="0" h="929" w="1427">
                    <a:moveTo>
                      <a:pt x="280" y="112"/>
                    </a:moveTo>
                    <a:cubicBezTo>
                      <a:pt x="301" y="112"/>
                      <a:pt x="323" y="118"/>
                      <a:pt x="342" y="129"/>
                    </a:cubicBezTo>
                    <a:cubicBezTo>
                      <a:pt x="484" y="216"/>
                      <a:pt x="756" y="348"/>
                      <a:pt x="1100" y="348"/>
                    </a:cubicBezTo>
                    <a:cubicBezTo>
                      <a:pt x="1152" y="348"/>
                      <a:pt x="1205" y="345"/>
                      <a:pt x="1261" y="338"/>
                    </a:cubicBezTo>
                    <a:cubicBezTo>
                      <a:pt x="1262" y="337"/>
                      <a:pt x="1264" y="337"/>
                      <a:pt x="1266" y="337"/>
                    </a:cubicBezTo>
                    <a:cubicBezTo>
                      <a:pt x="1275" y="337"/>
                      <a:pt x="1283" y="344"/>
                      <a:pt x="1291" y="352"/>
                    </a:cubicBezTo>
                    <a:cubicBezTo>
                      <a:pt x="1304" y="369"/>
                      <a:pt x="1311" y="394"/>
                      <a:pt x="1307" y="416"/>
                    </a:cubicBezTo>
                    <a:cubicBezTo>
                      <a:pt x="1291" y="504"/>
                      <a:pt x="1242" y="665"/>
                      <a:pt x="1105" y="753"/>
                    </a:cubicBezTo>
                    <a:cubicBezTo>
                      <a:pt x="1038" y="797"/>
                      <a:pt x="955" y="819"/>
                      <a:pt x="859" y="819"/>
                    </a:cubicBezTo>
                    <a:cubicBezTo>
                      <a:pt x="799" y="819"/>
                      <a:pt x="734" y="810"/>
                      <a:pt x="664" y="793"/>
                    </a:cubicBezTo>
                    <a:cubicBezTo>
                      <a:pt x="389" y="726"/>
                      <a:pt x="208" y="597"/>
                      <a:pt x="157" y="431"/>
                    </a:cubicBezTo>
                    <a:cubicBezTo>
                      <a:pt x="119" y="306"/>
                      <a:pt x="162" y="197"/>
                      <a:pt x="211" y="142"/>
                    </a:cubicBezTo>
                    <a:cubicBezTo>
                      <a:pt x="224" y="128"/>
                      <a:pt x="239" y="118"/>
                      <a:pt x="259" y="114"/>
                    </a:cubicBezTo>
                    <a:cubicBezTo>
                      <a:pt x="266" y="112"/>
                      <a:pt x="273" y="112"/>
                      <a:pt x="280" y="112"/>
                    </a:cubicBezTo>
                    <a:close/>
                    <a:moveTo>
                      <a:pt x="282" y="1"/>
                    </a:moveTo>
                    <a:cubicBezTo>
                      <a:pt x="267" y="1"/>
                      <a:pt x="251" y="2"/>
                      <a:pt x="236" y="6"/>
                    </a:cubicBezTo>
                    <a:cubicBezTo>
                      <a:pt x="194" y="16"/>
                      <a:pt x="158" y="37"/>
                      <a:pt x="129" y="69"/>
                    </a:cubicBezTo>
                    <a:cubicBezTo>
                      <a:pt x="62" y="146"/>
                      <a:pt x="1" y="295"/>
                      <a:pt x="53" y="463"/>
                    </a:cubicBezTo>
                    <a:cubicBezTo>
                      <a:pt x="115" y="669"/>
                      <a:pt x="323" y="824"/>
                      <a:pt x="638" y="899"/>
                    </a:cubicBezTo>
                    <a:cubicBezTo>
                      <a:pt x="717" y="919"/>
                      <a:pt x="791" y="928"/>
                      <a:pt x="860" y="928"/>
                    </a:cubicBezTo>
                    <a:cubicBezTo>
                      <a:pt x="978" y="928"/>
                      <a:pt x="1079" y="901"/>
                      <a:pt x="1166" y="845"/>
                    </a:cubicBezTo>
                    <a:cubicBezTo>
                      <a:pt x="1337" y="733"/>
                      <a:pt x="1396" y="540"/>
                      <a:pt x="1416" y="435"/>
                    </a:cubicBezTo>
                    <a:cubicBezTo>
                      <a:pt x="1427" y="379"/>
                      <a:pt x="1411" y="322"/>
                      <a:pt x="1375" y="280"/>
                    </a:cubicBezTo>
                    <a:cubicBezTo>
                      <a:pt x="1345" y="245"/>
                      <a:pt x="1306" y="227"/>
                      <a:pt x="1265" y="227"/>
                    </a:cubicBezTo>
                    <a:cubicBezTo>
                      <a:pt x="1260" y="227"/>
                      <a:pt x="1254" y="227"/>
                      <a:pt x="1249" y="228"/>
                    </a:cubicBezTo>
                    <a:cubicBezTo>
                      <a:pt x="1199" y="234"/>
                      <a:pt x="1150" y="237"/>
                      <a:pt x="1102" y="237"/>
                    </a:cubicBezTo>
                    <a:cubicBezTo>
                      <a:pt x="785" y="237"/>
                      <a:pt x="533" y="114"/>
                      <a:pt x="400" y="35"/>
                    </a:cubicBezTo>
                    <a:cubicBezTo>
                      <a:pt x="363" y="12"/>
                      <a:pt x="323" y="1"/>
                      <a:pt x="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0"/>
              <p:cNvSpPr/>
              <p:nvPr/>
            </p:nvSpPr>
            <p:spPr>
              <a:xfrm>
                <a:off x="2039800" y="4117150"/>
                <a:ext cx="51950" cy="52000"/>
              </a:xfrm>
              <a:custGeom>
                <a:rect b="b" l="l" r="r" t="t"/>
                <a:pathLst>
                  <a:path extrusionOk="0" h="2080" w="2078">
                    <a:moveTo>
                      <a:pt x="1039" y="166"/>
                    </a:moveTo>
                    <a:cubicBezTo>
                      <a:pt x="1522" y="166"/>
                      <a:pt x="1914" y="558"/>
                      <a:pt x="1914" y="1039"/>
                    </a:cubicBezTo>
                    <a:cubicBezTo>
                      <a:pt x="1914" y="1522"/>
                      <a:pt x="1522" y="1914"/>
                      <a:pt x="1039" y="1914"/>
                    </a:cubicBezTo>
                    <a:cubicBezTo>
                      <a:pt x="557" y="1914"/>
                      <a:pt x="165" y="1522"/>
                      <a:pt x="165" y="1039"/>
                    </a:cubicBezTo>
                    <a:cubicBezTo>
                      <a:pt x="165" y="558"/>
                      <a:pt x="557" y="166"/>
                      <a:pt x="1039" y="166"/>
                    </a:cubicBezTo>
                    <a:close/>
                    <a:moveTo>
                      <a:pt x="1039" y="1"/>
                    </a:moveTo>
                    <a:cubicBezTo>
                      <a:pt x="465" y="1"/>
                      <a:pt x="0" y="466"/>
                      <a:pt x="0" y="1039"/>
                    </a:cubicBezTo>
                    <a:cubicBezTo>
                      <a:pt x="0" y="1613"/>
                      <a:pt x="465" y="2079"/>
                      <a:pt x="1039" y="2079"/>
                    </a:cubicBezTo>
                    <a:cubicBezTo>
                      <a:pt x="1613" y="2079"/>
                      <a:pt x="2078" y="1613"/>
                      <a:pt x="2078" y="1039"/>
                    </a:cubicBezTo>
                    <a:cubicBezTo>
                      <a:pt x="2078" y="466"/>
                      <a:pt x="1613" y="1"/>
                      <a:pt x="10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0"/>
              <p:cNvSpPr/>
              <p:nvPr/>
            </p:nvSpPr>
            <p:spPr>
              <a:xfrm>
                <a:off x="2011825" y="4134425"/>
                <a:ext cx="31300" cy="9025"/>
              </a:xfrm>
              <a:custGeom>
                <a:rect b="b" l="l" r="r" t="t"/>
                <a:pathLst>
                  <a:path extrusionOk="0" h="361" w="1252">
                    <a:moveTo>
                      <a:pt x="635" y="0"/>
                    </a:moveTo>
                    <a:cubicBezTo>
                      <a:pt x="290" y="0"/>
                      <a:pt x="42" y="213"/>
                      <a:pt x="39" y="217"/>
                    </a:cubicBezTo>
                    <a:cubicBezTo>
                      <a:pt x="4" y="247"/>
                      <a:pt x="1" y="299"/>
                      <a:pt x="31" y="332"/>
                    </a:cubicBezTo>
                    <a:cubicBezTo>
                      <a:pt x="48" y="351"/>
                      <a:pt x="71" y="360"/>
                      <a:pt x="94" y="360"/>
                    </a:cubicBezTo>
                    <a:cubicBezTo>
                      <a:pt x="113" y="360"/>
                      <a:pt x="132" y="354"/>
                      <a:pt x="148" y="340"/>
                    </a:cubicBezTo>
                    <a:cubicBezTo>
                      <a:pt x="160" y="329"/>
                      <a:pt x="355" y="163"/>
                      <a:pt x="630" y="163"/>
                    </a:cubicBezTo>
                    <a:cubicBezTo>
                      <a:pt x="772" y="163"/>
                      <a:pt x="937" y="208"/>
                      <a:pt x="1108" y="342"/>
                    </a:cubicBezTo>
                    <a:cubicBezTo>
                      <a:pt x="1121" y="356"/>
                      <a:pt x="1140" y="361"/>
                      <a:pt x="1158" y="361"/>
                    </a:cubicBezTo>
                    <a:cubicBezTo>
                      <a:pt x="1183" y="361"/>
                      <a:pt x="1207" y="349"/>
                      <a:pt x="1224" y="330"/>
                    </a:cubicBezTo>
                    <a:cubicBezTo>
                      <a:pt x="1251" y="294"/>
                      <a:pt x="1246" y="243"/>
                      <a:pt x="1210" y="214"/>
                    </a:cubicBezTo>
                    <a:cubicBezTo>
                      <a:pt x="1006" y="54"/>
                      <a:pt x="808" y="0"/>
                      <a:pt x="6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0"/>
              <p:cNvSpPr/>
              <p:nvPr/>
            </p:nvSpPr>
            <p:spPr>
              <a:xfrm>
                <a:off x="1963300" y="4117150"/>
                <a:ext cx="52000" cy="52000"/>
              </a:xfrm>
              <a:custGeom>
                <a:rect b="b" l="l" r="r" t="t"/>
                <a:pathLst>
                  <a:path extrusionOk="0" h="2080" w="2080">
                    <a:moveTo>
                      <a:pt x="1041" y="166"/>
                    </a:moveTo>
                    <a:cubicBezTo>
                      <a:pt x="1521" y="166"/>
                      <a:pt x="1915" y="558"/>
                      <a:pt x="1915" y="1039"/>
                    </a:cubicBezTo>
                    <a:cubicBezTo>
                      <a:pt x="1915" y="1522"/>
                      <a:pt x="1523" y="1914"/>
                      <a:pt x="1041" y="1914"/>
                    </a:cubicBezTo>
                    <a:cubicBezTo>
                      <a:pt x="558" y="1914"/>
                      <a:pt x="166" y="1522"/>
                      <a:pt x="166" y="1039"/>
                    </a:cubicBezTo>
                    <a:cubicBezTo>
                      <a:pt x="166" y="558"/>
                      <a:pt x="558" y="166"/>
                      <a:pt x="1041" y="166"/>
                    </a:cubicBezTo>
                    <a:close/>
                    <a:moveTo>
                      <a:pt x="1041" y="1"/>
                    </a:moveTo>
                    <a:cubicBezTo>
                      <a:pt x="467" y="1"/>
                      <a:pt x="1" y="466"/>
                      <a:pt x="1" y="1039"/>
                    </a:cubicBezTo>
                    <a:cubicBezTo>
                      <a:pt x="1" y="1613"/>
                      <a:pt x="467" y="2079"/>
                      <a:pt x="1041" y="2079"/>
                    </a:cubicBezTo>
                    <a:cubicBezTo>
                      <a:pt x="1613" y="2079"/>
                      <a:pt x="2080" y="1613"/>
                      <a:pt x="2080" y="1039"/>
                    </a:cubicBezTo>
                    <a:cubicBezTo>
                      <a:pt x="2080" y="466"/>
                      <a:pt x="1614" y="1"/>
                      <a:pt x="10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0"/>
              <p:cNvSpPr/>
              <p:nvPr/>
            </p:nvSpPr>
            <p:spPr>
              <a:xfrm>
                <a:off x="2097875" y="4166500"/>
                <a:ext cx="12125" cy="12000"/>
              </a:xfrm>
              <a:custGeom>
                <a:rect b="b" l="l" r="r" t="t"/>
                <a:pathLst>
                  <a:path extrusionOk="0" h="480" w="485">
                    <a:moveTo>
                      <a:pt x="243" y="0"/>
                    </a:moveTo>
                    <a:cubicBezTo>
                      <a:pt x="241" y="0"/>
                      <a:pt x="239" y="0"/>
                      <a:pt x="238" y="0"/>
                    </a:cubicBezTo>
                    <a:cubicBezTo>
                      <a:pt x="106" y="2"/>
                      <a:pt x="1" y="111"/>
                      <a:pt x="2" y="244"/>
                    </a:cubicBezTo>
                    <a:cubicBezTo>
                      <a:pt x="4" y="374"/>
                      <a:pt x="110" y="480"/>
                      <a:pt x="240" y="480"/>
                    </a:cubicBezTo>
                    <a:cubicBezTo>
                      <a:pt x="242" y="480"/>
                      <a:pt x="244" y="480"/>
                      <a:pt x="246" y="480"/>
                    </a:cubicBezTo>
                    <a:cubicBezTo>
                      <a:pt x="378" y="478"/>
                      <a:pt x="485" y="369"/>
                      <a:pt x="481" y="236"/>
                    </a:cubicBezTo>
                    <a:cubicBezTo>
                      <a:pt x="479" y="106"/>
                      <a:pt x="373" y="0"/>
                      <a:pt x="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0"/>
              <p:cNvSpPr/>
              <p:nvPr/>
            </p:nvSpPr>
            <p:spPr>
              <a:xfrm>
                <a:off x="2096500" y="4165125"/>
                <a:ext cx="14900" cy="14775"/>
              </a:xfrm>
              <a:custGeom>
                <a:rect b="b" l="l" r="r" t="t"/>
                <a:pathLst>
                  <a:path extrusionOk="0" h="591" w="596">
                    <a:moveTo>
                      <a:pt x="298" y="109"/>
                    </a:moveTo>
                    <a:cubicBezTo>
                      <a:pt x="347" y="109"/>
                      <a:pt x="391" y="129"/>
                      <a:pt x="430" y="161"/>
                    </a:cubicBezTo>
                    <a:cubicBezTo>
                      <a:pt x="464" y="196"/>
                      <a:pt x="484" y="242"/>
                      <a:pt x="485" y="291"/>
                    </a:cubicBezTo>
                    <a:cubicBezTo>
                      <a:pt x="487" y="394"/>
                      <a:pt x="405" y="478"/>
                      <a:pt x="302" y="479"/>
                    </a:cubicBezTo>
                    <a:cubicBezTo>
                      <a:pt x="254" y="479"/>
                      <a:pt x="204" y="462"/>
                      <a:pt x="169" y="427"/>
                    </a:cubicBezTo>
                    <a:cubicBezTo>
                      <a:pt x="135" y="394"/>
                      <a:pt x="115" y="347"/>
                      <a:pt x="114" y="297"/>
                    </a:cubicBezTo>
                    <a:cubicBezTo>
                      <a:pt x="113" y="248"/>
                      <a:pt x="131" y="201"/>
                      <a:pt x="166" y="165"/>
                    </a:cubicBezTo>
                    <a:cubicBezTo>
                      <a:pt x="199" y="130"/>
                      <a:pt x="246" y="110"/>
                      <a:pt x="296" y="109"/>
                    </a:cubicBezTo>
                    <a:close/>
                    <a:moveTo>
                      <a:pt x="293" y="0"/>
                    </a:moveTo>
                    <a:cubicBezTo>
                      <a:pt x="214" y="1"/>
                      <a:pt x="140" y="33"/>
                      <a:pt x="85" y="90"/>
                    </a:cubicBezTo>
                    <a:cubicBezTo>
                      <a:pt x="31" y="147"/>
                      <a:pt x="1" y="221"/>
                      <a:pt x="2" y="300"/>
                    </a:cubicBezTo>
                    <a:cubicBezTo>
                      <a:pt x="4" y="379"/>
                      <a:pt x="35" y="453"/>
                      <a:pt x="92" y="508"/>
                    </a:cubicBezTo>
                    <a:cubicBezTo>
                      <a:pt x="147" y="561"/>
                      <a:pt x="220" y="591"/>
                      <a:pt x="297" y="591"/>
                    </a:cubicBezTo>
                    <a:lnTo>
                      <a:pt x="302" y="591"/>
                    </a:lnTo>
                    <a:cubicBezTo>
                      <a:pt x="464" y="588"/>
                      <a:pt x="596" y="455"/>
                      <a:pt x="592" y="291"/>
                    </a:cubicBezTo>
                    <a:cubicBezTo>
                      <a:pt x="591" y="212"/>
                      <a:pt x="560" y="138"/>
                      <a:pt x="503" y="83"/>
                    </a:cubicBezTo>
                    <a:cubicBezTo>
                      <a:pt x="446" y="29"/>
                      <a:pt x="373" y="1"/>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0"/>
              <p:cNvSpPr/>
              <p:nvPr/>
            </p:nvSpPr>
            <p:spPr>
              <a:xfrm>
                <a:off x="1940600" y="4168875"/>
                <a:ext cx="12150" cy="12050"/>
              </a:xfrm>
              <a:custGeom>
                <a:rect b="b" l="l" r="r" t="t"/>
                <a:pathLst>
                  <a:path extrusionOk="0" h="482" w="486">
                    <a:moveTo>
                      <a:pt x="242" y="1"/>
                    </a:moveTo>
                    <a:cubicBezTo>
                      <a:pt x="241" y="1"/>
                      <a:pt x="240" y="1"/>
                      <a:pt x="239" y="1"/>
                    </a:cubicBezTo>
                    <a:cubicBezTo>
                      <a:pt x="107" y="4"/>
                      <a:pt x="1" y="113"/>
                      <a:pt x="3" y="245"/>
                    </a:cubicBezTo>
                    <a:cubicBezTo>
                      <a:pt x="5" y="376"/>
                      <a:pt x="112" y="481"/>
                      <a:pt x="243" y="481"/>
                    </a:cubicBezTo>
                    <a:cubicBezTo>
                      <a:pt x="244" y="481"/>
                      <a:pt x="246" y="481"/>
                      <a:pt x="247" y="481"/>
                    </a:cubicBezTo>
                    <a:cubicBezTo>
                      <a:pt x="379" y="478"/>
                      <a:pt x="486" y="369"/>
                      <a:pt x="482" y="238"/>
                    </a:cubicBezTo>
                    <a:cubicBezTo>
                      <a:pt x="480" y="106"/>
                      <a:pt x="373" y="1"/>
                      <a:pt x="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0"/>
              <p:cNvSpPr/>
              <p:nvPr/>
            </p:nvSpPr>
            <p:spPr>
              <a:xfrm>
                <a:off x="1939250" y="4167525"/>
                <a:ext cx="14850" cy="14775"/>
              </a:xfrm>
              <a:custGeom>
                <a:rect b="b" l="l" r="r" t="t"/>
                <a:pathLst>
                  <a:path extrusionOk="0" h="591" w="594">
                    <a:moveTo>
                      <a:pt x="298" y="110"/>
                    </a:moveTo>
                    <a:cubicBezTo>
                      <a:pt x="345" y="110"/>
                      <a:pt x="391" y="129"/>
                      <a:pt x="427" y="163"/>
                    </a:cubicBezTo>
                    <a:cubicBezTo>
                      <a:pt x="463" y="196"/>
                      <a:pt x="482" y="243"/>
                      <a:pt x="483" y="293"/>
                    </a:cubicBezTo>
                    <a:cubicBezTo>
                      <a:pt x="485" y="341"/>
                      <a:pt x="467" y="390"/>
                      <a:pt x="432" y="424"/>
                    </a:cubicBezTo>
                    <a:cubicBezTo>
                      <a:pt x="397" y="460"/>
                      <a:pt x="351" y="479"/>
                      <a:pt x="302" y="480"/>
                    </a:cubicBezTo>
                    <a:cubicBezTo>
                      <a:pt x="200" y="480"/>
                      <a:pt x="115" y="399"/>
                      <a:pt x="114" y="298"/>
                    </a:cubicBezTo>
                    <a:cubicBezTo>
                      <a:pt x="112" y="247"/>
                      <a:pt x="131" y="200"/>
                      <a:pt x="166" y="165"/>
                    </a:cubicBezTo>
                    <a:cubicBezTo>
                      <a:pt x="199" y="131"/>
                      <a:pt x="246" y="111"/>
                      <a:pt x="296" y="110"/>
                    </a:cubicBezTo>
                    <a:close/>
                    <a:moveTo>
                      <a:pt x="293" y="1"/>
                    </a:moveTo>
                    <a:cubicBezTo>
                      <a:pt x="214" y="2"/>
                      <a:pt x="140" y="33"/>
                      <a:pt x="85" y="90"/>
                    </a:cubicBezTo>
                    <a:cubicBezTo>
                      <a:pt x="31" y="147"/>
                      <a:pt x="1" y="221"/>
                      <a:pt x="2" y="300"/>
                    </a:cubicBezTo>
                    <a:cubicBezTo>
                      <a:pt x="3" y="380"/>
                      <a:pt x="34" y="453"/>
                      <a:pt x="91" y="507"/>
                    </a:cubicBezTo>
                    <a:cubicBezTo>
                      <a:pt x="146" y="561"/>
                      <a:pt x="220" y="590"/>
                      <a:pt x="297" y="590"/>
                    </a:cubicBezTo>
                    <a:lnTo>
                      <a:pt x="302" y="590"/>
                    </a:lnTo>
                    <a:cubicBezTo>
                      <a:pt x="381" y="589"/>
                      <a:pt x="454" y="558"/>
                      <a:pt x="509" y="501"/>
                    </a:cubicBezTo>
                    <a:cubicBezTo>
                      <a:pt x="563" y="444"/>
                      <a:pt x="593" y="370"/>
                      <a:pt x="592" y="292"/>
                    </a:cubicBezTo>
                    <a:cubicBezTo>
                      <a:pt x="591" y="212"/>
                      <a:pt x="559" y="138"/>
                      <a:pt x="503" y="84"/>
                    </a:cubicBezTo>
                    <a:cubicBezTo>
                      <a:pt x="446" y="29"/>
                      <a:pt x="370"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0"/>
              <p:cNvSpPr/>
              <p:nvPr/>
            </p:nvSpPr>
            <p:spPr>
              <a:xfrm>
                <a:off x="1813350" y="4570150"/>
                <a:ext cx="394600" cy="154075"/>
              </a:xfrm>
              <a:custGeom>
                <a:rect b="b" l="l" r="r" t="t"/>
                <a:pathLst>
                  <a:path extrusionOk="0" h="6163" w="15784">
                    <a:moveTo>
                      <a:pt x="7931" y="0"/>
                    </a:moveTo>
                    <a:lnTo>
                      <a:pt x="3332" y="20"/>
                    </a:lnTo>
                    <a:lnTo>
                      <a:pt x="2872" y="677"/>
                    </a:lnTo>
                    <a:lnTo>
                      <a:pt x="2230" y="1592"/>
                    </a:lnTo>
                    <a:lnTo>
                      <a:pt x="1557" y="2551"/>
                    </a:lnTo>
                    <a:cubicBezTo>
                      <a:pt x="787" y="3650"/>
                      <a:pt x="262" y="4880"/>
                      <a:pt x="1" y="6163"/>
                    </a:cubicBezTo>
                    <a:lnTo>
                      <a:pt x="15783" y="6163"/>
                    </a:lnTo>
                    <a:cubicBezTo>
                      <a:pt x="15524" y="4880"/>
                      <a:pt x="14998" y="3649"/>
                      <a:pt x="14228" y="2551"/>
                    </a:cubicBezTo>
                    <a:lnTo>
                      <a:pt x="13556" y="1592"/>
                    </a:lnTo>
                    <a:lnTo>
                      <a:pt x="12914" y="677"/>
                    </a:lnTo>
                    <a:lnTo>
                      <a:pt x="12453" y="20"/>
                    </a:lnTo>
                    <a:lnTo>
                      <a:pt x="79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0"/>
              <p:cNvSpPr/>
              <p:nvPr/>
            </p:nvSpPr>
            <p:spPr>
              <a:xfrm>
                <a:off x="1811975" y="4568775"/>
                <a:ext cx="397400" cy="156800"/>
              </a:xfrm>
              <a:custGeom>
                <a:rect b="b" l="l" r="r" t="t"/>
                <a:pathLst>
                  <a:path extrusionOk="0" h="6272" w="15896">
                    <a:moveTo>
                      <a:pt x="7986" y="109"/>
                    </a:moveTo>
                    <a:lnTo>
                      <a:pt x="12480" y="128"/>
                    </a:lnTo>
                    <a:lnTo>
                      <a:pt x="14237" y="2636"/>
                    </a:lnTo>
                    <a:cubicBezTo>
                      <a:pt x="14989" y="3708"/>
                      <a:pt x="15506" y="4895"/>
                      <a:pt x="15772" y="6162"/>
                    </a:cubicBezTo>
                    <a:lnTo>
                      <a:pt x="125" y="6162"/>
                    </a:lnTo>
                    <a:cubicBezTo>
                      <a:pt x="392" y="4895"/>
                      <a:pt x="909" y="3708"/>
                      <a:pt x="1659" y="2636"/>
                    </a:cubicBezTo>
                    <a:lnTo>
                      <a:pt x="3417" y="128"/>
                    </a:lnTo>
                    <a:lnTo>
                      <a:pt x="7986" y="109"/>
                    </a:lnTo>
                    <a:close/>
                    <a:moveTo>
                      <a:pt x="7986" y="0"/>
                    </a:moveTo>
                    <a:lnTo>
                      <a:pt x="3387" y="19"/>
                    </a:lnTo>
                    <a:cubicBezTo>
                      <a:pt x="3369" y="19"/>
                      <a:pt x="3353" y="28"/>
                      <a:pt x="3342" y="43"/>
                    </a:cubicBezTo>
                    <a:lnTo>
                      <a:pt x="1569" y="2574"/>
                    </a:lnTo>
                    <a:cubicBezTo>
                      <a:pt x="795" y="3676"/>
                      <a:pt x="268" y="4899"/>
                      <a:pt x="3" y="6206"/>
                    </a:cubicBezTo>
                    <a:cubicBezTo>
                      <a:pt x="1" y="6222"/>
                      <a:pt x="4" y="6239"/>
                      <a:pt x="14" y="6251"/>
                    </a:cubicBezTo>
                    <a:cubicBezTo>
                      <a:pt x="24" y="6264"/>
                      <a:pt x="40" y="6272"/>
                      <a:pt x="58" y="6272"/>
                    </a:cubicBezTo>
                    <a:lnTo>
                      <a:pt x="15839" y="6272"/>
                    </a:lnTo>
                    <a:cubicBezTo>
                      <a:pt x="15856" y="6272"/>
                      <a:pt x="15871" y="6264"/>
                      <a:pt x="15881" y="6251"/>
                    </a:cubicBezTo>
                    <a:cubicBezTo>
                      <a:pt x="15891" y="6239"/>
                      <a:pt x="15895" y="6222"/>
                      <a:pt x="15892" y="6206"/>
                    </a:cubicBezTo>
                    <a:cubicBezTo>
                      <a:pt x="15626" y="4900"/>
                      <a:pt x="15100" y="3676"/>
                      <a:pt x="14326" y="2574"/>
                    </a:cubicBezTo>
                    <a:lnTo>
                      <a:pt x="12553" y="43"/>
                    </a:lnTo>
                    <a:cubicBezTo>
                      <a:pt x="12543" y="28"/>
                      <a:pt x="12527" y="19"/>
                      <a:pt x="12508" y="19"/>
                    </a:cubicBezTo>
                    <a:lnTo>
                      <a:pt x="7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0"/>
              <p:cNvSpPr/>
              <p:nvPr/>
            </p:nvSpPr>
            <p:spPr>
              <a:xfrm>
                <a:off x="1873725" y="4616925"/>
                <a:ext cx="276475" cy="2750"/>
              </a:xfrm>
              <a:custGeom>
                <a:rect b="b" l="l" r="r" t="t"/>
                <a:pathLst>
                  <a:path extrusionOk="0" h="110" w="11059">
                    <a:moveTo>
                      <a:pt x="54" y="1"/>
                    </a:moveTo>
                    <a:cubicBezTo>
                      <a:pt x="24" y="1"/>
                      <a:pt x="0" y="25"/>
                      <a:pt x="0" y="54"/>
                    </a:cubicBezTo>
                    <a:cubicBezTo>
                      <a:pt x="0" y="85"/>
                      <a:pt x="24" y="109"/>
                      <a:pt x="54" y="109"/>
                    </a:cubicBezTo>
                    <a:lnTo>
                      <a:pt x="11003" y="109"/>
                    </a:lnTo>
                    <a:cubicBezTo>
                      <a:pt x="11033" y="109"/>
                      <a:pt x="11058" y="85"/>
                      <a:pt x="11058" y="54"/>
                    </a:cubicBezTo>
                    <a:cubicBezTo>
                      <a:pt x="11058" y="24"/>
                      <a:pt x="11033" y="1"/>
                      <a:pt x="1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0"/>
              <p:cNvSpPr/>
              <p:nvPr/>
            </p:nvSpPr>
            <p:spPr>
              <a:xfrm>
                <a:off x="2000750" y="4616875"/>
                <a:ext cx="2750" cy="55825"/>
              </a:xfrm>
              <a:custGeom>
                <a:rect b="b" l="l" r="r" t="t"/>
                <a:pathLst>
                  <a:path extrusionOk="0" h="2233" w="110">
                    <a:moveTo>
                      <a:pt x="54" y="0"/>
                    </a:moveTo>
                    <a:cubicBezTo>
                      <a:pt x="25" y="0"/>
                      <a:pt x="0" y="25"/>
                      <a:pt x="0" y="55"/>
                    </a:cubicBezTo>
                    <a:lnTo>
                      <a:pt x="0" y="2178"/>
                    </a:lnTo>
                    <a:cubicBezTo>
                      <a:pt x="0" y="2208"/>
                      <a:pt x="25" y="2233"/>
                      <a:pt x="54" y="2233"/>
                    </a:cubicBezTo>
                    <a:cubicBezTo>
                      <a:pt x="85" y="2233"/>
                      <a:pt x="109" y="2208"/>
                      <a:pt x="109" y="2178"/>
                    </a:cubicBezTo>
                    <a:lnTo>
                      <a:pt x="109" y="55"/>
                    </a:lnTo>
                    <a:cubicBezTo>
                      <a:pt x="109" y="25"/>
                      <a:pt x="85" y="0"/>
                      <a:pt x="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0"/>
              <p:cNvSpPr/>
              <p:nvPr/>
            </p:nvSpPr>
            <p:spPr>
              <a:xfrm>
                <a:off x="2027775" y="4616875"/>
                <a:ext cx="2750" cy="55825"/>
              </a:xfrm>
              <a:custGeom>
                <a:rect b="b" l="l" r="r" t="t"/>
                <a:pathLst>
                  <a:path extrusionOk="0" h="2233" w="110">
                    <a:moveTo>
                      <a:pt x="56" y="0"/>
                    </a:moveTo>
                    <a:cubicBezTo>
                      <a:pt x="26" y="0"/>
                      <a:pt x="1" y="25"/>
                      <a:pt x="1" y="55"/>
                    </a:cubicBezTo>
                    <a:lnTo>
                      <a:pt x="1" y="2178"/>
                    </a:lnTo>
                    <a:cubicBezTo>
                      <a:pt x="1" y="2208"/>
                      <a:pt x="26" y="2233"/>
                      <a:pt x="56" y="2233"/>
                    </a:cubicBezTo>
                    <a:cubicBezTo>
                      <a:pt x="86" y="2233"/>
                      <a:pt x="110" y="2208"/>
                      <a:pt x="110" y="2178"/>
                    </a:cubicBezTo>
                    <a:lnTo>
                      <a:pt x="110" y="55"/>
                    </a:lnTo>
                    <a:cubicBezTo>
                      <a:pt x="110" y="25"/>
                      <a:pt x="86" y="0"/>
                      <a:pt x="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0"/>
              <p:cNvSpPr/>
              <p:nvPr/>
            </p:nvSpPr>
            <p:spPr>
              <a:xfrm>
                <a:off x="1864175" y="4616900"/>
                <a:ext cx="46500" cy="56475"/>
              </a:xfrm>
              <a:custGeom>
                <a:rect b="b" l="l" r="r" t="t"/>
                <a:pathLst>
                  <a:path extrusionOk="0" h="2259" w="1860">
                    <a:moveTo>
                      <a:pt x="1483" y="0"/>
                    </a:moveTo>
                    <a:cubicBezTo>
                      <a:pt x="1480" y="0"/>
                      <a:pt x="1476" y="1"/>
                      <a:pt x="1472" y="2"/>
                    </a:cubicBezTo>
                    <a:cubicBezTo>
                      <a:pt x="1442" y="8"/>
                      <a:pt x="1422" y="37"/>
                      <a:pt x="1429" y="66"/>
                    </a:cubicBezTo>
                    <a:cubicBezTo>
                      <a:pt x="1442" y="130"/>
                      <a:pt x="1729" y="1606"/>
                      <a:pt x="45" y="2152"/>
                    </a:cubicBezTo>
                    <a:cubicBezTo>
                      <a:pt x="16" y="2161"/>
                      <a:pt x="1" y="2192"/>
                      <a:pt x="10" y="2221"/>
                    </a:cubicBezTo>
                    <a:cubicBezTo>
                      <a:pt x="17" y="2244"/>
                      <a:pt x="38" y="2259"/>
                      <a:pt x="62" y="2259"/>
                    </a:cubicBezTo>
                    <a:cubicBezTo>
                      <a:pt x="67" y="2259"/>
                      <a:pt x="73" y="2258"/>
                      <a:pt x="78" y="2258"/>
                    </a:cubicBezTo>
                    <a:cubicBezTo>
                      <a:pt x="1859" y="1679"/>
                      <a:pt x="1541" y="61"/>
                      <a:pt x="1536" y="44"/>
                    </a:cubicBezTo>
                    <a:cubicBezTo>
                      <a:pt x="1531" y="18"/>
                      <a:pt x="1508" y="0"/>
                      <a:pt x="14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0"/>
              <p:cNvSpPr/>
              <p:nvPr/>
            </p:nvSpPr>
            <p:spPr>
              <a:xfrm>
                <a:off x="2102900" y="4616875"/>
                <a:ext cx="46450" cy="56500"/>
              </a:xfrm>
              <a:custGeom>
                <a:rect b="b" l="l" r="r" t="t"/>
                <a:pathLst>
                  <a:path extrusionOk="0" h="2260" w="1858">
                    <a:moveTo>
                      <a:pt x="376" y="0"/>
                    </a:moveTo>
                    <a:cubicBezTo>
                      <a:pt x="351" y="0"/>
                      <a:pt x="328" y="18"/>
                      <a:pt x="322" y="44"/>
                    </a:cubicBezTo>
                    <a:cubicBezTo>
                      <a:pt x="320" y="61"/>
                      <a:pt x="0" y="1680"/>
                      <a:pt x="1780" y="2257"/>
                    </a:cubicBezTo>
                    <a:cubicBezTo>
                      <a:pt x="1785" y="2259"/>
                      <a:pt x="1792" y="2260"/>
                      <a:pt x="1798" y="2260"/>
                    </a:cubicBezTo>
                    <a:cubicBezTo>
                      <a:pt x="1821" y="2260"/>
                      <a:pt x="1841" y="2245"/>
                      <a:pt x="1850" y="2220"/>
                    </a:cubicBezTo>
                    <a:cubicBezTo>
                      <a:pt x="1858" y="2192"/>
                      <a:pt x="1842" y="2161"/>
                      <a:pt x="1814" y="2152"/>
                    </a:cubicBezTo>
                    <a:cubicBezTo>
                      <a:pt x="129" y="1605"/>
                      <a:pt x="417" y="128"/>
                      <a:pt x="430" y="66"/>
                    </a:cubicBezTo>
                    <a:cubicBezTo>
                      <a:pt x="436" y="36"/>
                      <a:pt x="417" y="8"/>
                      <a:pt x="387" y="1"/>
                    </a:cubicBezTo>
                    <a:cubicBezTo>
                      <a:pt x="384" y="1"/>
                      <a:pt x="380" y="0"/>
                      <a:pt x="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0"/>
              <p:cNvSpPr/>
              <p:nvPr/>
            </p:nvSpPr>
            <p:spPr>
              <a:xfrm>
                <a:off x="1785125" y="4254875"/>
                <a:ext cx="467375" cy="336850"/>
              </a:xfrm>
              <a:custGeom>
                <a:rect b="b" l="l" r="r" t="t"/>
                <a:pathLst>
                  <a:path extrusionOk="0" h="13474" w="18695">
                    <a:moveTo>
                      <a:pt x="5311" y="0"/>
                    </a:moveTo>
                    <a:cubicBezTo>
                      <a:pt x="5211" y="0"/>
                      <a:pt x="5112" y="4"/>
                      <a:pt x="5013" y="12"/>
                    </a:cubicBezTo>
                    <a:cubicBezTo>
                      <a:pt x="3654" y="111"/>
                      <a:pt x="2432" y="894"/>
                      <a:pt x="1789" y="2096"/>
                    </a:cubicBezTo>
                    <a:lnTo>
                      <a:pt x="0" y="5439"/>
                    </a:lnTo>
                    <a:lnTo>
                      <a:pt x="3072" y="8043"/>
                    </a:lnTo>
                    <a:cubicBezTo>
                      <a:pt x="3228" y="8309"/>
                      <a:pt x="3448" y="8689"/>
                      <a:pt x="3603" y="8955"/>
                    </a:cubicBezTo>
                    <a:cubicBezTo>
                      <a:pt x="3603" y="8955"/>
                      <a:pt x="3816" y="13390"/>
                      <a:pt x="3884" y="13435"/>
                    </a:cubicBezTo>
                    <a:cubicBezTo>
                      <a:pt x="3924" y="13463"/>
                      <a:pt x="4790" y="13473"/>
                      <a:pt x="6001" y="13473"/>
                    </a:cubicBezTo>
                    <a:cubicBezTo>
                      <a:pt x="8997" y="13473"/>
                      <a:pt x="14112" y="13413"/>
                      <a:pt x="14112" y="13413"/>
                    </a:cubicBezTo>
                    <a:lnTo>
                      <a:pt x="15151" y="8854"/>
                    </a:lnTo>
                    <a:lnTo>
                      <a:pt x="18694" y="3663"/>
                    </a:lnTo>
                    <a:cubicBezTo>
                      <a:pt x="18694" y="3663"/>
                      <a:pt x="17117" y="1839"/>
                      <a:pt x="16650" y="1396"/>
                    </a:cubicBezTo>
                    <a:cubicBezTo>
                      <a:pt x="15876" y="660"/>
                      <a:pt x="14700" y="92"/>
                      <a:pt x="13617" y="12"/>
                    </a:cubicBezTo>
                    <a:cubicBezTo>
                      <a:pt x="13519" y="4"/>
                      <a:pt x="13419" y="0"/>
                      <a:pt x="13318" y="0"/>
                    </a:cubicBezTo>
                    <a:lnTo>
                      <a:pt x="11750" y="0"/>
                    </a:lnTo>
                    <a:lnTo>
                      <a:pt x="9481" y="1571"/>
                    </a:lnTo>
                    <a:lnTo>
                      <a:pt x="7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0"/>
              <p:cNvSpPr/>
              <p:nvPr/>
            </p:nvSpPr>
            <p:spPr>
              <a:xfrm>
                <a:off x="1783625" y="4253500"/>
                <a:ext cx="470325" cy="339550"/>
              </a:xfrm>
              <a:custGeom>
                <a:rect b="b" l="l" r="r" t="t"/>
                <a:pathLst>
                  <a:path extrusionOk="0" h="13582" w="18813">
                    <a:moveTo>
                      <a:pt x="13377" y="111"/>
                    </a:moveTo>
                    <a:cubicBezTo>
                      <a:pt x="13471" y="111"/>
                      <a:pt x="13566" y="114"/>
                      <a:pt x="13672" y="123"/>
                    </a:cubicBezTo>
                    <a:cubicBezTo>
                      <a:pt x="14699" y="197"/>
                      <a:pt x="15877" y="736"/>
                      <a:pt x="16671" y="1491"/>
                    </a:cubicBezTo>
                    <a:cubicBezTo>
                      <a:pt x="17097" y="1896"/>
                      <a:pt x="18472" y="3477"/>
                      <a:pt x="18685" y="3723"/>
                    </a:cubicBezTo>
                    <a:lnTo>
                      <a:pt x="15166" y="8878"/>
                    </a:lnTo>
                    <a:cubicBezTo>
                      <a:pt x="15162" y="8884"/>
                      <a:pt x="15160" y="8891"/>
                      <a:pt x="15158" y="8897"/>
                    </a:cubicBezTo>
                    <a:lnTo>
                      <a:pt x="14129" y="13413"/>
                    </a:lnTo>
                    <a:cubicBezTo>
                      <a:pt x="12207" y="13435"/>
                      <a:pt x="8217" y="13474"/>
                      <a:pt x="5849" y="13474"/>
                    </a:cubicBezTo>
                    <a:cubicBezTo>
                      <a:pt x="4829" y="13474"/>
                      <a:pt x="4110" y="13467"/>
                      <a:pt x="3986" y="13448"/>
                    </a:cubicBezTo>
                    <a:cubicBezTo>
                      <a:pt x="3933" y="13178"/>
                      <a:pt x="3797" y="10674"/>
                      <a:pt x="3719" y="9006"/>
                    </a:cubicBezTo>
                    <a:cubicBezTo>
                      <a:pt x="3717" y="8997"/>
                      <a:pt x="3714" y="8989"/>
                      <a:pt x="3710" y="8981"/>
                    </a:cubicBezTo>
                    <a:lnTo>
                      <a:pt x="3180" y="8069"/>
                    </a:lnTo>
                    <a:cubicBezTo>
                      <a:pt x="3177" y="8064"/>
                      <a:pt x="3174" y="8059"/>
                      <a:pt x="3169" y="8055"/>
                    </a:cubicBezTo>
                    <a:lnTo>
                      <a:pt x="130" y="5482"/>
                    </a:lnTo>
                    <a:lnTo>
                      <a:pt x="1897" y="2178"/>
                    </a:lnTo>
                    <a:cubicBezTo>
                      <a:pt x="2532" y="991"/>
                      <a:pt x="3721" y="222"/>
                      <a:pt x="5076" y="123"/>
                    </a:cubicBezTo>
                    <a:cubicBezTo>
                      <a:pt x="5182" y="114"/>
                      <a:pt x="5277" y="111"/>
                      <a:pt x="5371" y="111"/>
                    </a:cubicBezTo>
                    <a:lnTo>
                      <a:pt x="7372" y="111"/>
                    </a:lnTo>
                    <a:lnTo>
                      <a:pt x="9507" y="1670"/>
                    </a:lnTo>
                    <a:cubicBezTo>
                      <a:pt x="9517" y="1677"/>
                      <a:pt x="9529" y="1681"/>
                      <a:pt x="9540" y="1681"/>
                    </a:cubicBezTo>
                    <a:cubicBezTo>
                      <a:pt x="9551" y="1681"/>
                      <a:pt x="9562" y="1678"/>
                      <a:pt x="9571" y="1671"/>
                    </a:cubicBezTo>
                    <a:lnTo>
                      <a:pt x="11827" y="111"/>
                    </a:lnTo>
                    <a:close/>
                    <a:moveTo>
                      <a:pt x="5371" y="0"/>
                    </a:moveTo>
                    <a:cubicBezTo>
                      <a:pt x="5274" y="0"/>
                      <a:pt x="5176" y="4"/>
                      <a:pt x="5069" y="12"/>
                    </a:cubicBezTo>
                    <a:cubicBezTo>
                      <a:pt x="3675" y="114"/>
                      <a:pt x="2454" y="904"/>
                      <a:pt x="1801" y="2126"/>
                    </a:cubicBezTo>
                    <a:lnTo>
                      <a:pt x="12" y="5468"/>
                    </a:lnTo>
                    <a:cubicBezTo>
                      <a:pt x="0" y="5490"/>
                      <a:pt x="5" y="5519"/>
                      <a:pt x="25" y="5536"/>
                    </a:cubicBezTo>
                    <a:lnTo>
                      <a:pt x="3091" y="8133"/>
                    </a:lnTo>
                    <a:lnTo>
                      <a:pt x="3610" y="9025"/>
                    </a:lnTo>
                    <a:cubicBezTo>
                      <a:pt x="3823" y="13475"/>
                      <a:pt x="3885" y="13516"/>
                      <a:pt x="3914" y="13536"/>
                    </a:cubicBezTo>
                    <a:cubicBezTo>
                      <a:pt x="3964" y="13569"/>
                      <a:pt x="4930" y="13582"/>
                      <a:pt x="6268" y="13582"/>
                    </a:cubicBezTo>
                    <a:cubicBezTo>
                      <a:pt x="8788" y="13582"/>
                      <a:pt x="12626" y="13539"/>
                      <a:pt x="14172" y="13522"/>
                    </a:cubicBezTo>
                    <a:cubicBezTo>
                      <a:pt x="14198" y="13522"/>
                      <a:pt x="14220" y="13504"/>
                      <a:pt x="14225" y="13479"/>
                    </a:cubicBezTo>
                    <a:lnTo>
                      <a:pt x="15262" y="8930"/>
                    </a:lnTo>
                    <a:lnTo>
                      <a:pt x="18799" y="3748"/>
                    </a:lnTo>
                    <a:cubicBezTo>
                      <a:pt x="18812" y="3728"/>
                      <a:pt x="18811" y="3700"/>
                      <a:pt x="18795" y="3680"/>
                    </a:cubicBezTo>
                    <a:cubicBezTo>
                      <a:pt x="18779" y="3662"/>
                      <a:pt x="17209" y="1851"/>
                      <a:pt x="16746" y="1410"/>
                    </a:cubicBezTo>
                    <a:cubicBezTo>
                      <a:pt x="15934" y="638"/>
                      <a:pt x="14731" y="89"/>
                      <a:pt x="13679" y="12"/>
                    </a:cubicBezTo>
                    <a:cubicBezTo>
                      <a:pt x="13571" y="4"/>
                      <a:pt x="13473" y="0"/>
                      <a:pt x="13377" y="0"/>
                    </a:cubicBezTo>
                    <a:lnTo>
                      <a:pt x="11810" y="0"/>
                    </a:lnTo>
                    <a:cubicBezTo>
                      <a:pt x="11799" y="0"/>
                      <a:pt x="11788" y="4"/>
                      <a:pt x="11779" y="11"/>
                    </a:cubicBezTo>
                    <a:lnTo>
                      <a:pt x="9542" y="1559"/>
                    </a:lnTo>
                    <a:lnTo>
                      <a:pt x="7421" y="11"/>
                    </a:lnTo>
                    <a:cubicBezTo>
                      <a:pt x="7413" y="4"/>
                      <a:pt x="7401" y="0"/>
                      <a:pt x="7389"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0"/>
              <p:cNvSpPr/>
              <p:nvPr/>
            </p:nvSpPr>
            <p:spPr>
              <a:xfrm>
                <a:off x="1783625" y="4253500"/>
                <a:ext cx="471075" cy="339550"/>
              </a:xfrm>
              <a:custGeom>
                <a:rect b="b" l="l" r="r" t="t"/>
                <a:pathLst>
                  <a:path extrusionOk="0" h="13582" w="18843">
                    <a:moveTo>
                      <a:pt x="13380" y="111"/>
                    </a:moveTo>
                    <a:cubicBezTo>
                      <a:pt x="13474" y="111"/>
                      <a:pt x="13569" y="114"/>
                      <a:pt x="13674" y="123"/>
                    </a:cubicBezTo>
                    <a:cubicBezTo>
                      <a:pt x="14702" y="197"/>
                      <a:pt x="15879" y="736"/>
                      <a:pt x="16673" y="1491"/>
                    </a:cubicBezTo>
                    <a:cubicBezTo>
                      <a:pt x="17099" y="1896"/>
                      <a:pt x="18502" y="3529"/>
                      <a:pt x="18716" y="3780"/>
                    </a:cubicBezTo>
                    <a:lnTo>
                      <a:pt x="15169" y="8877"/>
                    </a:lnTo>
                    <a:cubicBezTo>
                      <a:pt x="15163" y="8884"/>
                      <a:pt x="15161" y="8891"/>
                      <a:pt x="15160" y="8897"/>
                    </a:cubicBezTo>
                    <a:lnTo>
                      <a:pt x="14130" y="13413"/>
                    </a:lnTo>
                    <a:cubicBezTo>
                      <a:pt x="12208" y="13435"/>
                      <a:pt x="8217" y="13474"/>
                      <a:pt x="5849" y="13474"/>
                    </a:cubicBezTo>
                    <a:cubicBezTo>
                      <a:pt x="4827" y="13474"/>
                      <a:pt x="4107" y="13467"/>
                      <a:pt x="3986" y="13448"/>
                    </a:cubicBezTo>
                    <a:cubicBezTo>
                      <a:pt x="3928" y="13183"/>
                      <a:pt x="3794" y="10674"/>
                      <a:pt x="3719" y="9006"/>
                    </a:cubicBezTo>
                    <a:cubicBezTo>
                      <a:pt x="3717" y="8997"/>
                      <a:pt x="3714" y="8989"/>
                      <a:pt x="3710" y="8981"/>
                    </a:cubicBezTo>
                    <a:lnTo>
                      <a:pt x="3180" y="8069"/>
                    </a:lnTo>
                    <a:cubicBezTo>
                      <a:pt x="3177" y="8064"/>
                      <a:pt x="3174" y="8059"/>
                      <a:pt x="3169" y="8055"/>
                    </a:cubicBezTo>
                    <a:lnTo>
                      <a:pt x="130" y="5482"/>
                    </a:lnTo>
                    <a:lnTo>
                      <a:pt x="1899" y="2178"/>
                    </a:lnTo>
                    <a:cubicBezTo>
                      <a:pt x="2536" y="991"/>
                      <a:pt x="3724" y="222"/>
                      <a:pt x="5079" y="123"/>
                    </a:cubicBezTo>
                    <a:cubicBezTo>
                      <a:pt x="5184" y="114"/>
                      <a:pt x="5280" y="111"/>
                      <a:pt x="5374" y="111"/>
                    </a:cubicBezTo>
                    <a:lnTo>
                      <a:pt x="7374" y="111"/>
                    </a:lnTo>
                    <a:lnTo>
                      <a:pt x="9510" y="1670"/>
                    </a:lnTo>
                    <a:cubicBezTo>
                      <a:pt x="9521" y="1677"/>
                      <a:pt x="9532" y="1681"/>
                      <a:pt x="9543" y="1681"/>
                    </a:cubicBezTo>
                    <a:cubicBezTo>
                      <a:pt x="9553" y="1681"/>
                      <a:pt x="9564" y="1678"/>
                      <a:pt x="9574" y="1671"/>
                    </a:cubicBezTo>
                    <a:lnTo>
                      <a:pt x="11830" y="111"/>
                    </a:lnTo>
                    <a:close/>
                    <a:moveTo>
                      <a:pt x="5371" y="0"/>
                    </a:moveTo>
                    <a:cubicBezTo>
                      <a:pt x="5274" y="0"/>
                      <a:pt x="5176" y="4"/>
                      <a:pt x="5069" y="12"/>
                    </a:cubicBezTo>
                    <a:cubicBezTo>
                      <a:pt x="3675" y="114"/>
                      <a:pt x="2454" y="904"/>
                      <a:pt x="1801" y="2126"/>
                    </a:cubicBezTo>
                    <a:lnTo>
                      <a:pt x="12" y="5468"/>
                    </a:lnTo>
                    <a:cubicBezTo>
                      <a:pt x="0" y="5490"/>
                      <a:pt x="5" y="5519"/>
                      <a:pt x="25" y="5536"/>
                    </a:cubicBezTo>
                    <a:lnTo>
                      <a:pt x="3091" y="8133"/>
                    </a:lnTo>
                    <a:lnTo>
                      <a:pt x="3610" y="9025"/>
                    </a:lnTo>
                    <a:cubicBezTo>
                      <a:pt x="3815" y="13470"/>
                      <a:pt x="3885" y="13516"/>
                      <a:pt x="3914" y="13536"/>
                    </a:cubicBezTo>
                    <a:cubicBezTo>
                      <a:pt x="3964" y="13569"/>
                      <a:pt x="4930" y="13582"/>
                      <a:pt x="6268" y="13582"/>
                    </a:cubicBezTo>
                    <a:cubicBezTo>
                      <a:pt x="8786" y="13582"/>
                      <a:pt x="12626" y="13539"/>
                      <a:pt x="14173" y="13522"/>
                    </a:cubicBezTo>
                    <a:cubicBezTo>
                      <a:pt x="14199" y="13522"/>
                      <a:pt x="14222" y="13504"/>
                      <a:pt x="14227" y="13479"/>
                    </a:cubicBezTo>
                    <a:lnTo>
                      <a:pt x="15263" y="8930"/>
                    </a:lnTo>
                    <a:lnTo>
                      <a:pt x="18828" y="3807"/>
                    </a:lnTo>
                    <a:cubicBezTo>
                      <a:pt x="18842" y="3786"/>
                      <a:pt x="18841" y="3758"/>
                      <a:pt x="18825" y="3739"/>
                    </a:cubicBezTo>
                    <a:cubicBezTo>
                      <a:pt x="18758" y="3662"/>
                      <a:pt x="17209" y="1852"/>
                      <a:pt x="16746" y="1410"/>
                    </a:cubicBezTo>
                    <a:cubicBezTo>
                      <a:pt x="15934" y="638"/>
                      <a:pt x="14731" y="89"/>
                      <a:pt x="13679" y="12"/>
                    </a:cubicBezTo>
                    <a:cubicBezTo>
                      <a:pt x="13571" y="4"/>
                      <a:pt x="13473" y="0"/>
                      <a:pt x="13377" y="0"/>
                    </a:cubicBezTo>
                    <a:lnTo>
                      <a:pt x="11810" y="0"/>
                    </a:lnTo>
                    <a:cubicBezTo>
                      <a:pt x="11799" y="0"/>
                      <a:pt x="11788" y="4"/>
                      <a:pt x="11779" y="11"/>
                    </a:cubicBezTo>
                    <a:lnTo>
                      <a:pt x="9542" y="1559"/>
                    </a:lnTo>
                    <a:lnTo>
                      <a:pt x="7421" y="11"/>
                    </a:lnTo>
                    <a:cubicBezTo>
                      <a:pt x="7413" y="4"/>
                      <a:pt x="7401" y="0"/>
                      <a:pt x="7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0"/>
              <p:cNvSpPr/>
              <p:nvPr/>
            </p:nvSpPr>
            <p:spPr>
              <a:xfrm>
                <a:off x="2004350" y="4256575"/>
                <a:ext cx="107225" cy="166700"/>
              </a:xfrm>
              <a:custGeom>
                <a:rect b="b" l="l" r="r" t="t"/>
                <a:pathLst>
                  <a:path extrusionOk="0" h="6668" w="4289">
                    <a:moveTo>
                      <a:pt x="518" y="1"/>
                    </a:moveTo>
                    <a:cubicBezTo>
                      <a:pt x="265" y="1"/>
                      <a:pt x="60" y="203"/>
                      <a:pt x="58" y="456"/>
                    </a:cubicBezTo>
                    <a:lnTo>
                      <a:pt x="3" y="6171"/>
                    </a:lnTo>
                    <a:cubicBezTo>
                      <a:pt x="1" y="6426"/>
                      <a:pt x="204" y="6633"/>
                      <a:pt x="458" y="6636"/>
                    </a:cubicBezTo>
                    <a:lnTo>
                      <a:pt x="3768" y="6667"/>
                    </a:lnTo>
                    <a:cubicBezTo>
                      <a:pt x="3769" y="6667"/>
                      <a:pt x="3770" y="6667"/>
                      <a:pt x="3772" y="6667"/>
                    </a:cubicBezTo>
                    <a:cubicBezTo>
                      <a:pt x="4022" y="6667"/>
                      <a:pt x="4230" y="6465"/>
                      <a:pt x="4232" y="6212"/>
                    </a:cubicBezTo>
                    <a:lnTo>
                      <a:pt x="4287" y="497"/>
                    </a:lnTo>
                    <a:cubicBezTo>
                      <a:pt x="4289" y="242"/>
                      <a:pt x="4085" y="35"/>
                      <a:pt x="3831" y="32"/>
                    </a:cubicBezTo>
                    <a:lnTo>
                      <a:pt x="522" y="1"/>
                    </a:lnTo>
                    <a:cubicBezTo>
                      <a:pt x="520" y="1"/>
                      <a:pt x="519" y="1"/>
                      <a:pt x="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0"/>
              <p:cNvSpPr/>
              <p:nvPr/>
            </p:nvSpPr>
            <p:spPr>
              <a:xfrm>
                <a:off x="2002975" y="4255200"/>
                <a:ext cx="109975" cy="169450"/>
              </a:xfrm>
              <a:custGeom>
                <a:rect b="b" l="l" r="r" t="t"/>
                <a:pathLst>
                  <a:path extrusionOk="0" h="6778" w="4399">
                    <a:moveTo>
                      <a:pt x="570" y="111"/>
                    </a:moveTo>
                    <a:cubicBezTo>
                      <a:pt x="572" y="111"/>
                      <a:pt x="574" y="111"/>
                      <a:pt x="576" y="111"/>
                    </a:cubicBezTo>
                    <a:lnTo>
                      <a:pt x="3885" y="142"/>
                    </a:lnTo>
                    <a:cubicBezTo>
                      <a:pt x="3992" y="143"/>
                      <a:pt x="4095" y="185"/>
                      <a:pt x="4171" y="263"/>
                    </a:cubicBezTo>
                    <a:cubicBezTo>
                      <a:pt x="4245" y="341"/>
                      <a:pt x="4287" y="444"/>
                      <a:pt x="4286" y="551"/>
                    </a:cubicBezTo>
                    <a:lnTo>
                      <a:pt x="4231" y="6267"/>
                    </a:lnTo>
                    <a:cubicBezTo>
                      <a:pt x="4230" y="6489"/>
                      <a:pt x="4048" y="6667"/>
                      <a:pt x="3826" y="6667"/>
                    </a:cubicBezTo>
                    <a:lnTo>
                      <a:pt x="3823" y="6667"/>
                    </a:lnTo>
                    <a:lnTo>
                      <a:pt x="513" y="6635"/>
                    </a:lnTo>
                    <a:cubicBezTo>
                      <a:pt x="405" y="6635"/>
                      <a:pt x="303" y="6593"/>
                      <a:pt x="228" y="6515"/>
                    </a:cubicBezTo>
                    <a:cubicBezTo>
                      <a:pt x="152" y="6437"/>
                      <a:pt x="111" y="6334"/>
                      <a:pt x="113" y="6226"/>
                    </a:cubicBezTo>
                    <a:lnTo>
                      <a:pt x="167" y="511"/>
                    </a:lnTo>
                    <a:cubicBezTo>
                      <a:pt x="168" y="290"/>
                      <a:pt x="351" y="111"/>
                      <a:pt x="570" y="111"/>
                    </a:cubicBezTo>
                    <a:close/>
                    <a:moveTo>
                      <a:pt x="571" y="1"/>
                    </a:moveTo>
                    <a:cubicBezTo>
                      <a:pt x="290" y="1"/>
                      <a:pt x="59" y="228"/>
                      <a:pt x="57" y="511"/>
                    </a:cubicBezTo>
                    <a:lnTo>
                      <a:pt x="2" y="6226"/>
                    </a:lnTo>
                    <a:cubicBezTo>
                      <a:pt x="1" y="6364"/>
                      <a:pt x="54" y="6494"/>
                      <a:pt x="150" y="6593"/>
                    </a:cubicBezTo>
                    <a:cubicBezTo>
                      <a:pt x="246" y="6691"/>
                      <a:pt x="374" y="6745"/>
                      <a:pt x="511" y="6747"/>
                    </a:cubicBezTo>
                    <a:lnTo>
                      <a:pt x="3821" y="6777"/>
                    </a:lnTo>
                    <a:lnTo>
                      <a:pt x="3826" y="6777"/>
                    </a:lnTo>
                    <a:cubicBezTo>
                      <a:pt x="4108" y="6777"/>
                      <a:pt x="4339" y="6550"/>
                      <a:pt x="4343" y="6268"/>
                    </a:cubicBezTo>
                    <a:lnTo>
                      <a:pt x="4397" y="553"/>
                    </a:lnTo>
                    <a:cubicBezTo>
                      <a:pt x="4399" y="415"/>
                      <a:pt x="4345" y="285"/>
                      <a:pt x="4249" y="186"/>
                    </a:cubicBezTo>
                    <a:cubicBezTo>
                      <a:pt x="4152" y="88"/>
                      <a:pt x="4023" y="34"/>
                      <a:pt x="3886" y="32"/>
                    </a:cubicBezTo>
                    <a:lnTo>
                      <a:pt x="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0"/>
              <p:cNvSpPr/>
              <p:nvPr/>
            </p:nvSpPr>
            <p:spPr>
              <a:xfrm>
                <a:off x="2017250" y="4267500"/>
                <a:ext cx="34275" cy="14925"/>
              </a:xfrm>
              <a:custGeom>
                <a:rect b="b" l="l" r="r" t="t"/>
                <a:pathLst>
                  <a:path extrusionOk="0" h="597" w="1371">
                    <a:moveTo>
                      <a:pt x="269" y="113"/>
                    </a:moveTo>
                    <a:cubicBezTo>
                      <a:pt x="269" y="113"/>
                      <a:pt x="270" y="113"/>
                      <a:pt x="271" y="114"/>
                    </a:cubicBezTo>
                    <a:lnTo>
                      <a:pt x="1106" y="122"/>
                    </a:lnTo>
                    <a:cubicBezTo>
                      <a:pt x="1147" y="122"/>
                      <a:pt x="1187" y="139"/>
                      <a:pt x="1216" y="169"/>
                    </a:cubicBezTo>
                    <a:cubicBezTo>
                      <a:pt x="1245" y="198"/>
                      <a:pt x="1260" y="238"/>
                      <a:pt x="1260" y="280"/>
                    </a:cubicBezTo>
                    <a:lnTo>
                      <a:pt x="1260" y="335"/>
                    </a:lnTo>
                    <a:cubicBezTo>
                      <a:pt x="1259" y="420"/>
                      <a:pt x="1191" y="488"/>
                      <a:pt x="1102" y="488"/>
                    </a:cubicBezTo>
                    <a:lnTo>
                      <a:pt x="268" y="481"/>
                    </a:lnTo>
                    <a:cubicBezTo>
                      <a:pt x="182" y="480"/>
                      <a:pt x="113" y="408"/>
                      <a:pt x="114" y="322"/>
                    </a:cubicBezTo>
                    <a:lnTo>
                      <a:pt x="114" y="268"/>
                    </a:lnTo>
                    <a:cubicBezTo>
                      <a:pt x="114" y="227"/>
                      <a:pt x="130" y="187"/>
                      <a:pt x="160" y="158"/>
                    </a:cubicBezTo>
                    <a:cubicBezTo>
                      <a:pt x="188" y="128"/>
                      <a:pt x="228" y="113"/>
                      <a:pt x="269" y="113"/>
                    </a:cubicBezTo>
                    <a:close/>
                    <a:moveTo>
                      <a:pt x="269" y="1"/>
                    </a:moveTo>
                    <a:cubicBezTo>
                      <a:pt x="199" y="1"/>
                      <a:pt x="133" y="29"/>
                      <a:pt x="82" y="77"/>
                    </a:cubicBezTo>
                    <a:cubicBezTo>
                      <a:pt x="31" y="128"/>
                      <a:pt x="2" y="195"/>
                      <a:pt x="2" y="265"/>
                    </a:cubicBezTo>
                    <a:lnTo>
                      <a:pt x="2" y="320"/>
                    </a:lnTo>
                    <a:cubicBezTo>
                      <a:pt x="0" y="467"/>
                      <a:pt x="119" y="587"/>
                      <a:pt x="265" y="589"/>
                    </a:cubicBezTo>
                    <a:lnTo>
                      <a:pt x="1100" y="596"/>
                    </a:lnTo>
                    <a:lnTo>
                      <a:pt x="1102" y="596"/>
                    </a:lnTo>
                    <a:cubicBezTo>
                      <a:pt x="1247" y="596"/>
                      <a:pt x="1366" y="480"/>
                      <a:pt x="1370" y="332"/>
                    </a:cubicBezTo>
                    <a:lnTo>
                      <a:pt x="1370" y="278"/>
                    </a:lnTo>
                    <a:cubicBezTo>
                      <a:pt x="1370" y="206"/>
                      <a:pt x="1343" y="139"/>
                      <a:pt x="1294" y="88"/>
                    </a:cubicBezTo>
                    <a:cubicBezTo>
                      <a:pt x="1244" y="37"/>
                      <a:pt x="1177" y="10"/>
                      <a:pt x="1106" y="9"/>
                    </a:cubicBezTo>
                    <a:lnTo>
                      <a:pt x="2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0"/>
              <p:cNvSpPr/>
              <p:nvPr/>
            </p:nvSpPr>
            <p:spPr>
              <a:xfrm>
                <a:off x="2037200" y="4267525"/>
                <a:ext cx="295075" cy="276425"/>
              </a:xfrm>
              <a:custGeom>
                <a:rect b="b" l="l" r="r" t="t"/>
                <a:pathLst>
                  <a:path extrusionOk="0" h="11057" w="11803">
                    <a:moveTo>
                      <a:pt x="3269" y="1"/>
                    </a:moveTo>
                    <a:cubicBezTo>
                      <a:pt x="3112" y="1"/>
                      <a:pt x="2952" y="57"/>
                      <a:pt x="2824" y="175"/>
                    </a:cubicBezTo>
                    <a:cubicBezTo>
                      <a:pt x="2658" y="329"/>
                      <a:pt x="2639" y="532"/>
                      <a:pt x="2714" y="745"/>
                    </a:cubicBezTo>
                    <a:lnTo>
                      <a:pt x="2962" y="1683"/>
                    </a:lnTo>
                    <a:lnTo>
                      <a:pt x="645" y="1867"/>
                    </a:lnTo>
                    <a:cubicBezTo>
                      <a:pt x="282" y="1881"/>
                      <a:pt x="1" y="2188"/>
                      <a:pt x="16" y="2551"/>
                    </a:cubicBezTo>
                    <a:cubicBezTo>
                      <a:pt x="32" y="2901"/>
                      <a:pt x="319" y="3175"/>
                      <a:pt x="667" y="3175"/>
                    </a:cubicBezTo>
                    <a:cubicBezTo>
                      <a:pt x="670" y="3175"/>
                      <a:pt x="672" y="3175"/>
                      <a:pt x="675" y="3175"/>
                    </a:cubicBezTo>
                    <a:lnTo>
                      <a:pt x="675" y="3175"/>
                    </a:lnTo>
                    <a:lnTo>
                      <a:pt x="511" y="3195"/>
                    </a:lnTo>
                    <a:cubicBezTo>
                      <a:pt x="250" y="3206"/>
                      <a:pt x="59" y="3525"/>
                      <a:pt x="70" y="3787"/>
                    </a:cubicBezTo>
                    <a:lnTo>
                      <a:pt x="73" y="3839"/>
                    </a:lnTo>
                    <a:cubicBezTo>
                      <a:pt x="84" y="4068"/>
                      <a:pt x="250" y="4259"/>
                      <a:pt x="474" y="4298"/>
                    </a:cubicBezTo>
                    <a:cubicBezTo>
                      <a:pt x="771" y="4350"/>
                      <a:pt x="1252" y="4404"/>
                      <a:pt x="1954" y="4404"/>
                    </a:cubicBezTo>
                    <a:cubicBezTo>
                      <a:pt x="2024" y="4404"/>
                      <a:pt x="2097" y="4403"/>
                      <a:pt x="2172" y="4402"/>
                    </a:cubicBezTo>
                    <a:lnTo>
                      <a:pt x="2172" y="4402"/>
                    </a:lnTo>
                    <a:lnTo>
                      <a:pt x="864" y="4492"/>
                    </a:lnTo>
                    <a:cubicBezTo>
                      <a:pt x="635" y="4508"/>
                      <a:pt x="459" y="4703"/>
                      <a:pt x="469" y="4932"/>
                    </a:cubicBezTo>
                    <a:cubicBezTo>
                      <a:pt x="477" y="5157"/>
                      <a:pt x="649" y="5343"/>
                      <a:pt x="873" y="5368"/>
                    </a:cubicBezTo>
                    <a:cubicBezTo>
                      <a:pt x="1148" y="5398"/>
                      <a:pt x="1546" y="5435"/>
                      <a:pt x="1983" y="5461"/>
                    </a:cubicBezTo>
                    <a:lnTo>
                      <a:pt x="1383" y="5476"/>
                    </a:lnTo>
                    <a:cubicBezTo>
                      <a:pt x="981" y="5484"/>
                      <a:pt x="848" y="5995"/>
                      <a:pt x="1152" y="6231"/>
                    </a:cubicBezTo>
                    <a:cubicBezTo>
                      <a:pt x="1245" y="6304"/>
                      <a:pt x="1356" y="6346"/>
                      <a:pt x="1468" y="6380"/>
                    </a:cubicBezTo>
                    <a:cubicBezTo>
                      <a:pt x="1737" y="6462"/>
                      <a:pt x="2016" y="6503"/>
                      <a:pt x="2296" y="6529"/>
                    </a:cubicBezTo>
                    <a:cubicBezTo>
                      <a:pt x="2463" y="6544"/>
                      <a:pt x="2668" y="6584"/>
                      <a:pt x="2851" y="6584"/>
                    </a:cubicBezTo>
                    <a:cubicBezTo>
                      <a:pt x="2902" y="6584"/>
                      <a:pt x="2953" y="6581"/>
                      <a:pt x="3000" y="6573"/>
                    </a:cubicBezTo>
                    <a:cubicBezTo>
                      <a:pt x="3009" y="6571"/>
                      <a:pt x="3019" y="6571"/>
                      <a:pt x="3029" y="6571"/>
                    </a:cubicBezTo>
                    <a:cubicBezTo>
                      <a:pt x="3062" y="6571"/>
                      <a:pt x="3096" y="6578"/>
                      <a:pt x="3134" y="6592"/>
                    </a:cubicBezTo>
                    <a:lnTo>
                      <a:pt x="5335" y="9614"/>
                    </a:lnTo>
                    <a:cubicBezTo>
                      <a:pt x="6047" y="10591"/>
                      <a:pt x="7107" y="11057"/>
                      <a:pt x="8159" y="11057"/>
                    </a:cubicBezTo>
                    <a:cubicBezTo>
                      <a:pt x="9527" y="11057"/>
                      <a:pt x="10881" y="10272"/>
                      <a:pt x="11444" y="8805"/>
                    </a:cubicBezTo>
                    <a:cubicBezTo>
                      <a:pt x="11802" y="7871"/>
                      <a:pt x="11631" y="6818"/>
                      <a:pt x="10995" y="6048"/>
                    </a:cubicBezTo>
                    <a:lnTo>
                      <a:pt x="8586" y="3132"/>
                    </a:lnTo>
                    <a:lnTo>
                      <a:pt x="7164" y="5268"/>
                    </a:lnTo>
                    <a:lnTo>
                      <a:pt x="5414" y="3018"/>
                    </a:lnTo>
                    <a:lnTo>
                      <a:pt x="5413" y="3022"/>
                    </a:lnTo>
                    <a:lnTo>
                      <a:pt x="3829" y="310"/>
                    </a:lnTo>
                    <a:cubicBezTo>
                      <a:pt x="3702" y="108"/>
                      <a:pt x="3487" y="1"/>
                      <a:pt x="3269"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0"/>
              <p:cNvSpPr/>
              <p:nvPr/>
            </p:nvSpPr>
            <p:spPr>
              <a:xfrm>
                <a:off x="2036100" y="4266050"/>
                <a:ext cx="297750" cy="279250"/>
              </a:xfrm>
              <a:custGeom>
                <a:rect b="b" l="l" r="r" t="t"/>
                <a:pathLst>
                  <a:path extrusionOk="0" h="11170" w="11910">
                    <a:moveTo>
                      <a:pt x="3311" y="114"/>
                    </a:moveTo>
                    <a:cubicBezTo>
                      <a:pt x="3337" y="114"/>
                      <a:pt x="3364" y="116"/>
                      <a:pt x="3391" y="120"/>
                    </a:cubicBezTo>
                    <a:cubicBezTo>
                      <a:pt x="3570" y="145"/>
                      <a:pt x="3728" y="245"/>
                      <a:pt x="3822" y="396"/>
                    </a:cubicBezTo>
                    <a:lnTo>
                      <a:pt x="5406" y="3108"/>
                    </a:lnTo>
                    <a:cubicBezTo>
                      <a:pt x="5409" y="3114"/>
                      <a:pt x="5414" y="3119"/>
                      <a:pt x="5420" y="3123"/>
                    </a:cubicBezTo>
                    <a:lnTo>
                      <a:pt x="7163" y="5361"/>
                    </a:lnTo>
                    <a:cubicBezTo>
                      <a:pt x="7172" y="5372"/>
                      <a:pt x="7188" y="5382"/>
                      <a:pt x="7203" y="5382"/>
                    </a:cubicBezTo>
                    <a:cubicBezTo>
                      <a:pt x="7204" y="5382"/>
                      <a:pt x="7206" y="5382"/>
                      <a:pt x="7207" y="5381"/>
                    </a:cubicBezTo>
                    <a:cubicBezTo>
                      <a:pt x="7226" y="5380"/>
                      <a:pt x="7242" y="5371"/>
                      <a:pt x="7252" y="5356"/>
                    </a:cubicBezTo>
                    <a:lnTo>
                      <a:pt x="8633" y="3282"/>
                    </a:lnTo>
                    <a:lnTo>
                      <a:pt x="10994" y="6141"/>
                    </a:lnTo>
                    <a:cubicBezTo>
                      <a:pt x="11617" y="6896"/>
                      <a:pt x="11786" y="7930"/>
                      <a:pt x="11435" y="8842"/>
                    </a:cubicBezTo>
                    <a:cubicBezTo>
                      <a:pt x="10977" y="10042"/>
                      <a:pt x="9940" y="10860"/>
                      <a:pt x="8665" y="11028"/>
                    </a:cubicBezTo>
                    <a:cubicBezTo>
                      <a:pt x="8507" y="11049"/>
                      <a:pt x="8349" y="11060"/>
                      <a:pt x="8192" y="11060"/>
                    </a:cubicBezTo>
                    <a:cubicBezTo>
                      <a:pt x="7096" y="11060"/>
                      <a:pt x="6084" y="10548"/>
                      <a:pt x="5422" y="9638"/>
                    </a:cubicBezTo>
                    <a:lnTo>
                      <a:pt x="3221" y="6616"/>
                    </a:lnTo>
                    <a:cubicBezTo>
                      <a:pt x="3215" y="6607"/>
                      <a:pt x="3207" y="6601"/>
                      <a:pt x="3196" y="6597"/>
                    </a:cubicBezTo>
                    <a:cubicBezTo>
                      <a:pt x="3154" y="6580"/>
                      <a:pt x="3112" y="6573"/>
                      <a:pt x="3075" y="6573"/>
                    </a:cubicBezTo>
                    <a:cubicBezTo>
                      <a:pt x="3061" y="6573"/>
                      <a:pt x="3049" y="6574"/>
                      <a:pt x="3035" y="6575"/>
                    </a:cubicBezTo>
                    <a:cubicBezTo>
                      <a:pt x="2992" y="6583"/>
                      <a:pt x="2944" y="6586"/>
                      <a:pt x="2894" y="6586"/>
                    </a:cubicBezTo>
                    <a:cubicBezTo>
                      <a:pt x="2777" y="6586"/>
                      <a:pt x="2649" y="6568"/>
                      <a:pt x="2532" y="6553"/>
                    </a:cubicBezTo>
                    <a:cubicBezTo>
                      <a:pt x="2468" y="6545"/>
                      <a:pt x="2403" y="6535"/>
                      <a:pt x="2345" y="6530"/>
                    </a:cubicBezTo>
                    <a:cubicBezTo>
                      <a:pt x="2022" y="6501"/>
                      <a:pt x="1760" y="6454"/>
                      <a:pt x="1529" y="6384"/>
                    </a:cubicBezTo>
                    <a:cubicBezTo>
                      <a:pt x="1430" y="6356"/>
                      <a:pt x="1318" y="6315"/>
                      <a:pt x="1230" y="6247"/>
                    </a:cubicBezTo>
                    <a:cubicBezTo>
                      <a:pt x="1101" y="6147"/>
                      <a:pt x="1052" y="5982"/>
                      <a:pt x="1104" y="5827"/>
                    </a:cubicBezTo>
                    <a:cubicBezTo>
                      <a:pt x="1152" y="5681"/>
                      <a:pt x="1274" y="5593"/>
                      <a:pt x="1428" y="5589"/>
                    </a:cubicBezTo>
                    <a:lnTo>
                      <a:pt x="2028" y="5574"/>
                    </a:lnTo>
                    <a:cubicBezTo>
                      <a:pt x="2056" y="5573"/>
                      <a:pt x="2081" y="5549"/>
                      <a:pt x="2081" y="5520"/>
                    </a:cubicBezTo>
                    <a:cubicBezTo>
                      <a:pt x="2081" y="5490"/>
                      <a:pt x="2059" y="5465"/>
                      <a:pt x="2029" y="5464"/>
                    </a:cubicBezTo>
                    <a:cubicBezTo>
                      <a:pt x="1580" y="5438"/>
                      <a:pt x="1179" y="5400"/>
                      <a:pt x="923" y="5371"/>
                    </a:cubicBezTo>
                    <a:cubicBezTo>
                      <a:pt x="724" y="5349"/>
                      <a:pt x="574" y="5188"/>
                      <a:pt x="567" y="4988"/>
                    </a:cubicBezTo>
                    <a:cubicBezTo>
                      <a:pt x="560" y="4787"/>
                      <a:pt x="711" y="4620"/>
                      <a:pt x="912" y="4605"/>
                    </a:cubicBezTo>
                    <a:lnTo>
                      <a:pt x="2220" y="4515"/>
                    </a:lnTo>
                    <a:cubicBezTo>
                      <a:pt x="2248" y="4512"/>
                      <a:pt x="2272" y="4488"/>
                      <a:pt x="2271" y="4458"/>
                    </a:cubicBezTo>
                    <a:cubicBezTo>
                      <a:pt x="2270" y="4428"/>
                      <a:pt x="2244" y="4408"/>
                      <a:pt x="2215" y="4405"/>
                    </a:cubicBezTo>
                    <a:cubicBezTo>
                      <a:pt x="2137" y="4406"/>
                      <a:pt x="2062" y="4407"/>
                      <a:pt x="1989" y="4407"/>
                    </a:cubicBezTo>
                    <a:cubicBezTo>
                      <a:pt x="1288" y="4407"/>
                      <a:pt x="811" y="4351"/>
                      <a:pt x="527" y="4302"/>
                    </a:cubicBezTo>
                    <a:cubicBezTo>
                      <a:pt x="327" y="4267"/>
                      <a:pt x="180" y="4101"/>
                      <a:pt x="171" y="3896"/>
                    </a:cubicBezTo>
                    <a:lnTo>
                      <a:pt x="169" y="3844"/>
                    </a:lnTo>
                    <a:cubicBezTo>
                      <a:pt x="159" y="3609"/>
                      <a:pt x="330" y="3318"/>
                      <a:pt x="561" y="3308"/>
                    </a:cubicBezTo>
                    <a:lnTo>
                      <a:pt x="725" y="3289"/>
                    </a:lnTo>
                    <a:cubicBezTo>
                      <a:pt x="753" y="3285"/>
                      <a:pt x="774" y="3259"/>
                      <a:pt x="773" y="3230"/>
                    </a:cubicBezTo>
                    <a:cubicBezTo>
                      <a:pt x="772" y="3201"/>
                      <a:pt x="747" y="3178"/>
                      <a:pt x="719" y="3178"/>
                    </a:cubicBezTo>
                    <a:lnTo>
                      <a:pt x="712" y="3178"/>
                    </a:lnTo>
                    <a:cubicBezTo>
                      <a:pt x="390" y="3178"/>
                      <a:pt x="129" y="2928"/>
                      <a:pt x="114" y="2606"/>
                    </a:cubicBezTo>
                    <a:cubicBezTo>
                      <a:pt x="108" y="2445"/>
                      <a:pt x="164" y="2291"/>
                      <a:pt x="273" y="2174"/>
                    </a:cubicBezTo>
                    <a:cubicBezTo>
                      <a:pt x="382" y="2054"/>
                      <a:pt x="529" y="1985"/>
                      <a:pt x="693" y="1978"/>
                    </a:cubicBezTo>
                    <a:lnTo>
                      <a:pt x="3010" y="1795"/>
                    </a:lnTo>
                    <a:cubicBezTo>
                      <a:pt x="3025" y="1793"/>
                      <a:pt x="3041" y="1784"/>
                      <a:pt x="3050" y="1771"/>
                    </a:cubicBezTo>
                    <a:cubicBezTo>
                      <a:pt x="3059" y="1758"/>
                      <a:pt x="3061" y="1741"/>
                      <a:pt x="3057" y="1725"/>
                    </a:cubicBezTo>
                    <a:lnTo>
                      <a:pt x="2807" y="784"/>
                    </a:lnTo>
                    <a:cubicBezTo>
                      <a:pt x="2730" y="573"/>
                      <a:pt x="2764" y="401"/>
                      <a:pt x="2902" y="274"/>
                    </a:cubicBezTo>
                    <a:cubicBezTo>
                      <a:pt x="3014" y="170"/>
                      <a:pt x="3160" y="114"/>
                      <a:pt x="3311" y="114"/>
                    </a:cubicBezTo>
                    <a:close/>
                    <a:moveTo>
                      <a:pt x="3317" y="0"/>
                    </a:moveTo>
                    <a:cubicBezTo>
                      <a:pt x="3139" y="0"/>
                      <a:pt x="2968" y="66"/>
                      <a:pt x="2835" y="188"/>
                    </a:cubicBezTo>
                    <a:cubicBezTo>
                      <a:pt x="2662" y="347"/>
                      <a:pt x="2619" y="563"/>
                      <a:pt x="2709" y="812"/>
                    </a:cubicBezTo>
                    <a:lnTo>
                      <a:pt x="2940" y="1687"/>
                    </a:lnTo>
                    <a:lnTo>
                      <a:pt x="690" y="1865"/>
                    </a:lnTo>
                    <a:cubicBezTo>
                      <a:pt x="501" y="1874"/>
                      <a:pt x="325" y="1956"/>
                      <a:pt x="196" y="2096"/>
                    </a:cubicBezTo>
                    <a:cubicBezTo>
                      <a:pt x="67" y="2236"/>
                      <a:pt x="1" y="2417"/>
                      <a:pt x="9" y="2607"/>
                    </a:cubicBezTo>
                    <a:cubicBezTo>
                      <a:pt x="21" y="2885"/>
                      <a:pt x="190" y="3118"/>
                      <a:pt x="427" y="3224"/>
                    </a:cubicBezTo>
                    <a:cubicBezTo>
                      <a:pt x="202" y="3315"/>
                      <a:pt x="54" y="3601"/>
                      <a:pt x="64" y="3845"/>
                    </a:cubicBezTo>
                    <a:lnTo>
                      <a:pt x="66" y="3897"/>
                    </a:lnTo>
                    <a:cubicBezTo>
                      <a:pt x="78" y="4154"/>
                      <a:pt x="261" y="4363"/>
                      <a:pt x="513" y="4407"/>
                    </a:cubicBezTo>
                    <a:cubicBezTo>
                      <a:pt x="657" y="4433"/>
                      <a:pt x="850" y="4459"/>
                      <a:pt x="1097" y="4480"/>
                    </a:cubicBezTo>
                    <a:lnTo>
                      <a:pt x="908" y="4493"/>
                    </a:lnTo>
                    <a:cubicBezTo>
                      <a:pt x="648" y="4511"/>
                      <a:pt x="451" y="4729"/>
                      <a:pt x="461" y="4989"/>
                    </a:cubicBezTo>
                    <a:cubicBezTo>
                      <a:pt x="470" y="5240"/>
                      <a:pt x="664" y="5450"/>
                      <a:pt x="913" y="5477"/>
                    </a:cubicBezTo>
                    <a:cubicBezTo>
                      <a:pt x="1009" y="5487"/>
                      <a:pt x="1124" y="5501"/>
                      <a:pt x="1254" y="5512"/>
                    </a:cubicBezTo>
                    <a:cubicBezTo>
                      <a:pt x="1136" y="5563"/>
                      <a:pt x="1046" y="5658"/>
                      <a:pt x="1003" y="5788"/>
                    </a:cubicBezTo>
                    <a:cubicBezTo>
                      <a:pt x="937" y="5988"/>
                      <a:pt x="1000" y="6200"/>
                      <a:pt x="1165" y="6330"/>
                    </a:cubicBezTo>
                    <a:cubicBezTo>
                      <a:pt x="1268" y="6410"/>
                      <a:pt x="1391" y="6454"/>
                      <a:pt x="1498" y="6487"/>
                    </a:cubicBezTo>
                    <a:cubicBezTo>
                      <a:pt x="1738" y="6559"/>
                      <a:pt x="2006" y="6607"/>
                      <a:pt x="2338" y="6638"/>
                    </a:cubicBezTo>
                    <a:cubicBezTo>
                      <a:pt x="2395" y="6643"/>
                      <a:pt x="2456" y="6652"/>
                      <a:pt x="2520" y="6660"/>
                    </a:cubicBezTo>
                    <a:cubicBezTo>
                      <a:pt x="2642" y="6677"/>
                      <a:pt x="2775" y="6694"/>
                      <a:pt x="2899" y="6694"/>
                    </a:cubicBezTo>
                    <a:cubicBezTo>
                      <a:pt x="2953" y="6694"/>
                      <a:pt x="3006" y="6691"/>
                      <a:pt x="3055" y="6683"/>
                    </a:cubicBezTo>
                    <a:cubicBezTo>
                      <a:pt x="3063" y="6681"/>
                      <a:pt x="3071" y="6680"/>
                      <a:pt x="3080" y="6680"/>
                    </a:cubicBezTo>
                    <a:cubicBezTo>
                      <a:pt x="3099" y="6680"/>
                      <a:pt x="3121" y="6685"/>
                      <a:pt x="3144" y="6693"/>
                    </a:cubicBezTo>
                    <a:lnTo>
                      <a:pt x="5336" y="9703"/>
                    </a:lnTo>
                    <a:cubicBezTo>
                      <a:pt x="6019" y="10642"/>
                      <a:pt x="7062" y="11169"/>
                      <a:pt x="8195" y="11169"/>
                    </a:cubicBezTo>
                    <a:cubicBezTo>
                      <a:pt x="8356" y="11169"/>
                      <a:pt x="8519" y="11160"/>
                      <a:pt x="8687" y="11133"/>
                    </a:cubicBezTo>
                    <a:cubicBezTo>
                      <a:pt x="10002" y="10960"/>
                      <a:pt x="11071" y="10116"/>
                      <a:pt x="11545" y="8878"/>
                    </a:cubicBezTo>
                    <a:cubicBezTo>
                      <a:pt x="11910" y="7929"/>
                      <a:pt x="11733" y="6851"/>
                      <a:pt x="11087" y="6067"/>
                    </a:cubicBezTo>
                    <a:lnTo>
                      <a:pt x="8679" y="3151"/>
                    </a:lnTo>
                    <a:cubicBezTo>
                      <a:pt x="8667" y="3139"/>
                      <a:pt x="8651" y="3131"/>
                      <a:pt x="8636" y="3131"/>
                    </a:cubicBezTo>
                    <a:cubicBezTo>
                      <a:pt x="8635" y="3131"/>
                      <a:pt x="8634" y="3131"/>
                      <a:pt x="8633" y="3131"/>
                    </a:cubicBezTo>
                    <a:cubicBezTo>
                      <a:pt x="8617" y="3134"/>
                      <a:pt x="8600" y="3142"/>
                      <a:pt x="8591" y="3156"/>
                    </a:cubicBezTo>
                    <a:lnTo>
                      <a:pt x="7210" y="5230"/>
                    </a:lnTo>
                    <a:lnTo>
                      <a:pt x="5504" y="3040"/>
                    </a:lnTo>
                    <a:cubicBezTo>
                      <a:pt x="5503" y="3037"/>
                      <a:pt x="5502" y="3035"/>
                      <a:pt x="5499" y="3033"/>
                    </a:cubicBezTo>
                    <a:lnTo>
                      <a:pt x="3923" y="335"/>
                    </a:lnTo>
                    <a:cubicBezTo>
                      <a:pt x="3811" y="155"/>
                      <a:pt x="3625" y="36"/>
                      <a:pt x="3413" y="7"/>
                    </a:cubicBezTo>
                    <a:cubicBezTo>
                      <a:pt x="3381" y="2"/>
                      <a:pt x="3349" y="0"/>
                      <a:pt x="3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0"/>
              <p:cNvSpPr/>
              <p:nvPr/>
            </p:nvSpPr>
            <p:spPr>
              <a:xfrm>
                <a:off x="2050525" y="4345950"/>
                <a:ext cx="52975" cy="875"/>
              </a:xfrm>
              <a:custGeom>
                <a:rect b="b" l="l" r="r" t="t"/>
                <a:pathLst>
                  <a:path extrusionOk="0" h="35" w="2119">
                    <a:moveTo>
                      <a:pt x="2118" y="1"/>
                    </a:moveTo>
                    <a:lnTo>
                      <a:pt x="1" y="34"/>
                    </a:lnTo>
                  </a:path>
                </a:pathLst>
              </a:custGeom>
              <a:solidFill>
                <a:srgbClr val="FFC7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0"/>
              <p:cNvSpPr/>
              <p:nvPr/>
            </p:nvSpPr>
            <p:spPr>
              <a:xfrm>
                <a:off x="2049150" y="4344550"/>
                <a:ext cx="55700" cy="3650"/>
              </a:xfrm>
              <a:custGeom>
                <a:rect b="b" l="l" r="r" t="t"/>
                <a:pathLst>
                  <a:path extrusionOk="0" h="146" w="2228">
                    <a:moveTo>
                      <a:pt x="2173" y="1"/>
                    </a:moveTo>
                    <a:cubicBezTo>
                      <a:pt x="2172" y="1"/>
                      <a:pt x="2172" y="1"/>
                      <a:pt x="2171" y="1"/>
                    </a:cubicBezTo>
                    <a:lnTo>
                      <a:pt x="56" y="35"/>
                    </a:lnTo>
                    <a:cubicBezTo>
                      <a:pt x="24" y="35"/>
                      <a:pt x="1" y="61"/>
                      <a:pt x="1" y="91"/>
                    </a:cubicBezTo>
                    <a:cubicBezTo>
                      <a:pt x="1" y="120"/>
                      <a:pt x="26" y="145"/>
                      <a:pt x="56" y="145"/>
                    </a:cubicBezTo>
                    <a:lnTo>
                      <a:pt x="2172" y="112"/>
                    </a:lnTo>
                    <a:cubicBezTo>
                      <a:pt x="2204" y="112"/>
                      <a:pt x="2227" y="86"/>
                      <a:pt x="2227" y="56"/>
                    </a:cubicBezTo>
                    <a:cubicBezTo>
                      <a:pt x="2227" y="25"/>
                      <a:pt x="2200" y="1"/>
                      <a:pt x="2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0"/>
              <p:cNvSpPr/>
              <p:nvPr/>
            </p:nvSpPr>
            <p:spPr>
              <a:xfrm>
                <a:off x="2063425" y="4377425"/>
                <a:ext cx="40250" cy="175"/>
              </a:xfrm>
              <a:custGeom>
                <a:rect b="b" l="l" r="r" t="t"/>
                <a:pathLst>
                  <a:path extrusionOk="0" h="7" w="1610">
                    <a:moveTo>
                      <a:pt x="1609" y="1"/>
                    </a:moveTo>
                    <a:lnTo>
                      <a:pt x="1" y="7"/>
                    </a:lnTo>
                  </a:path>
                </a:pathLst>
              </a:custGeom>
              <a:solidFill>
                <a:srgbClr val="FFC7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0"/>
              <p:cNvSpPr/>
              <p:nvPr/>
            </p:nvSpPr>
            <p:spPr>
              <a:xfrm>
                <a:off x="2062050" y="4376050"/>
                <a:ext cx="43025" cy="2900"/>
              </a:xfrm>
              <a:custGeom>
                <a:rect b="b" l="l" r="r" t="t"/>
                <a:pathLst>
                  <a:path extrusionOk="0" h="116" w="1721">
                    <a:moveTo>
                      <a:pt x="1665" y="1"/>
                    </a:moveTo>
                    <a:lnTo>
                      <a:pt x="56" y="7"/>
                    </a:lnTo>
                    <a:cubicBezTo>
                      <a:pt x="26" y="7"/>
                      <a:pt x="1" y="32"/>
                      <a:pt x="1" y="62"/>
                    </a:cubicBezTo>
                    <a:cubicBezTo>
                      <a:pt x="1" y="92"/>
                      <a:pt x="26" y="116"/>
                      <a:pt x="56" y="116"/>
                    </a:cubicBezTo>
                    <a:lnTo>
                      <a:pt x="1665" y="110"/>
                    </a:lnTo>
                    <a:cubicBezTo>
                      <a:pt x="1695" y="110"/>
                      <a:pt x="1720" y="85"/>
                      <a:pt x="1720" y="56"/>
                    </a:cubicBezTo>
                    <a:cubicBezTo>
                      <a:pt x="1720" y="26"/>
                      <a:pt x="1695" y="1"/>
                      <a:pt x="16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0"/>
              <p:cNvSpPr/>
              <p:nvPr/>
            </p:nvSpPr>
            <p:spPr>
              <a:xfrm>
                <a:off x="2070925" y="4403575"/>
                <a:ext cx="31200" cy="925"/>
              </a:xfrm>
              <a:custGeom>
                <a:rect b="b" l="l" r="r" t="t"/>
                <a:pathLst>
                  <a:path extrusionOk="0" h="37" w="1248">
                    <a:moveTo>
                      <a:pt x="1247" y="36"/>
                    </a:moveTo>
                    <a:lnTo>
                      <a:pt x="1" y="1"/>
                    </a:lnTo>
                  </a:path>
                </a:pathLst>
              </a:custGeom>
              <a:solidFill>
                <a:srgbClr val="FFC7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0"/>
              <p:cNvSpPr/>
              <p:nvPr/>
            </p:nvSpPr>
            <p:spPr>
              <a:xfrm>
                <a:off x="2069525" y="4402225"/>
                <a:ext cx="34000" cy="3625"/>
              </a:xfrm>
              <a:custGeom>
                <a:rect b="b" l="l" r="r" t="t"/>
                <a:pathLst>
                  <a:path extrusionOk="0" h="145" w="1360">
                    <a:moveTo>
                      <a:pt x="54" y="1"/>
                    </a:moveTo>
                    <a:cubicBezTo>
                      <a:pt x="26" y="1"/>
                      <a:pt x="3" y="25"/>
                      <a:pt x="2" y="54"/>
                    </a:cubicBezTo>
                    <a:cubicBezTo>
                      <a:pt x="1" y="84"/>
                      <a:pt x="26" y="108"/>
                      <a:pt x="55" y="110"/>
                    </a:cubicBezTo>
                    <a:lnTo>
                      <a:pt x="1302" y="144"/>
                    </a:lnTo>
                    <a:lnTo>
                      <a:pt x="1303" y="144"/>
                    </a:lnTo>
                    <a:cubicBezTo>
                      <a:pt x="1332" y="144"/>
                      <a:pt x="1356" y="121"/>
                      <a:pt x="1357" y="91"/>
                    </a:cubicBezTo>
                    <a:cubicBezTo>
                      <a:pt x="1359" y="62"/>
                      <a:pt x="1334" y="37"/>
                      <a:pt x="1304" y="36"/>
                    </a:cubicBezTo>
                    <a:lnTo>
                      <a:pt x="58" y="1"/>
                    </a:lnTo>
                    <a:cubicBezTo>
                      <a:pt x="57" y="1"/>
                      <a:pt x="55"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0"/>
              <p:cNvSpPr/>
              <p:nvPr/>
            </p:nvSpPr>
            <p:spPr>
              <a:xfrm>
                <a:off x="2209075" y="4390075"/>
                <a:ext cx="37925" cy="50375"/>
              </a:xfrm>
              <a:custGeom>
                <a:rect b="b" l="l" r="r" t="t"/>
                <a:pathLst>
                  <a:path extrusionOk="0" h="2015" w="1517">
                    <a:moveTo>
                      <a:pt x="1" y="0"/>
                    </a:moveTo>
                    <a:lnTo>
                      <a:pt x="1516" y="2014"/>
                    </a:lnTo>
                  </a:path>
                </a:pathLst>
              </a:custGeom>
              <a:solidFill>
                <a:srgbClr val="00E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0"/>
              <p:cNvSpPr/>
              <p:nvPr/>
            </p:nvSpPr>
            <p:spPr>
              <a:xfrm>
                <a:off x="2207500" y="4388700"/>
                <a:ext cx="41025" cy="53125"/>
              </a:xfrm>
              <a:custGeom>
                <a:rect b="b" l="l" r="r" t="t"/>
                <a:pathLst>
                  <a:path extrusionOk="0" h="2125" w="1641">
                    <a:moveTo>
                      <a:pt x="62" y="0"/>
                    </a:moveTo>
                    <a:cubicBezTo>
                      <a:pt x="50" y="0"/>
                      <a:pt x="39" y="4"/>
                      <a:pt x="29" y="11"/>
                    </a:cubicBezTo>
                    <a:cubicBezTo>
                      <a:pt x="6" y="29"/>
                      <a:pt x="1" y="63"/>
                      <a:pt x="18" y="87"/>
                    </a:cubicBezTo>
                    <a:lnTo>
                      <a:pt x="1534" y="2103"/>
                    </a:lnTo>
                    <a:cubicBezTo>
                      <a:pt x="1545" y="2116"/>
                      <a:pt x="1562" y="2124"/>
                      <a:pt x="1579" y="2124"/>
                    </a:cubicBezTo>
                    <a:cubicBezTo>
                      <a:pt x="1590" y="2124"/>
                      <a:pt x="1602" y="2121"/>
                      <a:pt x="1611" y="2112"/>
                    </a:cubicBezTo>
                    <a:cubicBezTo>
                      <a:pt x="1635" y="2094"/>
                      <a:pt x="1640" y="2060"/>
                      <a:pt x="1622" y="2036"/>
                    </a:cubicBezTo>
                    <a:lnTo>
                      <a:pt x="105" y="22"/>
                    </a:lnTo>
                    <a:cubicBezTo>
                      <a:pt x="94" y="8"/>
                      <a:pt x="78"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0"/>
              <p:cNvSpPr/>
              <p:nvPr/>
            </p:nvSpPr>
            <p:spPr>
              <a:xfrm>
                <a:off x="2101725" y="4309575"/>
                <a:ext cx="23200" cy="675"/>
              </a:xfrm>
              <a:custGeom>
                <a:rect b="b" l="l" r="r" t="t"/>
                <a:pathLst>
                  <a:path extrusionOk="0" h="27" w="928">
                    <a:moveTo>
                      <a:pt x="927" y="1"/>
                    </a:moveTo>
                    <a:lnTo>
                      <a:pt x="1" y="27"/>
                    </a:lnTo>
                  </a:path>
                </a:pathLst>
              </a:custGeom>
              <a:solidFill>
                <a:srgbClr val="FFC7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0"/>
              <p:cNvSpPr/>
              <p:nvPr/>
            </p:nvSpPr>
            <p:spPr>
              <a:xfrm>
                <a:off x="2100325" y="4308200"/>
                <a:ext cx="26025" cy="3425"/>
              </a:xfrm>
              <a:custGeom>
                <a:rect b="b" l="l" r="r" t="t"/>
                <a:pathLst>
                  <a:path extrusionOk="0" h="137" w="1041">
                    <a:moveTo>
                      <a:pt x="985" y="1"/>
                    </a:moveTo>
                    <a:cubicBezTo>
                      <a:pt x="985" y="1"/>
                      <a:pt x="984" y="1"/>
                      <a:pt x="983" y="1"/>
                    </a:cubicBezTo>
                    <a:lnTo>
                      <a:pt x="55" y="27"/>
                    </a:lnTo>
                    <a:cubicBezTo>
                      <a:pt x="25" y="28"/>
                      <a:pt x="0" y="54"/>
                      <a:pt x="3" y="84"/>
                    </a:cubicBezTo>
                    <a:cubicBezTo>
                      <a:pt x="3" y="114"/>
                      <a:pt x="27" y="137"/>
                      <a:pt x="57" y="137"/>
                    </a:cubicBezTo>
                    <a:lnTo>
                      <a:pt x="58" y="137"/>
                    </a:lnTo>
                    <a:lnTo>
                      <a:pt x="985" y="111"/>
                    </a:lnTo>
                    <a:cubicBezTo>
                      <a:pt x="1015" y="110"/>
                      <a:pt x="1040" y="84"/>
                      <a:pt x="1038" y="54"/>
                    </a:cubicBezTo>
                    <a:cubicBezTo>
                      <a:pt x="1038" y="25"/>
                      <a:pt x="1015" y="1"/>
                      <a:pt x="9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0"/>
              <p:cNvSpPr/>
              <p:nvPr/>
            </p:nvSpPr>
            <p:spPr>
              <a:xfrm>
                <a:off x="1748550" y="4145800"/>
                <a:ext cx="165425" cy="440475"/>
              </a:xfrm>
              <a:custGeom>
                <a:rect b="b" l="l" r="r" t="t"/>
                <a:pathLst>
                  <a:path extrusionOk="0" h="17619" w="6617">
                    <a:moveTo>
                      <a:pt x="3297" y="0"/>
                    </a:moveTo>
                    <a:cubicBezTo>
                      <a:pt x="2901" y="0"/>
                      <a:pt x="2644" y="476"/>
                      <a:pt x="2753" y="934"/>
                    </a:cubicBezTo>
                    <a:lnTo>
                      <a:pt x="3105" y="2393"/>
                    </a:lnTo>
                    <a:cubicBezTo>
                      <a:pt x="2420" y="2666"/>
                      <a:pt x="1024" y="4187"/>
                      <a:pt x="936" y="4744"/>
                    </a:cubicBezTo>
                    <a:cubicBezTo>
                      <a:pt x="878" y="5117"/>
                      <a:pt x="925" y="5510"/>
                      <a:pt x="1090" y="5875"/>
                    </a:cubicBezTo>
                    <a:lnTo>
                      <a:pt x="1555" y="6910"/>
                    </a:lnTo>
                    <a:cubicBezTo>
                      <a:pt x="1555" y="6910"/>
                      <a:pt x="981" y="10535"/>
                      <a:pt x="875" y="11219"/>
                    </a:cubicBezTo>
                    <a:cubicBezTo>
                      <a:pt x="551" y="13342"/>
                      <a:pt x="0" y="16231"/>
                      <a:pt x="2416" y="17379"/>
                    </a:cubicBezTo>
                    <a:cubicBezTo>
                      <a:pt x="2747" y="17536"/>
                      <a:pt x="3118" y="17618"/>
                      <a:pt x="3486" y="17618"/>
                    </a:cubicBezTo>
                    <a:cubicBezTo>
                      <a:pt x="4002" y="17618"/>
                      <a:pt x="4511" y="17457"/>
                      <a:pt x="4894" y="17114"/>
                    </a:cubicBezTo>
                    <a:cubicBezTo>
                      <a:pt x="5683" y="16412"/>
                      <a:pt x="5812" y="15192"/>
                      <a:pt x="5835" y="14199"/>
                    </a:cubicBezTo>
                    <a:lnTo>
                      <a:pt x="5791" y="7684"/>
                    </a:lnTo>
                    <a:cubicBezTo>
                      <a:pt x="5791" y="7684"/>
                      <a:pt x="6616" y="5210"/>
                      <a:pt x="5164" y="3558"/>
                    </a:cubicBezTo>
                    <a:cubicBezTo>
                      <a:pt x="4983" y="3351"/>
                      <a:pt x="4092" y="784"/>
                      <a:pt x="4092" y="784"/>
                    </a:cubicBezTo>
                    <a:cubicBezTo>
                      <a:pt x="3839" y="226"/>
                      <a:pt x="3578" y="3"/>
                      <a:pt x="3303" y="0"/>
                    </a:cubicBezTo>
                    <a:cubicBezTo>
                      <a:pt x="3301" y="0"/>
                      <a:pt x="3299" y="0"/>
                      <a:pt x="3297"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0"/>
              <p:cNvSpPr/>
              <p:nvPr/>
            </p:nvSpPr>
            <p:spPr>
              <a:xfrm>
                <a:off x="1749375" y="4144400"/>
                <a:ext cx="164550" cy="443225"/>
              </a:xfrm>
              <a:custGeom>
                <a:rect b="b" l="l" r="r" t="t"/>
                <a:pathLst>
                  <a:path extrusionOk="0" h="17729" w="6582">
                    <a:moveTo>
                      <a:pt x="3268" y="109"/>
                    </a:moveTo>
                    <a:cubicBezTo>
                      <a:pt x="3538" y="113"/>
                      <a:pt x="3780" y="358"/>
                      <a:pt x="4006" y="856"/>
                    </a:cubicBezTo>
                    <a:cubicBezTo>
                      <a:pt x="4099" y="1120"/>
                      <a:pt x="4905" y="3439"/>
                      <a:pt x="5088" y="3648"/>
                    </a:cubicBezTo>
                    <a:cubicBezTo>
                      <a:pt x="6502" y="5259"/>
                      <a:pt x="5712" y="7698"/>
                      <a:pt x="5704" y="7721"/>
                    </a:cubicBezTo>
                    <a:cubicBezTo>
                      <a:pt x="5703" y="7729"/>
                      <a:pt x="5702" y="7733"/>
                      <a:pt x="5702" y="7740"/>
                    </a:cubicBezTo>
                    <a:lnTo>
                      <a:pt x="5747" y="14253"/>
                    </a:lnTo>
                    <a:cubicBezTo>
                      <a:pt x="5725" y="15230"/>
                      <a:pt x="5599" y="16439"/>
                      <a:pt x="4825" y="17129"/>
                    </a:cubicBezTo>
                    <a:cubicBezTo>
                      <a:pt x="4463" y="17450"/>
                      <a:pt x="3963" y="17617"/>
                      <a:pt x="3445" y="17617"/>
                    </a:cubicBezTo>
                    <a:cubicBezTo>
                      <a:pt x="3095" y="17617"/>
                      <a:pt x="2737" y="17541"/>
                      <a:pt x="2407" y="17385"/>
                    </a:cubicBezTo>
                    <a:cubicBezTo>
                      <a:pt x="121" y="16299"/>
                      <a:pt x="530" y="13655"/>
                      <a:pt x="858" y="11532"/>
                    </a:cubicBezTo>
                    <a:lnTo>
                      <a:pt x="897" y="11283"/>
                    </a:lnTo>
                    <a:cubicBezTo>
                      <a:pt x="1000" y="10606"/>
                      <a:pt x="1571" y="7009"/>
                      <a:pt x="1575" y="6973"/>
                    </a:cubicBezTo>
                    <a:cubicBezTo>
                      <a:pt x="1578" y="6963"/>
                      <a:pt x="1575" y="6951"/>
                      <a:pt x="1572" y="6942"/>
                    </a:cubicBezTo>
                    <a:lnTo>
                      <a:pt x="1106" y="5908"/>
                    </a:lnTo>
                    <a:cubicBezTo>
                      <a:pt x="951" y="5562"/>
                      <a:pt x="899" y="5182"/>
                      <a:pt x="958" y="4808"/>
                    </a:cubicBezTo>
                    <a:cubicBezTo>
                      <a:pt x="1041" y="4269"/>
                      <a:pt x="2438" y="2759"/>
                      <a:pt x="3092" y="2499"/>
                    </a:cubicBezTo>
                    <a:cubicBezTo>
                      <a:pt x="3118" y="2489"/>
                      <a:pt x="3132" y="2463"/>
                      <a:pt x="3125" y="2436"/>
                    </a:cubicBezTo>
                    <a:lnTo>
                      <a:pt x="2774" y="976"/>
                    </a:lnTo>
                    <a:cubicBezTo>
                      <a:pt x="2714" y="732"/>
                      <a:pt x="2766" y="471"/>
                      <a:pt x="2906" y="295"/>
                    </a:cubicBezTo>
                    <a:cubicBezTo>
                      <a:pt x="3001" y="176"/>
                      <a:pt x="3128" y="111"/>
                      <a:pt x="3264" y="111"/>
                    </a:cubicBezTo>
                    <a:cubicBezTo>
                      <a:pt x="3267" y="111"/>
                      <a:pt x="3268" y="111"/>
                      <a:pt x="3268" y="109"/>
                    </a:cubicBezTo>
                    <a:close/>
                    <a:moveTo>
                      <a:pt x="3270" y="0"/>
                    </a:moveTo>
                    <a:cubicBezTo>
                      <a:pt x="3098" y="3"/>
                      <a:pt x="2938" y="78"/>
                      <a:pt x="2820" y="226"/>
                    </a:cubicBezTo>
                    <a:cubicBezTo>
                      <a:pt x="2659" y="429"/>
                      <a:pt x="2601" y="726"/>
                      <a:pt x="2667" y="1002"/>
                    </a:cubicBezTo>
                    <a:lnTo>
                      <a:pt x="3009" y="2416"/>
                    </a:lnTo>
                    <a:cubicBezTo>
                      <a:pt x="2301" y="2736"/>
                      <a:pt x="938" y="4228"/>
                      <a:pt x="850" y="4791"/>
                    </a:cubicBezTo>
                    <a:cubicBezTo>
                      <a:pt x="788" y="5187"/>
                      <a:pt x="842" y="5588"/>
                      <a:pt x="1007" y="5953"/>
                    </a:cubicBezTo>
                    <a:lnTo>
                      <a:pt x="1467" y="6972"/>
                    </a:lnTo>
                    <a:cubicBezTo>
                      <a:pt x="1423" y="7237"/>
                      <a:pt x="889" y="10613"/>
                      <a:pt x="789" y="11265"/>
                    </a:cubicBezTo>
                    <a:lnTo>
                      <a:pt x="751" y="11515"/>
                    </a:lnTo>
                    <a:cubicBezTo>
                      <a:pt x="435" y="13561"/>
                      <a:pt x="0" y="16364"/>
                      <a:pt x="2361" y="17485"/>
                    </a:cubicBezTo>
                    <a:cubicBezTo>
                      <a:pt x="2705" y="17649"/>
                      <a:pt x="3080" y="17729"/>
                      <a:pt x="3446" y="17729"/>
                    </a:cubicBezTo>
                    <a:cubicBezTo>
                      <a:pt x="3991" y="17729"/>
                      <a:pt x="4518" y="17552"/>
                      <a:pt x="4899" y="17211"/>
                    </a:cubicBezTo>
                    <a:cubicBezTo>
                      <a:pt x="5704" y="16494"/>
                      <a:pt x="5834" y="15255"/>
                      <a:pt x="5858" y="14254"/>
                    </a:cubicBezTo>
                    <a:lnTo>
                      <a:pt x="5812" y="7747"/>
                    </a:lnTo>
                    <a:cubicBezTo>
                      <a:pt x="5864" y="7581"/>
                      <a:pt x="6582" y="5184"/>
                      <a:pt x="5171" y="3576"/>
                    </a:cubicBezTo>
                    <a:cubicBezTo>
                      <a:pt x="5043" y="3431"/>
                      <a:pt x="4467" y="1849"/>
                      <a:pt x="4109" y="816"/>
                    </a:cubicBezTo>
                    <a:cubicBezTo>
                      <a:pt x="3861" y="271"/>
                      <a:pt x="3587" y="4"/>
                      <a:pt x="3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0"/>
              <p:cNvSpPr/>
              <p:nvPr/>
            </p:nvSpPr>
            <p:spPr>
              <a:xfrm>
                <a:off x="1759900" y="4237325"/>
                <a:ext cx="55675" cy="50725"/>
              </a:xfrm>
              <a:custGeom>
                <a:rect b="b" l="l" r="r" t="t"/>
                <a:pathLst>
                  <a:path extrusionOk="0" h="2029" w="2227">
                    <a:moveTo>
                      <a:pt x="501" y="1"/>
                    </a:moveTo>
                    <a:cubicBezTo>
                      <a:pt x="328" y="1"/>
                      <a:pt x="219" y="106"/>
                      <a:pt x="150" y="242"/>
                    </a:cubicBezTo>
                    <a:cubicBezTo>
                      <a:pt x="1" y="533"/>
                      <a:pt x="91" y="893"/>
                      <a:pt x="338" y="1108"/>
                    </a:cubicBezTo>
                    <a:lnTo>
                      <a:pt x="1171" y="1832"/>
                    </a:lnTo>
                    <a:cubicBezTo>
                      <a:pt x="1383" y="1969"/>
                      <a:pt x="1558" y="2029"/>
                      <a:pt x="1704" y="2029"/>
                    </a:cubicBezTo>
                    <a:cubicBezTo>
                      <a:pt x="1791" y="2029"/>
                      <a:pt x="1868" y="2007"/>
                      <a:pt x="1936" y="1967"/>
                    </a:cubicBezTo>
                    <a:cubicBezTo>
                      <a:pt x="2201" y="1809"/>
                      <a:pt x="2227" y="1431"/>
                      <a:pt x="2011" y="1212"/>
                    </a:cubicBezTo>
                    <a:lnTo>
                      <a:pt x="1141" y="329"/>
                    </a:lnTo>
                    <a:cubicBezTo>
                      <a:pt x="1096" y="282"/>
                      <a:pt x="1048" y="239"/>
                      <a:pt x="995" y="201"/>
                    </a:cubicBezTo>
                    <a:cubicBezTo>
                      <a:pt x="790" y="58"/>
                      <a:pt x="629" y="1"/>
                      <a:pt x="501"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0"/>
              <p:cNvSpPr/>
              <p:nvPr/>
            </p:nvSpPr>
            <p:spPr>
              <a:xfrm>
                <a:off x="1758475" y="4235975"/>
                <a:ext cx="57150" cy="53450"/>
              </a:xfrm>
              <a:custGeom>
                <a:rect b="b" l="l" r="r" t="t"/>
                <a:pathLst>
                  <a:path extrusionOk="0" h="2138" w="2286">
                    <a:moveTo>
                      <a:pt x="558" y="110"/>
                    </a:moveTo>
                    <a:cubicBezTo>
                      <a:pt x="683" y="110"/>
                      <a:pt x="839" y="174"/>
                      <a:pt x="1021" y="300"/>
                    </a:cubicBezTo>
                    <a:cubicBezTo>
                      <a:pt x="1066" y="332"/>
                      <a:pt x="1110" y="369"/>
                      <a:pt x="1160" y="420"/>
                    </a:cubicBezTo>
                    <a:lnTo>
                      <a:pt x="2028" y="1303"/>
                    </a:lnTo>
                    <a:cubicBezTo>
                      <a:pt x="2126" y="1402"/>
                      <a:pt x="2173" y="1544"/>
                      <a:pt x="2154" y="1681"/>
                    </a:cubicBezTo>
                    <a:cubicBezTo>
                      <a:pt x="2137" y="1808"/>
                      <a:pt x="2070" y="1910"/>
                      <a:pt x="1965" y="1972"/>
                    </a:cubicBezTo>
                    <a:cubicBezTo>
                      <a:pt x="1903" y="2009"/>
                      <a:pt x="1834" y="2027"/>
                      <a:pt x="1758" y="2027"/>
                    </a:cubicBezTo>
                    <a:cubicBezTo>
                      <a:pt x="1618" y="2027"/>
                      <a:pt x="1453" y="1966"/>
                      <a:pt x="1263" y="1843"/>
                    </a:cubicBezTo>
                    <a:lnTo>
                      <a:pt x="430" y="1119"/>
                    </a:lnTo>
                    <a:cubicBezTo>
                      <a:pt x="196" y="916"/>
                      <a:pt x="121" y="580"/>
                      <a:pt x="255" y="320"/>
                    </a:cubicBezTo>
                    <a:cubicBezTo>
                      <a:pt x="312" y="210"/>
                      <a:pt x="388" y="143"/>
                      <a:pt x="480" y="119"/>
                    </a:cubicBezTo>
                    <a:cubicBezTo>
                      <a:pt x="504" y="113"/>
                      <a:pt x="530" y="110"/>
                      <a:pt x="558" y="110"/>
                    </a:cubicBezTo>
                    <a:close/>
                    <a:moveTo>
                      <a:pt x="557" y="1"/>
                    </a:moveTo>
                    <a:cubicBezTo>
                      <a:pt x="521" y="1"/>
                      <a:pt x="487" y="5"/>
                      <a:pt x="454" y="13"/>
                    </a:cubicBezTo>
                    <a:cubicBezTo>
                      <a:pt x="330" y="42"/>
                      <a:pt x="231" y="129"/>
                      <a:pt x="158" y="269"/>
                    </a:cubicBezTo>
                    <a:cubicBezTo>
                      <a:pt x="1" y="573"/>
                      <a:pt x="86" y="966"/>
                      <a:pt x="358" y="1202"/>
                    </a:cubicBezTo>
                    <a:lnTo>
                      <a:pt x="1197" y="1931"/>
                    </a:lnTo>
                    <a:cubicBezTo>
                      <a:pt x="1411" y="2069"/>
                      <a:pt x="1598" y="2137"/>
                      <a:pt x="1760" y="2137"/>
                    </a:cubicBezTo>
                    <a:cubicBezTo>
                      <a:pt x="1855" y="2137"/>
                      <a:pt x="1940" y="2115"/>
                      <a:pt x="2021" y="2069"/>
                    </a:cubicBezTo>
                    <a:cubicBezTo>
                      <a:pt x="2154" y="1990"/>
                      <a:pt x="2242" y="1855"/>
                      <a:pt x="2263" y="1696"/>
                    </a:cubicBezTo>
                    <a:cubicBezTo>
                      <a:pt x="2286" y="1525"/>
                      <a:pt x="2227" y="1350"/>
                      <a:pt x="2106" y="1228"/>
                    </a:cubicBezTo>
                    <a:lnTo>
                      <a:pt x="1238" y="345"/>
                    </a:lnTo>
                    <a:cubicBezTo>
                      <a:pt x="1183" y="289"/>
                      <a:pt x="1132" y="247"/>
                      <a:pt x="1083" y="211"/>
                    </a:cubicBezTo>
                    <a:cubicBezTo>
                      <a:pt x="883" y="71"/>
                      <a:pt x="707" y="1"/>
                      <a:pt x="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0"/>
              <p:cNvSpPr/>
              <p:nvPr/>
            </p:nvSpPr>
            <p:spPr>
              <a:xfrm>
                <a:off x="1777225" y="4218850"/>
                <a:ext cx="55675" cy="50725"/>
              </a:xfrm>
              <a:custGeom>
                <a:rect b="b" l="l" r="r" t="t"/>
                <a:pathLst>
                  <a:path extrusionOk="0" h="2029" w="2227">
                    <a:moveTo>
                      <a:pt x="501" y="0"/>
                    </a:moveTo>
                    <a:cubicBezTo>
                      <a:pt x="328" y="0"/>
                      <a:pt x="219" y="106"/>
                      <a:pt x="150" y="242"/>
                    </a:cubicBezTo>
                    <a:cubicBezTo>
                      <a:pt x="1" y="533"/>
                      <a:pt x="90" y="892"/>
                      <a:pt x="338" y="1108"/>
                    </a:cubicBezTo>
                    <a:lnTo>
                      <a:pt x="1171" y="1831"/>
                    </a:lnTo>
                    <a:cubicBezTo>
                      <a:pt x="1383" y="1968"/>
                      <a:pt x="1558" y="2028"/>
                      <a:pt x="1704" y="2028"/>
                    </a:cubicBezTo>
                    <a:cubicBezTo>
                      <a:pt x="1791" y="2028"/>
                      <a:pt x="1868" y="2007"/>
                      <a:pt x="1936" y="1966"/>
                    </a:cubicBezTo>
                    <a:cubicBezTo>
                      <a:pt x="2201" y="1810"/>
                      <a:pt x="2227" y="1431"/>
                      <a:pt x="2010" y="1212"/>
                    </a:cubicBezTo>
                    <a:lnTo>
                      <a:pt x="1141" y="328"/>
                    </a:lnTo>
                    <a:cubicBezTo>
                      <a:pt x="1096" y="281"/>
                      <a:pt x="1048" y="238"/>
                      <a:pt x="994" y="201"/>
                    </a:cubicBezTo>
                    <a:cubicBezTo>
                      <a:pt x="789" y="57"/>
                      <a:pt x="628" y="0"/>
                      <a:pt x="501"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0"/>
              <p:cNvSpPr/>
              <p:nvPr/>
            </p:nvSpPr>
            <p:spPr>
              <a:xfrm>
                <a:off x="1775800" y="4217500"/>
                <a:ext cx="57125" cy="53450"/>
              </a:xfrm>
              <a:custGeom>
                <a:rect b="b" l="l" r="r" t="t"/>
                <a:pathLst>
                  <a:path extrusionOk="0" h="2138" w="2285">
                    <a:moveTo>
                      <a:pt x="558" y="110"/>
                    </a:moveTo>
                    <a:cubicBezTo>
                      <a:pt x="685" y="110"/>
                      <a:pt x="838" y="173"/>
                      <a:pt x="1020" y="299"/>
                    </a:cubicBezTo>
                    <a:cubicBezTo>
                      <a:pt x="1065" y="330"/>
                      <a:pt x="1110" y="370"/>
                      <a:pt x="1159" y="420"/>
                    </a:cubicBezTo>
                    <a:lnTo>
                      <a:pt x="2029" y="1303"/>
                    </a:lnTo>
                    <a:cubicBezTo>
                      <a:pt x="2125" y="1402"/>
                      <a:pt x="2172" y="1543"/>
                      <a:pt x="2154" y="1681"/>
                    </a:cubicBezTo>
                    <a:cubicBezTo>
                      <a:pt x="2138" y="1806"/>
                      <a:pt x="2070" y="1910"/>
                      <a:pt x="1964" y="1973"/>
                    </a:cubicBezTo>
                    <a:cubicBezTo>
                      <a:pt x="1903" y="2009"/>
                      <a:pt x="1834" y="2027"/>
                      <a:pt x="1758" y="2027"/>
                    </a:cubicBezTo>
                    <a:cubicBezTo>
                      <a:pt x="1618" y="2027"/>
                      <a:pt x="1454" y="1965"/>
                      <a:pt x="1263" y="1843"/>
                    </a:cubicBezTo>
                    <a:lnTo>
                      <a:pt x="429" y="1118"/>
                    </a:lnTo>
                    <a:cubicBezTo>
                      <a:pt x="195" y="915"/>
                      <a:pt x="121" y="579"/>
                      <a:pt x="255" y="319"/>
                    </a:cubicBezTo>
                    <a:cubicBezTo>
                      <a:pt x="312" y="209"/>
                      <a:pt x="387" y="142"/>
                      <a:pt x="479" y="119"/>
                    </a:cubicBezTo>
                    <a:cubicBezTo>
                      <a:pt x="505" y="112"/>
                      <a:pt x="531" y="110"/>
                      <a:pt x="558" y="110"/>
                    </a:cubicBezTo>
                    <a:close/>
                    <a:moveTo>
                      <a:pt x="556" y="0"/>
                    </a:moveTo>
                    <a:cubicBezTo>
                      <a:pt x="520" y="0"/>
                      <a:pt x="486" y="4"/>
                      <a:pt x="453" y="12"/>
                    </a:cubicBezTo>
                    <a:cubicBezTo>
                      <a:pt x="329" y="42"/>
                      <a:pt x="230" y="129"/>
                      <a:pt x="158" y="270"/>
                    </a:cubicBezTo>
                    <a:cubicBezTo>
                      <a:pt x="1" y="573"/>
                      <a:pt x="85" y="966"/>
                      <a:pt x="358" y="1201"/>
                    </a:cubicBezTo>
                    <a:lnTo>
                      <a:pt x="1196" y="1931"/>
                    </a:lnTo>
                    <a:cubicBezTo>
                      <a:pt x="1411" y="2068"/>
                      <a:pt x="1598" y="2138"/>
                      <a:pt x="1760" y="2138"/>
                    </a:cubicBezTo>
                    <a:cubicBezTo>
                      <a:pt x="1854" y="2138"/>
                      <a:pt x="1942" y="2114"/>
                      <a:pt x="2020" y="2068"/>
                    </a:cubicBezTo>
                    <a:cubicBezTo>
                      <a:pt x="2154" y="1990"/>
                      <a:pt x="2242" y="1854"/>
                      <a:pt x="2263" y="1696"/>
                    </a:cubicBezTo>
                    <a:cubicBezTo>
                      <a:pt x="2285" y="1525"/>
                      <a:pt x="2227" y="1350"/>
                      <a:pt x="2107" y="1227"/>
                    </a:cubicBezTo>
                    <a:lnTo>
                      <a:pt x="1237" y="344"/>
                    </a:lnTo>
                    <a:cubicBezTo>
                      <a:pt x="1183" y="290"/>
                      <a:pt x="1133" y="246"/>
                      <a:pt x="1082" y="210"/>
                    </a:cubicBezTo>
                    <a:cubicBezTo>
                      <a:pt x="884" y="70"/>
                      <a:pt x="707" y="0"/>
                      <a:pt x="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0"/>
              <p:cNvSpPr/>
              <p:nvPr/>
            </p:nvSpPr>
            <p:spPr>
              <a:xfrm>
                <a:off x="1794325" y="4195875"/>
                <a:ext cx="54575" cy="52050"/>
              </a:xfrm>
              <a:custGeom>
                <a:rect b="b" l="l" r="r" t="t"/>
                <a:pathLst>
                  <a:path extrusionOk="0" h="2082" w="2183">
                    <a:moveTo>
                      <a:pt x="507" y="0"/>
                    </a:moveTo>
                    <a:cubicBezTo>
                      <a:pt x="345" y="0"/>
                      <a:pt x="236" y="97"/>
                      <a:pt x="164" y="223"/>
                    </a:cubicBezTo>
                    <a:cubicBezTo>
                      <a:pt x="1" y="508"/>
                      <a:pt x="73" y="870"/>
                      <a:pt x="310" y="1096"/>
                    </a:cubicBezTo>
                    <a:lnTo>
                      <a:pt x="1108" y="1859"/>
                    </a:lnTo>
                    <a:cubicBezTo>
                      <a:pt x="1326" y="2014"/>
                      <a:pt x="1505" y="2082"/>
                      <a:pt x="1655" y="2082"/>
                    </a:cubicBezTo>
                    <a:cubicBezTo>
                      <a:pt x="1733" y="2082"/>
                      <a:pt x="1803" y="2064"/>
                      <a:pt x="1867" y="2030"/>
                    </a:cubicBezTo>
                    <a:cubicBezTo>
                      <a:pt x="2140" y="1887"/>
                      <a:pt x="2182" y="1509"/>
                      <a:pt x="1976" y="1280"/>
                    </a:cubicBezTo>
                    <a:lnTo>
                      <a:pt x="1150" y="357"/>
                    </a:lnTo>
                    <a:cubicBezTo>
                      <a:pt x="1107" y="309"/>
                      <a:pt x="1060" y="263"/>
                      <a:pt x="1010" y="223"/>
                    </a:cubicBezTo>
                    <a:cubicBezTo>
                      <a:pt x="802" y="63"/>
                      <a:pt x="637" y="0"/>
                      <a:pt x="507"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0"/>
              <p:cNvSpPr/>
              <p:nvPr/>
            </p:nvSpPr>
            <p:spPr>
              <a:xfrm>
                <a:off x="1792950" y="4194450"/>
                <a:ext cx="55950" cy="54850"/>
              </a:xfrm>
              <a:custGeom>
                <a:rect b="b" l="l" r="r" t="t"/>
                <a:pathLst>
                  <a:path extrusionOk="0" h="2194" w="2238">
                    <a:moveTo>
                      <a:pt x="561" y="112"/>
                    </a:moveTo>
                    <a:cubicBezTo>
                      <a:pt x="691" y="112"/>
                      <a:pt x="848" y="183"/>
                      <a:pt x="1032" y="326"/>
                    </a:cubicBezTo>
                    <a:cubicBezTo>
                      <a:pt x="1075" y="359"/>
                      <a:pt x="1117" y="401"/>
                      <a:pt x="1164" y="453"/>
                    </a:cubicBezTo>
                    <a:lnTo>
                      <a:pt x="1991" y="1375"/>
                    </a:lnTo>
                    <a:cubicBezTo>
                      <a:pt x="2083" y="1478"/>
                      <a:pt x="2123" y="1622"/>
                      <a:pt x="2098" y="1758"/>
                    </a:cubicBezTo>
                    <a:cubicBezTo>
                      <a:pt x="2076" y="1884"/>
                      <a:pt x="2004" y="1983"/>
                      <a:pt x="1896" y="2040"/>
                    </a:cubicBezTo>
                    <a:cubicBezTo>
                      <a:pt x="1839" y="2071"/>
                      <a:pt x="1776" y="2086"/>
                      <a:pt x="1709" y="2086"/>
                    </a:cubicBezTo>
                    <a:cubicBezTo>
                      <a:pt x="1564" y="2086"/>
                      <a:pt x="1395" y="2016"/>
                      <a:pt x="1201" y="1879"/>
                    </a:cubicBezTo>
                    <a:lnTo>
                      <a:pt x="403" y="1116"/>
                    </a:lnTo>
                    <a:cubicBezTo>
                      <a:pt x="178" y="901"/>
                      <a:pt x="120" y="562"/>
                      <a:pt x="265" y="309"/>
                    </a:cubicBezTo>
                    <a:cubicBezTo>
                      <a:pt x="328" y="201"/>
                      <a:pt x="406" y="136"/>
                      <a:pt x="499" y="118"/>
                    </a:cubicBezTo>
                    <a:cubicBezTo>
                      <a:pt x="520" y="114"/>
                      <a:pt x="539" y="112"/>
                      <a:pt x="561" y="112"/>
                    </a:cubicBezTo>
                    <a:close/>
                    <a:moveTo>
                      <a:pt x="560" y="0"/>
                    </a:moveTo>
                    <a:cubicBezTo>
                      <a:pt x="532" y="0"/>
                      <a:pt x="505" y="3"/>
                      <a:pt x="478" y="8"/>
                    </a:cubicBezTo>
                    <a:cubicBezTo>
                      <a:pt x="353" y="34"/>
                      <a:pt x="249" y="115"/>
                      <a:pt x="171" y="252"/>
                    </a:cubicBezTo>
                    <a:cubicBezTo>
                      <a:pt x="1" y="548"/>
                      <a:pt x="67" y="943"/>
                      <a:pt x="328" y="1193"/>
                    </a:cubicBezTo>
                    <a:lnTo>
                      <a:pt x="1132" y="1961"/>
                    </a:lnTo>
                    <a:cubicBezTo>
                      <a:pt x="1350" y="2116"/>
                      <a:pt x="1542" y="2194"/>
                      <a:pt x="1711" y="2194"/>
                    </a:cubicBezTo>
                    <a:cubicBezTo>
                      <a:pt x="1795" y="2194"/>
                      <a:pt x="1874" y="2174"/>
                      <a:pt x="1948" y="2133"/>
                    </a:cubicBezTo>
                    <a:cubicBezTo>
                      <a:pt x="2084" y="2060"/>
                      <a:pt x="2179" y="1929"/>
                      <a:pt x="2207" y="1773"/>
                    </a:cubicBezTo>
                    <a:cubicBezTo>
                      <a:pt x="2237" y="1604"/>
                      <a:pt x="2186" y="1426"/>
                      <a:pt x="2072" y="1297"/>
                    </a:cubicBezTo>
                    <a:lnTo>
                      <a:pt x="1246" y="375"/>
                    </a:lnTo>
                    <a:cubicBezTo>
                      <a:pt x="1194" y="318"/>
                      <a:pt x="1147" y="273"/>
                      <a:pt x="1099" y="235"/>
                    </a:cubicBezTo>
                    <a:cubicBezTo>
                      <a:pt x="895" y="79"/>
                      <a:pt x="715" y="0"/>
                      <a:pt x="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0"/>
              <p:cNvSpPr/>
              <p:nvPr/>
            </p:nvSpPr>
            <p:spPr>
              <a:xfrm>
                <a:off x="1814775" y="4236650"/>
                <a:ext cx="61075" cy="71300"/>
              </a:xfrm>
              <a:custGeom>
                <a:rect b="b" l="l" r="r" t="t"/>
                <a:pathLst>
                  <a:path extrusionOk="0" h="2852" w="2443">
                    <a:moveTo>
                      <a:pt x="645" y="1"/>
                    </a:moveTo>
                    <a:cubicBezTo>
                      <a:pt x="353" y="1"/>
                      <a:pt x="150" y="106"/>
                      <a:pt x="96" y="373"/>
                    </a:cubicBezTo>
                    <a:cubicBezTo>
                      <a:pt x="0" y="842"/>
                      <a:pt x="937" y="1325"/>
                      <a:pt x="1457" y="1561"/>
                    </a:cubicBezTo>
                    <a:lnTo>
                      <a:pt x="1457" y="1561"/>
                    </a:lnTo>
                    <a:lnTo>
                      <a:pt x="2443" y="557"/>
                    </a:lnTo>
                    <a:cubicBezTo>
                      <a:pt x="1775" y="257"/>
                      <a:pt x="1101" y="1"/>
                      <a:pt x="645" y="1"/>
                    </a:cubicBezTo>
                    <a:close/>
                    <a:moveTo>
                      <a:pt x="1457" y="1561"/>
                    </a:moveTo>
                    <a:lnTo>
                      <a:pt x="1383" y="1637"/>
                    </a:lnTo>
                    <a:lnTo>
                      <a:pt x="1383" y="1637"/>
                    </a:lnTo>
                    <a:cubicBezTo>
                      <a:pt x="1499" y="1645"/>
                      <a:pt x="1627" y="1666"/>
                      <a:pt x="1768" y="1705"/>
                    </a:cubicBezTo>
                    <a:cubicBezTo>
                      <a:pt x="1779" y="1708"/>
                      <a:pt x="1786" y="1709"/>
                      <a:pt x="1788" y="1709"/>
                    </a:cubicBezTo>
                    <a:cubicBezTo>
                      <a:pt x="1803" y="1709"/>
                      <a:pt x="1663" y="1654"/>
                      <a:pt x="1457" y="1561"/>
                    </a:cubicBezTo>
                    <a:close/>
                    <a:moveTo>
                      <a:pt x="1283" y="1633"/>
                    </a:moveTo>
                    <a:cubicBezTo>
                      <a:pt x="220" y="1633"/>
                      <a:pt x="191" y="2851"/>
                      <a:pt x="191" y="2851"/>
                    </a:cubicBezTo>
                    <a:lnTo>
                      <a:pt x="1383" y="1637"/>
                    </a:lnTo>
                    <a:lnTo>
                      <a:pt x="1383" y="1637"/>
                    </a:lnTo>
                    <a:cubicBezTo>
                      <a:pt x="1348" y="1634"/>
                      <a:pt x="1315" y="1633"/>
                      <a:pt x="1283" y="1633"/>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0"/>
              <p:cNvSpPr/>
              <p:nvPr/>
            </p:nvSpPr>
            <p:spPr>
              <a:xfrm>
                <a:off x="1813950" y="4235325"/>
                <a:ext cx="63425" cy="73975"/>
              </a:xfrm>
              <a:custGeom>
                <a:rect b="b" l="l" r="r" t="t"/>
                <a:pathLst>
                  <a:path extrusionOk="0" h="2959" w="2537">
                    <a:moveTo>
                      <a:pt x="676" y="0"/>
                    </a:moveTo>
                    <a:cubicBezTo>
                      <a:pt x="539" y="0"/>
                      <a:pt x="420" y="22"/>
                      <a:pt x="323" y="71"/>
                    </a:cubicBezTo>
                    <a:cubicBezTo>
                      <a:pt x="191" y="140"/>
                      <a:pt x="106" y="255"/>
                      <a:pt x="74" y="416"/>
                    </a:cubicBezTo>
                    <a:cubicBezTo>
                      <a:pt x="0" y="783"/>
                      <a:pt x="435" y="1183"/>
                      <a:pt x="1403" y="1634"/>
                    </a:cubicBezTo>
                    <a:cubicBezTo>
                      <a:pt x="1374" y="1632"/>
                      <a:pt x="1346" y="1632"/>
                      <a:pt x="1317" y="1632"/>
                    </a:cubicBezTo>
                    <a:cubicBezTo>
                      <a:pt x="1063" y="1632"/>
                      <a:pt x="846" y="1699"/>
                      <a:pt x="667" y="1831"/>
                    </a:cubicBezTo>
                    <a:cubicBezTo>
                      <a:pt x="192" y="2185"/>
                      <a:pt x="171" y="2874"/>
                      <a:pt x="169" y="2903"/>
                    </a:cubicBezTo>
                    <a:cubicBezTo>
                      <a:pt x="167" y="2932"/>
                      <a:pt x="192" y="2957"/>
                      <a:pt x="224" y="2958"/>
                    </a:cubicBezTo>
                    <a:cubicBezTo>
                      <a:pt x="254" y="2958"/>
                      <a:pt x="276" y="2936"/>
                      <a:pt x="277" y="2906"/>
                    </a:cubicBezTo>
                    <a:cubicBezTo>
                      <a:pt x="277" y="2900"/>
                      <a:pt x="300" y="2241"/>
                      <a:pt x="732" y="1920"/>
                    </a:cubicBezTo>
                    <a:cubicBezTo>
                      <a:pt x="890" y="1801"/>
                      <a:pt x="1086" y="1742"/>
                      <a:pt x="1316" y="1742"/>
                    </a:cubicBezTo>
                    <a:cubicBezTo>
                      <a:pt x="1460" y="1742"/>
                      <a:pt x="1616" y="1765"/>
                      <a:pt x="1785" y="1811"/>
                    </a:cubicBezTo>
                    <a:cubicBezTo>
                      <a:pt x="1792" y="1812"/>
                      <a:pt x="1805" y="1816"/>
                      <a:pt x="1819" y="1816"/>
                    </a:cubicBezTo>
                    <a:cubicBezTo>
                      <a:pt x="1840" y="1816"/>
                      <a:pt x="1862" y="1809"/>
                      <a:pt x="1873" y="1779"/>
                    </a:cubicBezTo>
                    <a:cubicBezTo>
                      <a:pt x="1889" y="1729"/>
                      <a:pt x="1865" y="1718"/>
                      <a:pt x="1748" y="1668"/>
                    </a:cubicBezTo>
                    <a:cubicBezTo>
                      <a:pt x="366" y="1074"/>
                      <a:pt x="132" y="670"/>
                      <a:pt x="181" y="437"/>
                    </a:cubicBezTo>
                    <a:cubicBezTo>
                      <a:pt x="207" y="310"/>
                      <a:pt x="270" y="222"/>
                      <a:pt x="373" y="169"/>
                    </a:cubicBezTo>
                    <a:cubicBezTo>
                      <a:pt x="454" y="127"/>
                      <a:pt x="558" y="109"/>
                      <a:pt x="677" y="109"/>
                    </a:cubicBezTo>
                    <a:cubicBezTo>
                      <a:pt x="1158" y="109"/>
                      <a:pt x="1893" y="409"/>
                      <a:pt x="2451" y="659"/>
                    </a:cubicBezTo>
                    <a:cubicBezTo>
                      <a:pt x="2458" y="662"/>
                      <a:pt x="2466" y="664"/>
                      <a:pt x="2473" y="664"/>
                    </a:cubicBezTo>
                    <a:cubicBezTo>
                      <a:pt x="2494" y="664"/>
                      <a:pt x="2514" y="651"/>
                      <a:pt x="2523" y="632"/>
                    </a:cubicBezTo>
                    <a:cubicBezTo>
                      <a:pt x="2537" y="605"/>
                      <a:pt x="2523" y="571"/>
                      <a:pt x="2496" y="559"/>
                    </a:cubicBezTo>
                    <a:cubicBezTo>
                      <a:pt x="1887" y="286"/>
                      <a:pt x="1172" y="0"/>
                      <a:pt x="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0"/>
              <p:cNvSpPr/>
              <p:nvPr/>
            </p:nvSpPr>
            <p:spPr>
              <a:xfrm>
                <a:off x="2143150" y="3959025"/>
                <a:ext cx="276225" cy="259100"/>
              </a:xfrm>
              <a:custGeom>
                <a:rect b="b" l="l" r="r" t="t"/>
                <a:pathLst>
                  <a:path extrusionOk="0" h="10364" w="11049">
                    <a:moveTo>
                      <a:pt x="5353" y="0"/>
                    </a:moveTo>
                    <a:cubicBezTo>
                      <a:pt x="2997" y="0"/>
                      <a:pt x="865" y="1619"/>
                      <a:pt x="312" y="4014"/>
                    </a:cubicBezTo>
                    <a:cubicBezTo>
                      <a:pt x="0" y="5360"/>
                      <a:pt x="244" y="6706"/>
                      <a:pt x="894" y="7809"/>
                    </a:cubicBezTo>
                    <a:lnTo>
                      <a:pt x="230" y="9736"/>
                    </a:lnTo>
                    <a:lnTo>
                      <a:pt x="230" y="9736"/>
                    </a:lnTo>
                    <a:lnTo>
                      <a:pt x="2010" y="9136"/>
                    </a:lnTo>
                    <a:cubicBezTo>
                      <a:pt x="2621" y="9654"/>
                      <a:pt x="3359" y="10037"/>
                      <a:pt x="4190" y="10229"/>
                    </a:cubicBezTo>
                    <a:cubicBezTo>
                      <a:pt x="4582" y="10320"/>
                      <a:pt x="4975" y="10363"/>
                      <a:pt x="5361" y="10363"/>
                    </a:cubicBezTo>
                    <a:cubicBezTo>
                      <a:pt x="7718" y="10363"/>
                      <a:pt x="9850" y="8745"/>
                      <a:pt x="10404" y="6350"/>
                    </a:cubicBezTo>
                    <a:cubicBezTo>
                      <a:pt x="11049" y="3563"/>
                      <a:pt x="9311" y="781"/>
                      <a:pt x="6525" y="134"/>
                    </a:cubicBezTo>
                    <a:cubicBezTo>
                      <a:pt x="6132" y="44"/>
                      <a:pt x="5740" y="0"/>
                      <a:pt x="53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0"/>
              <p:cNvSpPr/>
              <p:nvPr/>
            </p:nvSpPr>
            <p:spPr>
              <a:xfrm>
                <a:off x="2140225" y="3957675"/>
                <a:ext cx="270125" cy="261800"/>
              </a:xfrm>
              <a:custGeom>
                <a:rect b="b" l="l" r="r" t="t"/>
                <a:pathLst>
                  <a:path extrusionOk="0" h="10472" w="10805">
                    <a:moveTo>
                      <a:pt x="5397" y="109"/>
                    </a:moveTo>
                    <a:cubicBezTo>
                      <a:pt x="5737" y="109"/>
                      <a:pt x="6082" y="143"/>
                      <a:pt x="6429" y="214"/>
                    </a:cubicBezTo>
                    <a:cubicBezTo>
                      <a:pt x="7769" y="490"/>
                      <a:pt x="8924" y="1272"/>
                      <a:pt x="9677" y="2414"/>
                    </a:cubicBezTo>
                    <a:cubicBezTo>
                      <a:pt x="10429" y="3557"/>
                      <a:pt x="10693" y="4925"/>
                      <a:pt x="10418" y="6265"/>
                    </a:cubicBezTo>
                    <a:cubicBezTo>
                      <a:pt x="10143" y="7607"/>
                      <a:pt x="9361" y="8760"/>
                      <a:pt x="8219" y="9514"/>
                    </a:cubicBezTo>
                    <a:cubicBezTo>
                      <a:pt x="7371" y="10072"/>
                      <a:pt x="6400" y="10361"/>
                      <a:pt x="5408" y="10361"/>
                    </a:cubicBezTo>
                    <a:cubicBezTo>
                      <a:pt x="5062" y="10361"/>
                      <a:pt x="4714" y="10326"/>
                      <a:pt x="4368" y="10255"/>
                    </a:cubicBezTo>
                    <a:cubicBezTo>
                      <a:pt x="3557" y="10089"/>
                      <a:pt x="2823" y="9743"/>
                      <a:pt x="2185" y="9228"/>
                    </a:cubicBezTo>
                    <a:cubicBezTo>
                      <a:pt x="2175" y="9221"/>
                      <a:pt x="2163" y="9217"/>
                      <a:pt x="2150" y="9217"/>
                    </a:cubicBezTo>
                    <a:cubicBezTo>
                      <a:pt x="2145" y="9217"/>
                      <a:pt x="2138" y="9218"/>
                      <a:pt x="2131" y="9220"/>
                    </a:cubicBezTo>
                    <a:lnTo>
                      <a:pt x="469" y="9825"/>
                    </a:lnTo>
                    <a:lnTo>
                      <a:pt x="469" y="9825"/>
                    </a:lnTo>
                    <a:lnTo>
                      <a:pt x="1052" y="7988"/>
                    </a:lnTo>
                    <a:cubicBezTo>
                      <a:pt x="1057" y="7973"/>
                      <a:pt x="1055" y="7956"/>
                      <a:pt x="1047" y="7943"/>
                    </a:cubicBezTo>
                    <a:cubicBezTo>
                      <a:pt x="349" y="6824"/>
                      <a:pt x="111" y="5495"/>
                      <a:pt x="377" y="4203"/>
                    </a:cubicBezTo>
                    <a:cubicBezTo>
                      <a:pt x="874" y="1781"/>
                      <a:pt x="3014" y="109"/>
                      <a:pt x="5397" y="109"/>
                    </a:cubicBezTo>
                    <a:close/>
                    <a:moveTo>
                      <a:pt x="5395" y="0"/>
                    </a:moveTo>
                    <a:cubicBezTo>
                      <a:pt x="2963" y="0"/>
                      <a:pt x="778" y="1709"/>
                      <a:pt x="269" y="4183"/>
                    </a:cubicBezTo>
                    <a:cubicBezTo>
                      <a:pt x="1" y="5494"/>
                      <a:pt x="238" y="6841"/>
                      <a:pt x="940" y="7981"/>
                    </a:cubicBezTo>
                    <a:lnTo>
                      <a:pt x="332" y="9900"/>
                    </a:lnTo>
                    <a:cubicBezTo>
                      <a:pt x="325" y="9918"/>
                      <a:pt x="331" y="9941"/>
                      <a:pt x="346" y="9955"/>
                    </a:cubicBezTo>
                    <a:cubicBezTo>
                      <a:pt x="357" y="9965"/>
                      <a:pt x="371" y="9970"/>
                      <a:pt x="385" y="9970"/>
                    </a:cubicBezTo>
                    <a:cubicBezTo>
                      <a:pt x="391" y="9970"/>
                      <a:pt x="397" y="9969"/>
                      <a:pt x="403" y="9967"/>
                    </a:cubicBezTo>
                    <a:lnTo>
                      <a:pt x="2139" y="9334"/>
                    </a:lnTo>
                    <a:cubicBezTo>
                      <a:pt x="2787" y="9849"/>
                      <a:pt x="3529" y="10195"/>
                      <a:pt x="4345" y="10363"/>
                    </a:cubicBezTo>
                    <a:cubicBezTo>
                      <a:pt x="4699" y="10435"/>
                      <a:pt x="5055" y="10472"/>
                      <a:pt x="5409" y="10472"/>
                    </a:cubicBezTo>
                    <a:cubicBezTo>
                      <a:pt x="6422" y="10472"/>
                      <a:pt x="7415" y="10176"/>
                      <a:pt x="8278" y="9606"/>
                    </a:cubicBezTo>
                    <a:cubicBezTo>
                      <a:pt x="9446" y="8837"/>
                      <a:pt x="10244" y="7659"/>
                      <a:pt x="10525" y="6289"/>
                    </a:cubicBezTo>
                    <a:cubicBezTo>
                      <a:pt x="10805" y="4919"/>
                      <a:pt x="10536" y="3522"/>
                      <a:pt x="9767" y="2355"/>
                    </a:cubicBezTo>
                    <a:cubicBezTo>
                      <a:pt x="8998" y="1187"/>
                      <a:pt x="7820" y="389"/>
                      <a:pt x="6450" y="108"/>
                    </a:cubicBezTo>
                    <a:cubicBezTo>
                      <a:pt x="6096" y="35"/>
                      <a:pt x="5743" y="0"/>
                      <a:pt x="5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0"/>
              <p:cNvSpPr/>
              <p:nvPr/>
            </p:nvSpPr>
            <p:spPr>
              <a:xfrm>
                <a:off x="2207550" y="4024550"/>
                <a:ext cx="136625" cy="136625"/>
              </a:xfrm>
              <a:custGeom>
                <a:rect b="b" l="l" r="r" t="t"/>
                <a:pathLst>
                  <a:path extrusionOk="0" h="5465" w="5465">
                    <a:moveTo>
                      <a:pt x="2732" y="1"/>
                    </a:moveTo>
                    <a:cubicBezTo>
                      <a:pt x="1224" y="1"/>
                      <a:pt x="1" y="1224"/>
                      <a:pt x="1" y="2733"/>
                    </a:cubicBezTo>
                    <a:cubicBezTo>
                      <a:pt x="1" y="4242"/>
                      <a:pt x="1224" y="5465"/>
                      <a:pt x="2732" y="5465"/>
                    </a:cubicBezTo>
                    <a:cubicBezTo>
                      <a:pt x="4241" y="5465"/>
                      <a:pt x="5465" y="4242"/>
                      <a:pt x="5465" y="2733"/>
                    </a:cubicBezTo>
                    <a:cubicBezTo>
                      <a:pt x="5465" y="1224"/>
                      <a:pt x="4241"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0"/>
              <p:cNvSpPr/>
              <p:nvPr/>
            </p:nvSpPr>
            <p:spPr>
              <a:xfrm>
                <a:off x="2205550" y="4022550"/>
                <a:ext cx="140650" cy="140650"/>
              </a:xfrm>
              <a:custGeom>
                <a:rect b="b" l="l" r="r" t="t"/>
                <a:pathLst>
                  <a:path extrusionOk="0" h="5626" w="5626">
                    <a:moveTo>
                      <a:pt x="2812" y="163"/>
                    </a:moveTo>
                    <a:cubicBezTo>
                      <a:pt x="4274" y="163"/>
                      <a:pt x="5463" y="1353"/>
                      <a:pt x="5463" y="2813"/>
                    </a:cubicBezTo>
                    <a:cubicBezTo>
                      <a:pt x="5463" y="4274"/>
                      <a:pt x="4274" y="5464"/>
                      <a:pt x="2812" y="5464"/>
                    </a:cubicBezTo>
                    <a:cubicBezTo>
                      <a:pt x="1352" y="5464"/>
                      <a:pt x="163" y="4275"/>
                      <a:pt x="163" y="2813"/>
                    </a:cubicBezTo>
                    <a:cubicBezTo>
                      <a:pt x="163" y="1353"/>
                      <a:pt x="1351" y="163"/>
                      <a:pt x="2812" y="163"/>
                    </a:cubicBezTo>
                    <a:close/>
                    <a:moveTo>
                      <a:pt x="2812" y="1"/>
                    </a:moveTo>
                    <a:cubicBezTo>
                      <a:pt x="1263" y="1"/>
                      <a:pt x="1" y="1263"/>
                      <a:pt x="1" y="2813"/>
                    </a:cubicBezTo>
                    <a:cubicBezTo>
                      <a:pt x="1" y="4364"/>
                      <a:pt x="1263" y="5626"/>
                      <a:pt x="2812" y="5626"/>
                    </a:cubicBezTo>
                    <a:cubicBezTo>
                      <a:pt x="4365" y="5626"/>
                      <a:pt x="5626" y="4365"/>
                      <a:pt x="5625" y="2813"/>
                    </a:cubicBezTo>
                    <a:cubicBezTo>
                      <a:pt x="5625" y="1263"/>
                      <a:pt x="4363" y="1"/>
                      <a:pt x="2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0"/>
              <p:cNvSpPr/>
              <p:nvPr/>
            </p:nvSpPr>
            <p:spPr>
              <a:xfrm>
                <a:off x="2221175" y="4038175"/>
                <a:ext cx="109375" cy="109375"/>
              </a:xfrm>
              <a:custGeom>
                <a:rect b="b" l="l" r="r" t="t"/>
                <a:pathLst>
                  <a:path extrusionOk="0" h="4375" w="4375">
                    <a:moveTo>
                      <a:pt x="2187" y="0"/>
                    </a:moveTo>
                    <a:cubicBezTo>
                      <a:pt x="980" y="0"/>
                      <a:pt x="1" y="980"/>
                      <a:pt x="1" y="2188"/>
                    </a:cubicBezTo>
                    <a:cubicBezTo>
                      <a:pt x="1" y="3396"/>
                      <a:pt x="980" y="4375"/>
                      <a:pt x="2187" y="4375"/>
                    </a:cubicBezTo>
                    <a:cubicBezTo>
                      <a:pt x="3395" y="4375"/>
                      <a:pt x="4375" y="3396"/>
                      <a:pt x="4375" y="2188"/>
                    </a:cubicBezTo>
                    <a:cubicBezTo>
                      <a:pt x="4375" y="980"/>
                      <a:pt x="3395" y="0"/>
                      <a:pt x="21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0"/>
              <p:cNvSpPr/>
              <p:nvPr/>
            </p:nvSpPr>
            <p:spPr>
              <a:xfrm>
                <a:off x="2219125" y="4036150"/>
                <a:ext cx="113475" cy="113450"/>
              </a:xfrm>
              <a:custGeom>
                <a:rect b="b" l="l" r="r" t="t"/>
                <a:pathLst>
                  <a:path extrusionOk="0" h="4538" w="4539">
                    <a:moveTo>
                      <a:pt x="2269" y="162"/>
                    </a:moveTo>
                    <a:cubicBezTo>
                      <a:pt x="3432" y="162"/>
                      <a:pt x="4377" y="1108"/>
                      <a:pt x="4376" y="2269"/>
                    </a:cubicBezTo>
                    <a:cubicBezTo>
                      <a:pt x="4376" y="3431"/>
                      <a:pt x="3430" y="4376"/>
                      <a:pt x="2269" y="4376"/>
                    </a:cubicBezTo>
                    <a:cubicBezTo>
                      <a:pt x="1107" y="4376"/>
                      <a:pt x="163" y="3430"/>
                      <a:pt x="163" y="2269"/>
                    </a:cubicBezTo>
                    <a:cubicBezTo>
                      <a:pt x="163" y="1107"/>
                      <a:pt x="1109" y="162"/>
                      <a:pt x="2269" y="162"/>
                    </a:cubicBezTo>
                    <a:close/>
                    <a:moveTo>
                      <a:pt x="2269" y="1"/>
                    </a:moveTo>
                    <a:cubicBezTo>
                      <a:pt x="1018" y="1"/>
                      <a:pt x="1" y="1019"/>
                      <a:pt x="1" y="2269"/>
                    </a:cubicBezTo>
                    <a:cubicBezTo>
                      <a:pt x="1" y="3521"/>
                      <a:pt x="1020" y="4538"/>
                      <a:pt x="2269" y="4538"/>
                    </a:cubicBezTo>
                    <a:cubicBezTo>
                      <a:pt x="3521" y="4538"/>
                      <a:pt x="4539" y="3520"/>
                      <a:pt x="4539" y="2269"/>
                    </a:cubicBezTo>
                    <a:cubicBezTo>
                      <a:pt x="4539" y="1018"/>
                      <a:pt x="3520" y="1"/>
                      <a:pt x="2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0"/>
              <p:cNvSpPr/>
              <p:nvPr/>
            </p:nvSpPr>
            <p:spPr>
              <a:xfrm>
                <a:off x="2240825" y="4057850"/>
                <a:ext cx="70075" cy="70075"/>
              </a:xfrm>
              <a:custGeom>
                <a:rect b="b" l="l" r="r" t="t"/>
                <a:pathLst>
                  <a:path extrusionOk="0" h="2803" w="2803">
                    <a:moveTo>
                      <a:pt x="1401" y="0"/>
                    </a:moveTo>
                    <a:cubicBezTo>
                      <a:pt x="628" y="0"/>
                      <a:pt x="0" y="627"/>
                      <a:pt x="0" y="1401"/>
                    </a:cubicBezTo>
                    <a:cubicBezTo>
                      <a:pt x="0" y="2175"/>
                      <a:pt x="628" y="2802"/>
                      <a:pt x="1401" y="2802"/>
                    </a:cubicBezTo>
                    <a:cubicBezTo>
                      <a:pt x="2175" y="2802"/>
                      <a:pt x="2802" y="2175"/>
                      <a:pt x="2802" y="1401"/>
                    </a:cubicBezTo>
                    <a:cubicBezTo>
                      <a:pt x="2802" y="627"/>
                      <a:pt x="2175" y="0"/>
                      <a:pt x="14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0"/>
              <p:cNvSpPr/>
              <p:nvPr/>
            </p:nvSpPr>
            <p:spPr>
              <a:xfrm>
                <a:off x="2238825" y="4055850"/>
                <a:ext cx="74100" cy="74100"/>
              </a:xfrm>
              <a:custGeom>
                <a:rect b="b" l="l" r="r" t="t"/>
                <a:pathLst>
                  <a:path extrusionOk="0" h="2964" w="2964">
                    <a:moveTo>
                      <a:pt x="1481" y="162"/>
                    </a:moveTo>
                    <a:cubicBezTo>
                      <a:pt x="2210" y="162"/>
                      <a:pt x="2801" y="754"/>
                      <a:pt x="2801" y="1481"/>
                    </a:cubicBezTo>
                    <a:cubicBezTo>
                      <a:pt x="2801" y="2209"/>
                      <a:pt x="2210" y="2800"/>
                      <a:pt x="1481" y="2800"/>
                    </a:cubicBezTo>
                    <a:cubicBezTo>
                      <a:pt x="754" y="2800"/>
                      <a:pt x="162" y="2209"/>
                      <a:pt x="162" y="1481"/>
                    </a:cubicBezTo>
                    <a:cubicBezTo>
                      <a:pt x="162" y="754"/>
                      <a:pt x="754" y="162"/>
                      <a:pt x="1481" y="162"/>
                    </a:cubicBezTo>
                    <a:close/>
                    <a:moveTo>
                      <a:pt x="1481" y="0"/>
                    </a:moveTo>
                    <a:cubicBezTo>
                      <a:pt x="664" y="0"/>
                      <a:pt x="0" y="664"/>
                      <a:pt x="0" y="1481"/>
                    </a:cubicBezTo>
                    <a:cubicBezTo>
                      <a:pt x="0" y="2299"/>
                      <a:pt x="664" y="2963"/>
                      <a:pt x="1481" y="2963"/>
                    </a:cubicBezTo>
                    <a:cubicBezTo>
                      <a:pt x="2299" y="2963"/>
                      <a:pt x="2963" y="2299"/>
                      <a:pt x="2963" y="1481"/>
                    </a:cubicBezTo>
                    <a:cubicBezTo>
                      <a:pt x="2963" y="664"/>
                      <a:pt x="2299" y="0"/>
                      <a:pt x="1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0"/>
              <p:cNvSpPr/>
              <p:nvPr/>
            </p:nvSpPr>
            <p:spPr>
              <a:xfrm>
                <a:off x="2254650" y="4073050"/>
                <a:ext cx="42600" cy="39600"/>
              </a:xfrm>
              <a:custGeom>
                <a:rect b="b" l="l" r="r" t="t"/>
                <a:pathLst>
                  <a:path extrusionOk="0" h="1584" w="1704">
                    <a:moveTo>
                      <a:pt x="852" y="0"/>
                    </a:moveTo>
                    <a:cubicBezTo>
                      <a:pt x="810" y="0"/>
                      <a:pt x="767" y="4"/>
                      <a:pt x="725" y="11"/>
                    </a:cubicBezTo>
                    <a:cubicBezTo>
                      <a:pt x="294" y="81"/>
                      <a:pt x="0" y="488"/>
                      <a:pt x="71" y="919"/>
                    </a:cubicBezTo>
                    <a:cubicBezTo>
                      <a:pt x="133" y="1308"/>
                      <a:pt x="470" y="1584"/>
                      <a:pt x="852" y="1584"/>
                    </a:cubicBezTo>
                    <a:cubicBezTo>
                      <a:pt x="894" y="1584"/>
                      <a:pt x="936" y="1580"/>
                      <a:pt x="979" y="1574"/>
                    </a:cubicBezTo>
                    <a:cubicBezTo>
                      <a:pt x="1410" y="1503"/>
                      <a:pt x="1703" y="1097"/>
                      <a:pt x="1633" y="666"/>
                    </a:cubicBezTo>
                    <a:cubicBezTo>
                      <a:pt x="1570" y="277"/>
                      <a:pt x="1234" y="0"/>
                      <a:pt x="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0"/>
              <p:cNvSpPr/>
              <p:nvPr/>
            </p:nvSpPr>
            <p:spPr>
              <a:xfrm>
                <a:off x="2254025" y="4071050"/>
                <a:ext cx="43675" cy="43650"/>
              </a:xfrm>
              <a:custGeom>
                <a:rect b="b" l="l" r="r" t="t"/>
                <a:pathLst>
                  <a:path extrusionOk="0" h="1746" w="1747">
                    <a:moveTo>
                      <a:pt x="873" y="162"/>
                    </a:moveTo>
                    <a:cubicBezTo>
                      <a:pt x="1265" y="162"/>
                      <a:pt x="1585" y="482"/>
                      <a:pt x="1584" y="873"/>
                    </a:cubicBezTo>
                    <a:cubicBezTo>
                      <a:pt x="1584" y="1265"/>
                      <a:pt x="1265" y="1584"/>
                      <a:pt x="873" y="1584"/>
                    </a:cubicBezTo>
                    <a:cubicBezTo>
                      <a:pt x="482" y="1584"/>
                      <a:pt x="163" y="1265"/>
                      <a:pt x="163" y="873"/>
                    </a:cubicBezTo>
                    <a:cubicBezTo>
                      <a:pt x="163" y="482"/>
                      <a:pt x="482" y="162"/>
                      <a:pt x="873" y="162"/>
                    </a:cubicBezTo>
                    <a:close/>
                    <a:moveTo>
                      <a:pt x="873" y="0"/>
                    </a:moveTo>
                    <a:cubicBezTo>
                      <a:pt x="393" y="0"/>
                      <a:pt x="0" y="392"/>
                      <a:pt x="0" y="873"/>
                    </a:cubicBezTo>
                    <a:cubicBezTo>
                      <a:pt x="0" y="1355"/>
                      <a:pt x="393" y="1746"/>
                      <a:pt x="873" y="1746"/>
                    </a:cubicBezTo>
                    <a:cubicBezTo>
                      <a:pt x="1355" y="1746"/>
                      <a:pt x="1747" y="1355"/>
                      <a:pt x="1747" y="873"/>
                    </a:cubicBezTo>
                    <a:cubicBezTo>
                      <a:pt x="1747" y="392"/>
                      <a:pt x="1355" y="0"/>
                      <a:pt x="8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0"/>
              <p:cNvSpPr/>
              <p:nvPr/>
            </p:nvSpPr>
            <p:spPr>
              <a:xfrm>
                <a:off x="2267475" y="4084500"/>
                <a:ext cx="16775" cy="16775"/>
              </a:xfrm>
              <a:custGeom>
                <a:rect b="b" l="l" r="r" t="t"/>
                <a:pathLst>
                  <a:path extrusionOk="0" h="671" w="671">
                    <a:moveTo>
                      <a:pt x="336" y="1"/>
                    </a:moveTo>
                    <a:cubicBezTo>
                      <a:pt x="151" y="1"/>
                      <a:pt x="1" y="149"/>
                      <a:pt x="1" y="335"/>
                    </a:cubicBezTo>
                    <a:cubicBezTo>
                      <a:pt x="1" y="521"/>
                      <a:pt x="150" y="670"/>
                      <a:pt x="336" y="670"/>
                    </a:cubicBezTo>
                    <a:cubicBezTo>
                      <a:pt x="521" y="670"/>
                      <a:pt x="670" y="520"/>
                      <a:pt x="670" y="335"/>
                    </a:cubicBezTo>
                    <a:cubicBezTo>
                      <a:pt x="670" y="151"/>
                      <a:pt x="521" y="1"/>
                      <a:pt x="3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0"/>
              <p:cNvSpPr/>
              <p:nvPr/>
            </p:nvSpPr>
            <p:spPr>
              <a:xfrm>
                <a:off x="2265475" y="4082500"/>
                <a:ext cx="20775" cy="20775"/>
              </a:xfrm>
              <a:custGeom>
                <a:rect b="b" l="l" r="r" t="t"/>
                <a:pathLst>
                  <a:path extrusionOk="0" h="831" w="831">
                    <a:moveTo>
                      <a:pt x="415" y="162"/>
                    </a:moveTo>
                    <a:cubicBezTo>
                      <a:pt x="556" y="162"/>
                      <a:pt x="668" y="276"/>
                      <a:pt x="668" y="415"/>
                    </a:cubicBezTo>
                    <a:cubicBezTo>
                      <a:pt x="668" y="554"/>
                      <a:pt x="554" y="668"/>
                      <a:pt x="415" y="668"/>
                    </a:cubicBezTo>
                    <a:cubicBezTo>
                      <a:pt x="277" y="668"/>
                      <a:pt x="163" y="554"/>
                      <a:pt x="163" y="415"/>
                    </a:cubicBezTo>
                    <a:cubicBezTo>
                      <a:pt x="163" y="276"/>
                      <a:pt x="276" y="162"/>
                      <a:pt x="415" y="162"/>
                    </a:cubicBezTo>
                    <a:close/>
                    <a:moveTo>
                      <a:pt x="415" y="0"/>
                    </a:moveTo>
                    <a:cubicBezTo>
                      <a:pt x="187" y="0"/>
                      <a:pt x="0" y="186"/>
                      <a:pt x="0" y="415"/>
                    </a:cubicBezTo>
                    <a:cubicBezTo>
                      <a:pt x="0" y="643"/>
                      <a:pt x="187" y="830"/>
                      <a:pt x="415" y="830"/>
                    </a:cubicBezTo>
                    <a:cubicBezTo>
                      <a:pt x="646" y="830"/>
                      <a:pt x="830" y="645"/>
                      <a:pt x="830" y="415"/>
                    </a:cubicBezTo>
                    <a:cubicBezTo>
                      <a:pt x="830" y="187"/>
                      <a:pt x="644"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0"/>
              <p:cNvSpPr/>
              <p:nvPr/>
            </p:nvSpPr>
            <p:spPr>
              <a:xfrm>
                <a:off x="2277575" y="4009050"/>
                <a:ext cx="82925" cy="82625"/>
              </a:xfrm>
              <a:custGeom>
                <a:rect b="b" l="l" r="r" t="t"/>
                <a:pathLst>
                  <a:path extrusionOk="0" h="3305" w="3317">
                    <a:moveTo>
                      <a:pt x="1" y="3304"/>
                    </a:moveTo>
                    <a:lnTo>
                      <a:pt x="3316"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0"/>
              <p:cNvSpPr/>
              <p:nvPr/>
            </p:nvSpPr>
            <p:spPr>
              <a:xfrm>
                <a:off x="2274525" y="4026875"/>
                <a:ext cx="68075" cy="67675"/>
              </a:xfrm>
              <a:custGeom>
                <a:rect b="b" l="l" r="r" t="t"/>
                <a:pathLst>
                  <a:path extrusionOk="0" h="2707" w="2723">
                    <a:moveTo>
                      <a:pt x="2629" y="0"/>
                    </a:moveTo>
                    <a:lnTo>
                      <a:pt x="26" y="2593"/>
                    </a:lnTo>
                    <a:cubicBezTo>
                      <a:pt x="0" y="2619"/>
                      <a:pt x="0" y="2661"/>
                      <a:pt x="26" y="2687"/>
                    </a:cubicBezTo>
                    <a:cubicBezTo>
                      <a:pt x="39" y="2700"/>
                      <a:pt x="56" y="2706"/>
                      <a:pt x="73" y="2706"/>
                    </a:cubicBezTo>
                    <a:cubicBezTo>
                      <a:pt x="90" y="2706"/>
                      <a:pt x="107" y="2700"/>
                      <a:pt x="120" y="2687"/>
                    </a:cubicBezTo>
                    <a:lnTo>
                      <a:pt x="2722" y="93"/>
                    </a:lnTo>
                    <a:lnTo>
                      <a:pt x="26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0"/>
              <p:cNvSpPr/>
              <p:nvPr/>
            </p:nvSpPr>
            <p:spPr>
              <a:xfrm>
                <a:off x="2272675" y="4024050"/>
                <a:ext cx="72800" cy="72550"/>
              </a:xfrm>
              <a:custGeom>
                <a:rect b="b" l="l" r="r" t="t"/>
                <a:pathLst>
                  <a:path extrusionOk="0" h="2902" w="2912">
                    <a:moveTo>
                      <a:pt x="2704" y="1"/>
                    </a:moveTo>
                    <a:lnTo>
                      <a:pt x="45" y="2650"/>
                    </a:lnTo>
                    <a:cubicBezTo>
                      <a:pt x="16" y="2678"/>
                      <a:pt x="1" y="2716"/>
                      <a:pt x="1" y="2754"/>
                    </a:cubicBezTo>
                    <a:cubicBezTo>
                      <a:pt x="1" y="2794"/>
                      <a:pt x="16" y="2830"/>
                      <a:pt x="43" y="2858"/>
                    </a:cubicBezTo>
                    <a:cubicBezTo>
                      <a:pt x="72" y="2887"/>
                      <a:pt x="109" y="2902"/>
                      <a:pt x="147" y="2902"/>
                    </a:cubicBezTo>
                    <a:cubicBezTo>
                      <a:pt x="185" y="2902"/>
                      <a:pt x="223" y="2887"/>
                      <a:pt x="253" y="2860"/>
                    </a:cubicBezTo>
                    <a:lnTo>
                      <a:pt x="2912" y="210"/>
                    </a:lnTo>
                    <a:lnTo>
                      <a:pt x="27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0"/>
              <p:cNvSpPr/>
              <p:nvPr/>
            </p:nvSpPr>
            <p:spPr>
              <a:xfrm>
                <a:off x="2341200" y="4010225"/>
                <a:ext cx="34750" cy="20425"/>
              </a:xfrm>
              <a:custGeom>
                <a:rect b="b" l="l" r="r" t="t"/>
                <a:pathLst>
                  <a:path extrusionOk="0" h="817" w="1390">
                    <a:moveTo>
                      <a:pt x="1390" y="1"/>
                    </a:moveTo>
                    <a:lnTo>
                      <a:pt x="814" y="5"/>
                    </a:lnTo>
                    <a:lnTo>
                      <a:pt x="0" y="815"/>
                    </a:lnTo>
                    <a:lnTo>
                      <a:pt x="542" y="814"/>
                    </a:lnTo>
                    <a:lnTo>
                      <a:pt x="573" y="816"/>
                    </a:lnTo>
                    <a:lnTo>
                      <a:pt x="1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0"/>
              <p:cNvSpPr/>
              <p:nvPr/>
            </p:nvSpPr>
            <p:spPr>
              <a:xfrm>
                <a:off x="2338850" y="3993825"/>
                <a:ext cx="20775" cy="34475"/>
              </a:xfrm>
              <a:custGeom>
                <a:rect b="b" l="l" r="r" t="t"/>
                <a:pathLst>
                  <a:path extrusionOk="0" h="1379" w="831">
                    <a:moveTo>
                      <a:pt x="830" y="1"/>
                    </a:moveTo>
                    <a:lnTo>
                      <a:pt x="14" y="813"/>
                    </a:lnTo>
                    <a:cubicBezTo>
                      <a:pt x="31" y="1003"/>
                      <a:pt x="28" y="1192"/>
                      <a:pt x="1" y="1378"/>
                    </a:cubicBezTo>
                    <a:lnTo>
                      <a:pt x="815" y="568"/>
                    </a:lnTo>
                    <a:lnTo>
                      <a:pt x="8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2" name="Google Shape;2452;p50"/>
            <p:cNvSpPr/>
            <p:nvPr/>
          </p:nvSpPr>
          <p:spPr>
            <a:xfrm>
              <a:off x="3305344" y="708758"/>
              <a:ext cx="218183" cy="218299"/>
            </a:xfrm>
            <a:custGeom>
              <a:rect b="b" l="l" r="r" t="t"/>
              <a:pathLst>
                <a:path extrusionOk="0" h="3768" w="3766">
                  <a:moveTo>
                    <a:pt x="1888" y="333"/>
                  </a:moveTo>
                  <a:lnTo>
                    <a:pt x="2419" y="1308"/>
                  </a:lnTo>
                  <a:cubicBezTo>
                    <a:pt x="2429" y="1326"/>
                    <a:pt x="2443" y="1341"/>
                    <a:pt x="2461" y="1351"/>
                  </a:cubicBezTo>
                  <a:lnTo>
                    <a:pt x="3434" y="1887"/>
                  </a:lnTo>
                  <a:lnTo>
                    <a:pt x="2458" y="2418"/>
                  </a:lnTo>
                  <a:cubicBezTo>
                    <a:pt x="2441" y="2428"/>
                    <a:pt x="2426" y="2442"/>
                    <a:pt x="2416" y="2460"/>
                  </a:cubicBezTo>
                  <a:lnTo>
                    <a:pt x="1880" y="3433"/>
                  </a:lnTo>
                  <a:lnTo>
                    <a:pt x="1350" y="2457"/>
                  </a:lnTo>
                  <a:cubicBezTo>
                    <a:pt x="1340" y="2440"/>
                    <a:pt x="1325" y="2425"/>
                    <a:pt x="1306" y="2415"/>
                  </a:cubicBezTo>
                  <a:lnTo>
                    <a:pt x="334" y="1879"/>
                  </a:lnTo>
                  <a:lnTo>
                    <a:pt x="1309" y="1349"/>
                  </a:lnTo>
                  <a:cubicBezTo>
                    <a:pt x="1327" y="1339"/>
                    <a:pt x="1342" y="1324"/>
                    <a:pt x="1352" y="1305"/>
                  </a:cubicBezTo>
                  <a:lnTo>
                    <a:pt x="1888" y="333"/>
                  </a:lnTo>
                  <a:close/>
                  <a:moveTo>
                    <a:pt x="1888" y="1"/>
                  </a:moveTo>
                  <a:cubicBezTo>
                    <a:pt x="1849" y="1"/>
                    <a:pt x="1813" y="22"/>
                    <a:pt x="1793" y="57"/>
                  </a:cubicBezTo>
                  <a:lnTo>
                    <a:pt x="1179" y="1175"/>
                  </a:lnTo>
                  <a:lnTo>
                    <a:pt x="56" y="1785"/>
                  </a:lnTo>
                  <a:cubicBezTo>
                    <a:pt x="23" y="1804"/>
                    <a:pt x="1" y="1840"/>
                    <a:pt x="1" y="1879"/>
                  </a:cubicBezTo>
                  <a:cubicBezTo>
                    <a:pt x="1" y="1918"/>
                    <a:pt x="22" y="1954"/>
                    <a:pt x="56" y="1974"/>
                  </a:cubicBezTo>
                  <a:lnTo>
                    <a:pt x="1175" y="2589"/>
                  </a:lnTo>
                  <a:lnTo>
                    <a:pt x="1784" y="3711"/>
                  </a:lnTo>
                  <a:cubicBezTo>
                    <a:pt x="1802" y="3744"/>
                    <a:pt x="1839" y="3767"/>
                    <a:pt x="1879" y="3767"/>
                  </a:cubicBezTo>
                  <a:cubicBezTo>
                    <a:pt x="1919" y="3767"/>
                    <a:pt x="1954" y="3744"/>
                    <a:pt x="1974" y="3711"/>
                  </a:cubicBezTo>
                  <a:lnTo>
                    <a:pt x="2588" y="2592"/>
                  </a:lnTo>
                  <a:lnTo>
                    <a:pt x="3711" y="1983"/>
                  </a:lnTo>
                  <a:cubicBezTo>
                    <a:pt x="3744" y="1963"/>
                    <a:pt x="3766" y="1927"/>
                    <a:pt x="3766" y="1889"/>
                  </a:cubicBezTo>
                  <a:cubicBezTo>
                    <a:pt x="3766" y="1849"/>
                    <a:pt x="3745" y="1813"/>
                    <a:pt x="3711" y="1793"/>
                  </a:cubicBezTo>
                  <a:lnTo>
                    <a:pt x="2592" y="1179"/>
                  </a:lnTo>
                  <a:lnTo>
                    <a:pt x="1983" y="57"/>
                  </a:lnTo>
                  <a:cubicBezTo>
                    <a:pt x="1963" y="23"/>
                    <a:pt x="1927" y="1"/>
                    <a:pt x="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0"/>
            <p:cNvSpPr/>
            <p:nvPr/>
          </p:nvSpPr>
          <p:spPr>
            <a:xfrm>
              <a:off x="5478177" y="1213340"/>
              <a:ext cx="58" cy="69059"/>
            </a:xfrm>
            <a:custGeom>
              <a:rect b="b" l="l" r="r" t="t"/>
              <a:pathLst>
                <a:path extrusionOk="0" h="1192" w="1">
                  <a:moveTo>
                    <a:pt x="1" y="1"/>
                  </a:moveTo>
                  <a:lnTo>
                    <a:pt x="1" y="119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0"/>
            <p:cNvSpPr/>
            <p:nvPr/>
          </p:nvSpPr>
          <p:spPr>
            <a:xfrm>
              <a:off x="5471920" y="1207083"/>
              <a:ext cx="12630" cy="81688"/>
            </a:xfrm>
            <a:custGeom>
              <a:rect b="b" l="l" r="r" t="t"/>
              <a:pathLst>
                <a:path extrusionOk="0" h="1410" w="218">
                  <a:moveTo>
                    <a:pt x="109" y="1"/>
                  </a:moveTo>
                  <a:cubicBezTo>
                    <a:pt x="49" y="1"/>
                    <a:pt x="1" y="50"/>
                    <a:pt x="1" y="109"/>
                  </a:cubicBezTo>
                  <a:lnTo>
                    <a:pt x="1" y="1301"/>
                  </a:lnTo>
                  <a:cubicBezTo>
                    <a:pt x="1" y="1360"/>
                    <a:pt x="49" y="1409"/>
                    <a:pt x="109" y="1409"/>
                  </a:cubicBezTo>
                  <a:cubicBezTo>
                    <a:pt x="168" y="1409"/>
                    <a:pt x="218" y="1359"/>
                    <a:pt x="217" y="1301"/>
                  </a:cubicBezTo>
                  <a:lnTo>
                    <a:pt x="217" y="109"/>
                  </a:lnTo>
                  <a:cubicBezTo>
                    <a:pt x="217" y="50"/>
                    <a:pt x="168"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0"/>
            <p:cNvSpPr/>
            <p:nvPr/>
          </p:nvSpPr>
          <p:spPr>
            <a:xfrm>
              <a:off x="5478177" y="1390681"/>
              <a:ext cx="58" cy="69116"/>
            </a:xfrm>
            <a:custGeom>
              <a:rect b="b" l="l" r="r" t="t"/>
              <a:pathLst>
                <a:path extrusionOk="0" h="1193" w="1">
                  <a:moveTo>
                    <a:pt x="1" y="0"/>
                  </a:moveTo>
                  <a:lnTo>
                    <a:pt x="1" y="11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0"/>
            <p:cNvSpPr/>
            <p:nvPr/>
          </p:nvSpPr>
          <p:spPr>
            <a:xfrm>
              <a:off x="5471920" y="1384424"/>
              <a:ext cx="12630" cy="81572"/>
            </a:xfrm>
            <a:custGeom>
              <a:rect b="b" l="l" r="r" t="t"/>
              <a:pathLst>
                <a:path extrusionOk="0" h="1408" w="218">
                  <a:moveTo>
                    <a:pt x="109" y="0"/>
                  </a:moveTo>
                  <a:cubicBezTo>
                    <a:pt x="49" y="0"/>
                    <a:pt x="1" y="48"/>
                    <a:pt x="1" y="108"/>
                  </a:cubicBezTo>
                  <a:lnTo>
                    <a:pt x="1" y="1301"/>
                  </a:lnTo>
                  <a:cubicBezTo>
                    <a:pt x="1" y="1360"/>
                    <a:pt x="49" y="1407"/>
                    <a:pt x="109" y="1407"/>
                  </a:cubicBezTo>
                  <a:cubicBezTo>
                    <a:pt x="168" y="1407"/>
                    <a:pt x="218" y="1360"/>
                    <a:pt x="217" y="1301"/>
                  </a:cubicBezTo>
                  <a:lnTo>
                    <a:pt x="217" y="108"/>
                  </a:lnTo>
                  <a:cubicBezTo>
                    <a:pt x="217" y="48"/>
                    <a:pt x="168"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0"/>
            <p:cNvSpPr/>
            <p:nvPr/>
          </p:nvSpPr>
          <p:spPr>
            <a:xfrm>
              <a:off x="5532347" y="1336569"/>
              <a:ext cx="69174" cy="58"/>
            </a:xfrm>
            <a:custGeom>
              <a:rect b="b" l="l" r="r" t="t"/>
              <a:pathLst>
                <a:path extrusionOk="0" h="1" w="1194">
                  <a:moveTo>
                    <a:pt x="1193"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0"/>
            <p:cNvSpPr/>
            <p:nvPr/>
          </p:nvSpPr>
          <p:spPr>
            <a:xfrm>
              <a:off x="5526090" y="1330312"/>
              <a:ext cx="81688" cy="12572"/>
            </a:xfrm>
            <a:custGeom>
              <a:rect b="b" l="l" r="r" t="t"/>
              <a:pathLst>
                <a:path extrusionOk="0" h="217" w="1410">
                  <a:moveTo>
                    <a:pt x="109" y="0"/>
                  </a:moveTo>
                  <a:cubicBezTo>
                    <a:pt x="50" y="0"/>
                    <a:pt x="1" y="48"/>
                    <a:pt x="1" y="108"/>
                  </a:cubicBezTo>
                  <a:cubicBezTo>
                    <a:pt x="1" y="167"/>
                    <a:pt x="50" y="216"/>
                    <a:pt x="109"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0"/>
            <p:cNvSpPr/>
            <p:nvPr/>
          </p:nvSpPr>
          <p:spPr>
            <a:xfrm>
              <a:off x="5355007" y="1336569"/>
              <a:ext cx="69116" cy="58"/>
            </a:xfrm>
            <a:custGeom>
              <a:rect b="b" l="l" r="r" t="t"/>
              <a:pathLst>
                <a:path extrusionOk="0" h="1" w="1193">
                  <a:moveTo>
                    <a:pt x="1193"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0"/>
            <p:cNvSpPr/>
            <p:nvPr/>
          </p:nvSpPr>
          <p:spPr>
            <a:xfrm>
              <a:off x="5348750" y="1330312"/>
              <a:ext cx="81630" cy="12572"/>
            </a:xfrm>
            <a:custGeom>
              <a:rect b="b" l="l" r="r" t="t"/>
              <a:pathLst>
                <a:path extrusionOk="0" h="217" w="1409">
                  <a:moveTo>
                    <a:pt x="108" y="0"/>
                  </a:moveTo>
                  <a:cubicBezTo>
                    <a:pt x="49" y="0"/>
                    <a:pt x="0" y="48"/>
                    <a:pt x="0" y="108"/>
                  </a:cubicBezTo>
                  <a:cubicBezTo>
                    <a:pt x="0" y="167"/>
                    <a:pt x="49" y="216"/>
                    <a:pt x="108"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0"/>
            <p:cNvSpPr/>
            <p:nvPr/>
          </p:nvSpPr>
          <p:spPr>
            <a:xfrm>
              <a:off x="5391043" y="1374806"/>
              <a:ext cx="48897" cy="48897"/>
            </a:xfrm>
            <a:custGeom>
              <a:rect b="b" l="l" r="r" t="t"/>
              <a:pathLst>
                <a:path extrusionOk="0" h="844" w="844">
                  <a:moveTo>
                    <a:pt x="1" y="844"/>
                  </a:moveTo>
                  <a:lnTo>
                    <a:pt x="844"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0"/>
            <p:cNvSpPr/>
            <p:nvPr/>
          </p:nvSpPr>
          <p:spPr>
            <a:xfrm>
              <a:off x="5384206" y="1368665"/>
              <a:ext cx="62512" cy="61237"/>
            </a:xfrm>
            <a:custGeom>
              <a:rect b="b" l="l" r="r" t="t"/>
              <a:pathLst>
                <a:path extrusionOk="0" h="1057" w="1079">
                  <a:moveTo>
                    <a:pt x="962" y="0"/>
                  </a:moveTo>
                  <a:cubicBezTo>
                    <a:pt x="934" y="0"/>
                    <a:pt x="907" y="11"/>
                    <a:pt x="886" y="31"/>
                  </a:cubicBezTo>
                  <a:lnTo>
                    <a:pt x="42" y="874"/>
                  </a:lnTo>
                  <a:cubicBezTo>
                    <a:pt x="1" y="916"/>
                    <a:pt x="1" y="984"/>
                    <a:pt x="42" y="1026"/>
                  </a:cubicBezTo>
                  <a:cubicBezTo>
                    <a:pt x="63" y="1046"/>
                    <a:pt x="92" y="1057"/>
                    <a:pt x="119" y="1057"/>
                  </a:cubicBezTo>
                  <a:cubicBezTo>
                    <a:pt x="148" y="1057"/>
                    <a:pt x="175" y="1046"/>
                    <a:pt x="195" y="1026"/>
                  </a:cubicBezTo>
                  <a:lnTo>
                    <a:pt x="1037" y="183"/>
                  </a:lnTo>
                  <a:cubicBezTo>
                    <a:pt x="1079" y="141"/>
                    <a:pt x="1079" y="73"/>
                    <a:pt x="1037" y="31"/>
                  </a:cubicBezTo>
                  <a:cubicBezTo>
                    <a:pt x="1017" y="11"/>
                    <a:pt x="989" y="0"/>
                    <a:pt x="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0"/>
            <p:cNvSpPr/>
            <p:nvPr/>
          </p:nvSpPr>
          <p:spPr>
            <a:xfrm>
              <a:off x="5516473" y="1249434"/>
              <a:ext cx="48955" cy="48781"/>
            </a:xfrm>
            <a:custGeom>
              <a:rect b="b" l="l" r="r" t="t"/>
              <a:pathLst>
                <a:path extrusionOk="0" h="842" w="845">
                  <a:moveTo>
                    <a:pt x="1" y="842"/>
                  </a:moveTo>
                  <a:lnTo>
                    <a:pt x="844"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0"/>
            <p:cNvSpPr/>
            <p:nvPr/>
          </p:nvSpPr>
          <p:spPr>
            <a:xfrm>
              <a:off x="5509694" y="1243293"/>
              <a:ext cx="62454" cy="61237"/>
            </a:xfrm>
            <a:custGeom>
              <a:rect b="b" l="l" r="r" t="t"/>
              <a:pathLst>
                <a:path extrusionOk="0" h="1057" w="1078">
                  <a:moveTo>
                    <a:pt x="960" y="0"/>
                  </a:moveTo>
                  <a:cubicBezTo>
                    <a:pt x="933" y="0"/>
                    <a:pt x="905" y="11"/>
                    <a:pt x="885" y="32"/>
                  </a:cubicBezTo>
                  <a:lnTo>
                    <a:pt x="42" y="874"/>
                  </a:lnTo>
                  <a:cubicBezTo>
                    <a:pt x="1" y="916"/>
                    <a:pt x="1" y="984"/>
                    <a:pt x="42" y="1026"/>
                  </a:cubicBezTo>
                  <a:cubicBezTo>
                    <a:pt x="63" y="1047"/>
                    <a:pt x="91" y="1057"/>
                    <a:pt x="118" y="1057"/>
                  </a:cubicBezTo>
                  <a:cubicBezTo>
                    <a:pt x="146" y="1057"/>
                    <a:pt x="173" y="1046"/>
                    <a:pt x="194" y="1026"/>
                  </a:cubicBezTo>
                  <a:lnTo>
                    <a:pt x="1036" y="183"/>
                  </a:lnTo>
                  <a:cubicBezTo>
                    <a:pt x="1078" y="142"/>
                    <a:pt x="1078" y="73"/>
                    <a:pt x="1036" y="32"/>
                  </a:cubicBezTo>
                  <a:cubicBezTo>
                    <a:pt x="1015" y="11"/>
                    <a:pt x="988"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0"/>
            <p:cNvSpPr/>
            <p:nvPr/>
          </p:nvSpPr>
          <p:spPr>
            <a:xfrm>
              <a:off x="5391043" y="1249434"/>
              <a:ext cx="48897" cy="48781"/>
            </a:xfrm>
            <a:custGeom>
              <a:rect b="b" l="l" r="r" t="t"/>
              <a:pathLst>
                <a:path extrusionOk="0" h="842" w="844">
                  <a:moveTo>
                    <a:pt x="1" y="0"/>
                  </a:moveTo>
                  <a:lnTo>
                    <a:pt x="844" y="84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0"/>
            <p:cNvSpPr/>
            <p:nvPr/>
          </p:nvSpPr>
          <p:spPr>
            <a:xfrm>
              <a:off x="5384206" y="1243293"/>
              <a:ext cx="62512" cy="61237"/>
            </a:xfrm>
            <a:custGeom>
              <a:rect b="b" l="l" r="r" t="t"/>
              <a:pathLst>
                <a:path extrusionOk="0" h="1057" w="1079">
                  <a:moveTo>
                    <a:pt x="118" y="0"/>
                  </a:moveTo>
                  <a:cubicBezTo>
                    <a:pt x="91" y="0"/>
                    <a:pt x="63" y="11"/>
                    <a:pt x="42" y="32"/>
                  </a:cubicBezTo>
                  <a:cubicBezTo>
                    <a:pt x="1" y="73"/>
                    <a:pt x="1" y="142"/>
                    <a:pt x="42" y="183"/>
                  </a:cubicBezTo>
                  <a:lnTo>
                    <a:pt x="886" y="1026"/>
                  </a:lnTo>
                  <a:cubicBezTo>
                    <a:pt x="907" y="1047"/>
                    <a:pt x="935" y="1057"/>
                    <a:pt x="963" y="1057"/>
                  </a:cubicBezTo>
                  <a:cubicBezTo>
                    <a:pt x="990" y="1057"/>
                    <a:pt x="1018" y="1046"/>
                    <a:pt x="1037" y="1026"/>
                  </a:cubicBezTo>
                  <a:cubicBezTo>
                    <a:pt x="1079" y="984"/>
                    <a:pt x="1079" y="916"/>
                    <a:pt x="1037" y="874"/>
                  </a:cubicBezTo>
                  <a:lnTo>
                    <a:pt x="195" y="32"/>
                  </a:lnTo>
                  <a:cubicBezTo>
                    <a:pt x="174" y="11"/>
                    <a:pt x="146"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0"/>
            <p:cNvSpPr/>
            <p:nvPr/>
          </p:nvSpPr>
          <p:spPr>
            <a:xfrm>
              <a:off x="5516473" y="1374806"/>
              <a:ext cx="48955" cy="48897"/>
            </a:xfrm>
            <a:custGeom>
              <a:rect b="b" l="l" r="r" t="t"/>
              <a:pathLst>
                <a:path extrusionOk="0" h="844" w="845">
                  <a:moveTo>
                    <a:pt x="1" y="0"/>
                  </a:moveTo>
                  <a:lnTo>
                    <a:pt x="844" y="84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0"/>
            <p:cNvSpPr/>
            <p:nvPr/>
          </p:nvSpPr>
          <p:spPr>
            <a:xfrm>
              <a:off x="5509694" y="1368665"/>
              <a:ext cx="62454" cy="61237"/>
            </a:xfrm>
            <a:custGeom>
              <a:rect b="b" l="l" r="r" t="t"/>
              <a:pathLst>
                <a:path extrusionOk="0" h="1057" w="1078">
                  <a:moveTo>
                    <a:pt x="118" y="0"/>
                  </a:moveTo>
                  <a:cubicBezTo>
                    <a:pt x="90" y="0"/>
                    <a:pt x="63" y="11"/>
                    <a:pt x="42" y="31"/>
                  </a:cubicBezTo>
                  <a:cubicBezTo>
                    <a:pt x="1" y="73"/>
                    <a:pt x="1" y="141"/>
                    <a:pt x="42" y="183"/>
                  </a:cubicBezTo>
                  <a:lnTo>
                    <a:pt x="885" y="1026"/>
                  </a:lnTo>
                  <a:cubicBezTo>
                    <a:pt x="905" y="1046"/>
                    <a:pt x="935" y="1057"/>
                    <a:pt x="961" y="1057"/>
                  </a:cubicBezTo>
                  <a:cubicBezTo>
                    <a:pt x="988" y="1057"/>
                    <a:pt x="1015" y="1046"/>
                    <a:pt x="1036" y="1026"/>
                  </a:cubicBezTo>
                  <a:cubicBezTo>
                    <a:pt x="1078" y="984"/>
                    <a:pt x="1078" y="916"/>
                    <a:pt x="1036" y="874"/>
                  </a:cubicBezTo>
                  <a:lnTo>
                    <a:pt x="194" y="31"/>
                  </a:lnTo>
                  <a:cubicBezTo>
                    <a:pt x="173" y="11"/>
                    <a:pt x="145"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0"/>
            <p:cNvSpPr/>
            <p:nvPr/>
          </p:nvSpPr>
          <p:spPr>
            <a:xfrm>
              <a:off x="3523718" y="442338"/>
              <a:ext cx="97157" cy="97157"/>
            </a:xfrm>
            <a:custGeom>
              <a:rect b="b" l="l" r="r" t="t"/>
              <a:pathLst>
                <a:path extrusionOk="0" h="1677" w="1677">
                  <a:moveTo>
                    <a:pt x="838" y="217"/>
                  </a:moveTo>
                  <a:cubicBezTo>
                    <a:pt x="1181" y="217"/>
                    <a:pt x="1461" y="496"/>
                    <a:pt x="1461" y="839"/>
                  </a:cubicBezTo>
                  <a:cubicBezTo>
                    <a:pt x="1461" y="1183"/>
                    <a:pt x="1181" y="1462"/>
                    <a:pt x="838" y="1462"/>
                  </a:cubicBezTo>
                  <a:cubicBezTo>
                    <a:pt x="494" y="1462"/>
                    <a:pt x="215" y="1183"/>
                    <a:pt x="215" y="839"/>
                  </a:cubicBezTo>
                  <a:cubicBezTo>
                    <a:pt x="215" y="496"/>
                    <a:pt x="494" y="217"/>
                    <a:pt x="838" y="217"/>
                  </a:cubicBezTo>
                  <a:close/>
                  <a:moveTo>
                    <a:pt x="838" y="1"/>
                  </a:moveTo>
                  <a:cubicBezTo>
                    <a:pt x="376" y="1"/>
                    <a:pt x="0" y="377"/>
                    <a:pt x="0" y="839"/>
                  </a:cubicBezTo>
                  <a:cubicBezTo>
                    <a:pt x="0" y="1301"/>
                    <a:pt x="376" y="1677"/>
                    <a:pt x="838" y="1677"/>
                  </a:cubicBezTo>
                  <a:cubicBezTo>
                    <a:pt x="1300" y="1677"/>
                    <a:pt x="1677" y="1301"/>
                    <a:pt x="1677" y="839"/>
                  </a:cubicBezTo>
                  <a:cubicBezTo>
                    <a:pt x="1677" y="377"/>
                    <a:pt x="1300" y="1"/>
                    <a:pt x="8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0"/>
            <p:cNvSpPr/>
            <p:nvPr/>
          </p:nvSpPr>
          <p:spPr>
            <a:xfrm>
              <a:off x="2884387" y="887083"/>
              <a:ext cx="61990" cy="61990"/>
            </a:xfrm>
            <a:custGeom>
              <a:rect b="b" l="l" r="r" t="t"/>
              <a:pathLst>
                <a:path extrusionOk="0" h="1070" w="1070">
                  <a:moveTo>
                    <a:pt x="535" y="218"/>
                  </a:moveTo>
                  <a:cubicBezTo>
                    <a:pt x="710" y="218"/>
                    <a:pt x="853" y="360"/>
                    <a:pt x="854" y="535"/>
                  </a:cubicBezTo>
                  <a:cubicBezTo>
                    <a:pt x="854" y="711"/>
                    <a:pt x="710" y="853"/>
                    <a:pt x="535" y="853"/>
                  </a:cubicBezTo>
                  <a:cubicBezTo>
                    <a:pt x="360" y="853"/>
                    <a:pt x="217" y="711"/>
                    <a:pt x="217" y="535"/>
                  </a:cubicBezTo>
                  <a:cubicBezTo>
                    <a:pt x="217" y="360"/>
                    <a:pt x="360" y="218"/>
                    <a:pt x="535" y="218"/>
                  </a:cubicBezTo>
                  <a:close/>
                  <a:moveTo>
                    <a:pt x="535" y="1"/>
                  </a:moveTo>
                  <a:cubicBezTo>
                    <a:pt x="241" y="1"/>
                    <a:pt x="0" y="241"/>
                    <a:pt x="0" y="535"/>
                  </a:cubicBezTo>
                  <a:cubicBezTo>
                    <a:pt x="0" y="830"/>
                    <a:pt x="241" y="1070"/>
                    <a:pt x="535" y="1070"/>
                  </a:cubicBezTo>
                  <a:cubicBezTo>
                    <a:pt x="829" y="1070"/>
                    <a:pt x="1068" y="830"/>
                    <a:pt x="1069" y="535"/>
                  </a:cubicBezTo>
                  <a:cubicBezTo>
                    <a:pt x="1069" y="241"/>
                    <a:pt x="829" y="1"/>
                    <a:pt x="5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0"/>
            <p:cNvSpPr/>
            <p:nvPr/>
          </p:nvSpPr>
          <p:spPr>
            <a:xfrm>
              <a:off x="5485398" y="828418"/>
              <a:ext cx="179251" cy="179309"/>
            </a:xfrm>
            <a:custGeom>
              <a:rect b="b" l="l" r="r" t="t"/>
              <a:pathLst>
                <a:path extrusionOk="0" h="3095" w="3094">
                  <a:moveTo>
                    <a:pt x="1548" y="275"/>
                  </a:moveTo>
                  <a:lnTo>
                    <a:pt x="1984" y="1076"/>
                  </a:lnTo>
                  <a:cubicBezTo>
                    <a:pt x="1993" y="1090"/>
                    <a:pt x="2005" y="1103"/>
                    <a:pt x="2020" y="1111"/>
                  </a:cubicBezTo>
                  <a:lnTo>
                    <a:pt x="2819" y="1551"/>
                  </a:lnTo>
                  <a:lnTo>
                    <a:pt x="2017" y="1987"/>
                  </a:lnTo>
                  <a:cubicBezTo>
                    <a:pt x="2003" y="1994"/>
                    <a:pt x="1989" y="2008"/>
                    <a:pt x="1982" y="2022"/>
                  </a:cubicBezTo>
                  <a:lnTo>
                    <a:pt x="1542" y="2822"/>
                  </a:lnTo>
                  <a:lnTo>
                    <a:pt x="1106" y="2019"/>
                  </a:lnTo>
                  <a:cubicBezTo>
                    <a:pt x="1098" y="2005"/>
                    <a:pt x="1086" y="1992"/>
                    <a:pt x="1071" y="1984"/>
                  </a:cubicBezTo>
                  <a:lnTo>
                    <a:pt x="272" y="1545"/>
                  </a:lnTo>
                  <a:lnTo>
                    <a:pt x="1074" y="1109"/>
                  </a:lnTo>
                  <a:cubicBezTo>
                    <a:pt x="1089" y="1101"/>
                    <a:pt x="1101" y="1088"/>
                    <a:pt x="1109" y="1074"/>
                  </a:cubicBezTo>
                  <a:lnTo>
                    <a:pt x="1548" y="275"/>
                  </a:lnTo>
                  <a:close/>
                  <a:moveTo>
                    <a:pt x="1552" y="1"/>
                  </a:moveTo>
                  <a:cubicBezTo>
                    <a:pt x="1519" y="1"/>
                    <a:pt x="1489" y="17"/>
                    <a:pt x="1474" y="46"/>
                  </a:cubicBezTo>
                  <a:lnTo>
                    <a:pt x="967" y="965"/>
                  </a:lnTo>
                  <a:lnTo>
                    <a:pt x="47" y="1465"/>
                  </a:lnTo>
                  <a:cubicBezTo>
                    <a:pt x="18" y="1481"/>
                    <a:pt x="0" y="1511"/>
                    <a:pt x="0" y="1543"/>
                  </a:cubicBezTo>
                  <a:cubicBezTo>
                    <a:pt x="0" y="1576"/>
                    <a:pt x="17" y="1605"/>
                    <a:pt x="46" y="1621"/>
                  </a:cubicBezTo>
                  <a:lnTo>
                    <a:pt x="964" y="2127"/>
                  </a:lnTo>
                  <a:lnTo>
                    <a:pt x="1464" y="3048"/>
                  </a:lnTo>
                  <a:cubicBezTo>
                    <a:pt x="1480" y="3077"/>
                    <a:pt x="1510" y="3094"/>
                    <a:pt x="1542" y="3094"/>
                  </a:cubicBezTo>
                  <a:cubicBezTo>
                    <a:pt x="1574" y="3094"/>
                    <a:pt x="1604" y="3078"/>
                    <a:pt x="1620" y="3050"/>
                  </a:cubicBezTo>
                  <a:lnTo>
                    <a:pt x="2126" y="2131"/>
                  </a:lnTo>
                  <a:lnTo>
                    <a:pt x="3047" y="1630"/>
                  </a:lnTo>
                  <a:cubicBezTo>
                    <a:pt x="3076" y="1615"/>
                    <a:pt x="3094" y="1584"/>
                    <a:pt x="3094" y="1552"/>
                  </a:cubicBezTo>
                  <a:cubicBezTo>
                    <a:pt x="3094" y="1520"/>
                    <a:pt x="3077" y="1490"/>
                    <a:pt x="3048" y="1474"/>
                  </a:cubicBezTo>
                  <a:lnTo>
                    <a:pt x="2130" y="969"/>
                  </a:lnTo>
                  <a:lnTo>
                    <a:pt x="1629" y="47"/>
                  </a:lnTo>
                  <a:cubicBezTo>
                    <a:pt x="1614" y="19"/>
                    <a:pt x="1584" y="1"/>
                    <a:pt x="15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0"/>
            <p:cNvSpPr/>
            <p:nvPr/>
          </p:nvSpPr>
          <p:spPr>
            <a:xfrm>
              <a:off x="3520806" y="1505255"/>
              <a:ext cx="58" cy="56834"/>
            </a:xfrm>
            <a:custGeom>
              <a:rect b="b" l="l" r="r" t="t"/>
              <a:pathLst>
                <a:path extrusionOk="0" h="981" w="1">
                  <a:moveTo>
                    <a:pt x="0" y="1"/>
                  </a:moveTo>
                  <a:lnTo>
                    <a:pt x="0" y="9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0"/>
            <p:cNvSpPr/>
            <p:nvPr/>
          </p:nvSpPr>
          <p:spPr>
            <a:xfrm>
              <a:off x="3515707" y="1500156"/>
              <a:ext cx="10254" cy="67031"/>
            </a:xfrm>
            <a:custGeom>
              <a:rect b="b" l="l" r="r" t="t"/>
              <a:pathLst>
                <a:path extrusionOk="0" h="1157" w="177">
                  <a:moveTo>
                    <a:pt x="88" y="0"/>
                  </a:moveTo>
                  <a:cubicBezTo>
                    <a:pt x="40" y="0"/>
                    <a:pt x="0" y="40"/>
                    <a:pt x="0" y="89"/>
                  </a:cubicBezTo>
                  <a:lnTo>
                    <a:pt x="0" y="1068"/>
                  </a:lnTo>
                  <a:cubicBezTo>
                    <a:pt x="0" y="1116"/>
                    <a:pt x="39" y="1156"/>
                    <a:pt x="88" y="1156"/>
                  </a:cubicBezTo>
                  <a:cubicBezTo>
                    <a:pt x="137" y="1156"/>
                    <a:pt x="176" y="1118"/>
                    <a:pt x="176" y="1068"/>
                  </a:cubicBezTo>
                  <a:lnTo>
                    <a:pt x="176" y="89"/>
                  </a:lnTo>
                  <a:cubicBezTo>
                    <a:pt x="176" y="41"/>
                    <a:pt x="138" y="0"/>
                    <a:pt x="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0"/>
            <p:cNvSpPr/>
            <p:nvPr/>
          </p:nvSpPr>
          <p:spPr>
            <a:xfrm>
              <a:off x="3520806" y="1650962"/>
              <a:ext cx="58" cy="56776"/>
            </a:xfrm>
            <a:custGeom>
              <a:rect b="b" l="l" r="r" t="t"/>
              <a:pathLst>
                <a:path extrusionOk="0" h="980" w="1">
                  <a:moveTo>
                    <a:pt x="0" y="0"/>
                  </a:moveTo>
                  <a:lnTo>
                    <a:pt x="0" y="9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0"/>
            <p:cNvSpPr/>
            <p:nvPr/>
          </p:nvSpPr>
          <p:spPr>
            <a:xfrm>
              <a:off x="3515707" y="1645806"/>
              <a:ext cx="10254" cy="67031"/>
            </a:xfrm>
            <a:custGeom>
              <a:rect b="b" l="l" r="r" t="t"/>
              <a:pathLst>
                <a:path extrusionOk="0" h="1157" w="177">
                  <a:moveTo>
                    <a:pt x="88" y="1"/>
                  </a:moveTo>
                  <a:cubicBezTo>
                    <a:pt x="40" y="1"/>
                    <a:pt x="0" y="39"/>
                    <a:pt x="0" y="89"/>
                  </a:cubicBezTo>
                  <a:lnTo>
                    <a:pt x="0" y="1069"/>
                  </a:lnTo>
                  <a:cubicBezTo>
                    <a:pt x="0" y="1116"/>
                    <a:pt x="39" y="1157"/>
                    <a:pt x="88" y="1157"/>
                  </a:cubicBezTo>
                  <a:cubicBezTo>
                    <a:pt x="137" y="1157"/>
                    <a:pt x="176" y="1118"/>
                    <a:pt x="176" y="1069"/>
                  </a:cubicBezTo>
                  <a:lnTo>
                    <a:pt x="176" y="89"/>
                  </a:lnTo>
                  <a:cubicBezTo>
                    <a:pt x="176" y="41"/>
                    <a:pt x="138"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0"/>
            <p:cNvSpPr/>
            <p:nvPr/>
          </p:nvSpPr>
          <p:spPr>
            <a:xfrm>
              <a:off x="3565242" y="1606526"/>
              <a:ext cx="56776" cy="58"/>
            </a:xfrm>
            <a:custGeom>
              <a:rect b="b" l="l" r="r" t="t"/>
              <a:pathLst>
                <a:path extrusionOk="0" h="1" w="980">
                  <a:moveTo>
                    <a:pt x="980"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0"/>
            <p:cNvSpPr/>
            <p:nvPr/>
          </p:nvSpPr>
          <p:spPr>
            <a:xfrm>
              <a:off x="3560086" y="1601370"/>
              <a:ext cx="67089" cy="10312"/>
            </a:xfrm>
            <a:custGeom>
              <a:rect b="b" l="l" r="r" t="t"/>
              <a:pathLst>
                <a:path extrusionOk="0" h="178" w="1158">
                  <a:moveTo>
                    <a:pt x="89" y="1"/>
                  </a:moveTo>
                  <a:cubicBezTo>
                    <a:pt x="41" y="1"/>
                    <a:pt x="1" y="40"/>
                    <a:pt x="1" y="89"/>
                  </a:cubicBezTo>
                  <a:cubicBezTo>
                    <a:pt x="1" y="137"/>
                    <a:pt x="39" y="177"/>
                    <a:pt x="89" y="177"/>
                  </a:cubicBezTo>
                  <a:lnTo>
                    <a:pt x="1069" y="177"/>
                  </a:lnTo>
                  <a:cubicBezTo>
                    <a:pt x="1118" y="177"/>
                    <a:pt x="1157" y="137"/>
                    <a:pt x="1157" y="89"/>
                  </a:cubicBezTo>
                  <a:cubicBezTo>
                    <a:pt x="1157" y="41"/>
                    <a:pt x="1118" y="1"/>
                    <a:pt x="1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0"/>
            <p:cNvSpPr/>
            <p:nvPr/>
          </p:nvSpPr>
          <p:spPr>
            <a:xfrm>
              <a:off x="3419593" y="1606526"/>
              <a:ext cx="56776" cy="58"/>
            </a:xfrm>
            <a:custGeom>
              <a:rect b="b" l="l" r="r" t="t"/>
              <a:pathLst>
                <a:path extrusionOk="0" h="1" w="980">
                  <a:moveTo>
                    <a:pt x="979"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0"/>
            <p:cNvSpPr/>
            <p:nvPr/>
          </p:nvSpPr>
          <p:spPr>
            <a:xfrm>
              <a:off x="3414495" y="1601370"/>
              <a:ext cx="66973" cy="10312"/>
            </a:xfrm>
            <a:custGeom>
              <a:rect b="b" l="l" r="r" t="t"/>
              <a:pathLst>
                <a:path extrusionOk="0" h="178" w="1156">
                  <a:moveTo>
                    <a:pt x="89" y="1"/>
                  </a:moveTo>
                  <a:cubicBezTo>
                    <a:pt x="40" y="1"/>
                    <a:pt x="0" y="40"/>
                    <a:pt x="0" y="89"/>
                  </a:cubicBezTo>
                  <a:cubicBezTo>
                    <a:pt x="0" y="137"/>
                    <a:pt x="39" y="177"/>
                    <a:pt x="89" y="177"/>
                  </a:cubicBezTo>
                  <a:lnTo>
                    <a:pt x="1067" y="177"/>
                  </a:lnTo>
                  <a:cubicBezTo>
                    <a:pt x="1117" y="177"/>
                    <a:pt x="1155" y="137"/>
                    <a:pt x="1155" y="89"/>
                  </a:cubicBezTo>
                  <a:cubicBezTo>
                    <a:pt x="1155" y="41"/>
                    <a:pt x="1117" y="1"/>
                    <a:pt x="1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0"/>
            <p:cNvSpPr/>
            <p:nvPr/>
          </p:nvSpPr>
          <p:spPr>
            <a:xfrm>
              <a:off x="3449256" y="1637927"/>
              <a:ext cx="40091" cy="40207"/>
            </a:xfrm>
            <a:custGeom>
              <a:rect b="b" l="l" r="r" t="t"/>
              <a:pathLst>
                <a:path extrusionOk="0" h="694" w="692">
                  <a:moveTo>
                    <a:pt x="0" y="693"/>
                  </a:moveTo>
                  <a:lnTo>
                    <a:pt x="69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0"/>
            <p:cNvSpPr/>
            <p:nvPr/>
          </p:nvSpPr>
          <p:spPr>
            <a:xfrm>
              <a:off x="3443636" y="1632713"/>
              <a:ext cx="51504" cy="50519"/>
            </a:xfrm>
            <a:custGeom>
              <a:rect b="b" l="l" r="r" t="t"/>
              <a:pathLst>
                <a:path extrusionOk="0" h="872" w="889">
                  <a:moveTo>
                    <a:pt x="791" y="0"/>
                  </a:moveTo>
                  <a:cubicBezTo>
                    <a:pt x="768" y="0"/>
                    <a:pt x="746" y="9"/>
                    <a:pt x="728" y="27"/>
                  </a:cubicBezTo>
                  <a:lnTo>
                    <a:pt x="35" y="720"/>
                  </a:lnTo>
                  <a:cubicBezTo>
                    <a:pt x="1" y="755"/>
                    <a:pt x="1" y="810"/>
                    <a:pt x="35" y="845"/>
                  </a:cubicBezTo>
                  <a:cubicBezTo>
                    <a:pt x="53" y="862"/>
                    <a:pt x="75" y="871"/>
                    <a:pt x="97" y="871"/>
                  </a:cubicBezTo>
                  <a:cubicBezTo>
                    <a:pt x="120" y="871"/>
                    <a:pt x="143" y="862"/>
                    <a:pt x="160" y="844"/>
                  </a:cubicBezTo>
                  <a:lnTo>
                    <a:pt x="853" y="151"/>
                  </a:lnTo>
                  <a:cubicBezTo>
                    <a:pt x="888" y="118"/>
                    <a:pt x="888" y="62"/>
                    <a:pt x="853" y="27"/>
                  </a:cubicBezTo>
                  <a:cubicBezTo>
                    <a:pt x="836" y="9"/>
                    <a:pt x="813" y="0"/>
                    <a:pt x="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0"/>
            <p:cNvSpPr/>
            <p:nvPr/>
          </p:nvSpPr>
          <p:spPr>
            <a:xfrm>
              <a:off x="3552207" y="1534976"/>
              <a:ext cx="40207" cy="40091"/>
            </a:xfrm>
            <a:custGeom>
              <a:rect b="b" l="l" r="r" t="t"/>
              <a:pathLst>
                <a:path extrusionOk="0" h="692" w="694">
                  <a:moveTo>
                    <a:pt x="1" y="691"/>
                  </a:moveTo>
                  <a:lnTo>
                    <a:pt x="693"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0"/>
            <p:cNvSpPr/>
            <p:nvPr/>
          </p:nvSpPr>
          <p:spPr>
            <a:xfrm>
              <a:off x="3546587" y="1529704"/>
              <a:ext cx="51504" cy="50461"/>
            </a:xfrm>
            <a:custGeom>
              <a:rect b="b" l="l" r="r" t="t"/>
              <a:pathLst>
                <a:path extrusionOk="0" h="871" w="889">
                  <a:moveTo>
                    <a:pt x="791" y="0"/>
                  </a:moveTo>
                  <a:cubicBezTo>
                    <a:pt x="768" y="0"/>
                    <a:pt x="746" y="9"/>
                    <a:pt x="728" y="27"/>
                  </a:cubicBezTo>
                  <a:lnTo>
                    <a:pt x="36" y="719"/>
                  </a:lnTo>
                  <a:cubicBezTo>
                    <a:pt x="0" y="754"/>
                    <a:pt x="0" y="809"/>
                    <a:pt x="36" y="845"/>
                  </a:cubicBezTo>
                  <a:cubicBezTo>
                    <a:pt x="52" y="861"/>
                    <a:pt x="76" y="871"/>
                    <a:pt x="98" y="871"/>
                  </a:cubicBezTo>
                  <a:cubicBezTo>
                    <a:pt x="121" y="871"/>
                    <a:pt x="144" y="863"/>
                    <a:pt x="161" y="844"/>
                  </a:cubicBezTo>
                  <a:lnTo>
                    <a:pt x="854" y="151"/>
                  </a:lnTo>
                  <a:cubicBezTo>
                    <a:pt x="889" y="117"/>
                    <a:pt x="889" y="61"/>
                    <a:pt x="854" y="27"/>
                  </a:cubicBezTo>
                  <a:cubicBezTo>
                    <a:pt x="836" y="9"/>
                    <a:pt x="814" y="0"/>
                    <a:pt x="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0"/>
            <p:cNvSpPr/>
            <p:nvPr/>
          </p:nvSpPr>
          <p:spPr>
            <a:xfrm>
              <a:off x="3449256" y="1534976"/>
              <a:ext cx="40091" cy="40091"/>
            </a:xfrm>
            <a:custGeom>
              <a:rect b="b" l="l" r="r" t="t"/>
              <a:pathLst>
                <a:path extrusionOk="0" h="692" w="692">
                  <a:moveTo>
                    <a:pt x="0" y="0"/>
                  </a:moveTo>
                  <a:lnTo>
                    <a:pt x="691" y="69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0"/>
            <p:cNvSpPr/>
            <p:nvPr/>
          </p:nvSpPr>
          <p:spPr>
            <a:xfrm>
              <a:off x="3443520" y="1529761"/>
              <a:ext cx="51446" cy="50403"/>
            </a:xfrm>
            <a:custGeom>
              <a:rect b="b" l="l" r="r" t="t"/>
              <a:pathLst>
                <a:path extrusionOk="0" h="870" w="888">
                  <a:moveTo>
                    <a:pt x="99" y="0"/>
                  </a:moveTo>
                  <a:cubicBezTo>
                    <a:pt x="76" y="0"/>
                    <a:pt x="54" y="9"/>
                    <a:pt x="36" y="27"/>
                  </a:cubicBezTo>
                  <a:cubicBezTo>
                    <a:pt x="1" y="60"/>
                    <a:pt x="1" y="116"/>
                    <a:pt x="36" y="151"/>
                  </a:cubicBezTo>
                  <a:lnTo>
                    <a:pt x="729" y="844"/>
                  </a:lnTo>
                  <a:cubicBezTo>
                    <a:pt x="746" y="860"/>
                    <a:pt x="769" y="870"/>
                    <a:pt x="791" y="870"/>
                  </a:cubicBezTo>
                  <a:cubicBezTo>
                    <a:pt x="814" y="870"/>
                    <a:pt x="836" y="862"/>
                    <a:pt x="854" y="846"/>
                  </a:cubicBezTo>
                  <a:cubicBezTo>
                    <a:pt x="888" y="810"/>
                    <a:pt x="888" y="754"/>
                    <a:pt x="854" y="719"/>
                  </a:cubicBezTo>
                  <a:lnTo>
                    <a:pt x="160" y="27"/>
                  </a:lnTo>
                  <a:cubicBezTo>
                    <a:pt x="144" y="9"/>
                    <a:pt x="122" y="0"/>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0"/>
            <p:cNvSpPr/>
            <p:nvPr/>
          </p:nvSpPr>
          <p:spPr>
            <a:xfrm>
              <a:off x="3552207" y="1637927"/>
              <a:ext cx="40207" cy="40207"/>
            </a:xfrm>
            <a:custGeom>
              <a:rect b="b" l="l" r="r" t="t"/>
              <a:pathLst>
                <a:path extrusionOk="0" h="694" w="694">
                  <a:moveTo>
                    <a:pt x="1" y="1"/>
                  </a:moveTo>
                  <a:lnTo>
                    <a:pt x="693" y="6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0"/>
            <p:cNvSpPr/>
            <p:nvPr/>
          </p:nvSpPr>
          <p:spPr>
            <a:xfrm>
              <a:off x="3546587" y="1632829"/>
              <a:ext cx="51446" cy="50403"/>
            </a:xfrm>
            <a:custGeom>
              <a:rect b="b" l="l" r="r" t="t"/>
              <a:pathLst>
                <a:path extrusionOk="0" h="870" w="888">
                  <a:moveTo>
                    <a:pt x="98" y="0"/>
                  </a:moveTo>
                  <a:cubicBezTo>
                    <a:pt x="75" y="0"/>
                    <a:pt x="53" y="9"/>
                    <a:pt x="36" y="27"/>
                  </a:cubicBezTo>
                  <a:cubicBezTo>
                    <a:pt x="0" y="60"/>
                    <a:pt x="0" y="116"/>
                    <a:pt x="36" y="151"/>
                  </a:cubicBezTo>
                  <a:lnTo>
                    <a:pt x="728" y="843"/>
                  </a:lnTo>
                  <a:cubicBezTo>
                    <a:pt x="746" y="860"/>
                    <a:pt x="768" y="869"/>
                    <a:pt x="790" y="869"/>
                  </a:cubicBezTo>
                  <a:cubicBezTo>
                    <a:pt x="813" y="869"/>
                    <a:pt x="836" y="860"/>
                    <a:pt x="852" y="844"/>
                  </a:cubicBezTo>
                  <a:cubicBezTo>
                    <a:pt x="888" y="810"/>
                    <a:pt x="888" y="754"/>
                    <a:pt x="852" y="719"/>
                  </a:cubicBezTo>
                  <a:lnTo>
                    <a:pt x="160" y="27"/>
                  </a:lnTo>
                  <a:cubicBezTo>
                    <a:pt x="143" y="9"/>
                    <a:pt x="121"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1" name="Shape 2491"/>
        <p:cNvGrpSpPr/>
        <p:nvPr/>
      </p:nvGrpSpPr>
      <p:grpSpPr>
        <a:xfrm>
          <a:off x="0" y="0"/>
          <a:ext cx="0" cy="0"/>
          <a:chOff x="0" y="0"/>
          <a:chExt cx="0" cy="0"/>
        </a:xfrm>
      </p:grpSpPr>
      <p:sp>
        <p:nvSpPr>
          <p:cNvPr id="2492" name="Google Shape;2492;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Optimize your website</a:t>
            </a:r>
            <a:endParaRPr/>
          </a:p>
        </p:txBody>
      </p:sp>
      <p:sp>
        <p:nvSpPr>
          <p:cNvPr id="2493" name="Google Shape;2493;p51"/>
          <p:cNvSpPr txBox="1"/>
          <p:nvPr/>
        </p:nvSpPr>
        <p:spPr>
          <a:xfrm>
            <a:off x="656900" y="2977875"/>
            <a:ext cx="1894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Mercury is the closest planet to the Sun</a:t>
            </a:r>
            <a:endParaRPr sz="1200">
              <a:solidFill>
                <a:schemeClr val="dk1"/>
              </a:solidFill>
              <a:latin typeface="Montserrat Medium"/>
              <a:ea typeface="Montserrat Medium"/>
              <a:cs typeface="Montserrat Medium"/>
              <a:sym typeface="Montserrat Medium"/>
            </a:endParaRPr>
          </a:p>
        </p:txBody>
      </p:sp>
      <p:sp>
        <p:nvSpPr>
          <p:cNvPr id="2494" name="Google Shape;2494;p51"/>
          <p:cNvSpPr txBox="1"/>
          <p:nvPr/>
        </p:nvSpPr>
        <p:spPr>
          <a:xfrm>
            <a:off x="656900" y="2187375"/>
            <a:ext cx="1894800" cy="790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Image compression</a:t>
            </a:r>
            <a:endParaRPr b="1" sz="2000">
              <a:solidFill>
                <a:schemeClr val="dk1"/>
              </a:solidFill>
              <a:latin typeface="Martel Sans"/>
              <a:ea typeface="Martel Sans"/>
              <a:cs typeface="Martel Sans"/>
              <a:sym typeface="Martel Sans"/>
            </a:endParaRPr>
          </a:p>
        </p:txBody>
      </p:sp>
      <p:sp>
        <p:nvSpPr>
          <p:cNvPr id="2495" name="Google Shape;2495;p51"/>
          <p:cNvSpPr/>
          <p:nvPr/>
        </p:nvSpPr>
        <p:spPr>
          <a:xfrm>
            <a:off x="1245150" y="1549575"/>
            <a:ext cx="781500" cy="485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496" name="Google Shape;2496;p51"/>
          <p:cNvSpPr txBox="1"/>
          <p:nvPr/>
        </p:nvSpPr>
        <p:spPr>
          <a:xfrm>
            <a:off x="3624625" y="4031300"/>
            <a:ext cx="1894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Mercury is the closest planet to the Sun</a:t>
            </a:r>
            <a:endParaRPr sz="1200">
              <a:solidFill>
                <a:schemeClr val="dk1"/>
              </a:solidFill>
              <a:latin typeface="Montserrat Medium"/>
              <a:ea typeface="Montserrat Medium"/>
              <a:cs typeface="Montserrat Medium"/>
              <a:sym typeface="Montserrat Medium"/>
            </a:endParaRPr>
          </a:p>
        </p:txBody>
      </p:sp>
      <p:sp>
        <p:nvSpPr>
          <p:cNvPr id="2497" name="Google Shape;2497;p51"/>
          <p:cNvSpPr txBox="1"/>
          <p:nvPr/>
        </p:nvSpPr>
        <p:spPr>
          <a:xfrm>
            <a:off x="3624625" y="3240800"/>
            <a:ext cx="1894800" cy="790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Page load speed</a:t>
            </a:r>
            <a:endParaRPr b="1" sz="2000">
              <a:solidFill>
                <a:schemeClr val="dk1"/>
              </a:solidFill>
              <a:latin typeface="Martel Sans"/>
              <a:ea typeface="Martel Sans"/>
              <a:cs typeface="Martel Sans"/>
              <a:sym typeface="Martel Sans"/>
            </a:endParaRPr>
          </a:p>
        </p:txBody>
      </p:sp>
      <p:sp>
        <p:nvSpPr>
          <p:cNvPr id="2498" name="Google Shape;2498;p51"/>
          <p:cNvSpPr/>
          <p:nvPr/>
        </p:nvSpPr>
        <p:spPr>
          <a:xfrm>
            <a:off x="4181250" y="2603008"/>
            <a:ext cx="781500" cy="485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sp>
        <p:nvSpPr>
          <p:cNvPr id="2499" name="Google Shape;2499;p51"/>
          <p:cNvSpPr txBox="1"/>
          <p:nvPr/>
        </p:nvSpPr>
        <p:spPr>
          <a:xfrm>
            <a:off x="6592200" y="2977875"/>
            <a:ext cx="1894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Mercury is the closest planet to the Sun</a:t>
            </a:r>
            <a:endParaRPr sz="1200">
              <a:solidFill>
                <a:schemeClr val="dk1"/>
              </a:solidFill>
              <a:latin typeface="Montserrat Medium"/>
              <a:ea typeface="Montserrat Medium"/>
              <a:cs typeface="Montserrat Medium"/>
              <a:sym typeface="Montserrat Medium"/>
            </a:endParaRPr>
          </a:p>
        </p:txBody>
      </p:sp>
      <p:sp>
        <p:nvSpPr>
          <p:cNvPr id="2500" name="Google Shape;2500;p51"/>
          <p:cNvSpPr txBox="1"/>
          <p:nvPr/>
        </p:nvSpPr>
        <p:spPr>
          <a:xfrm>
            <a:off x="6592200" y="2187375"/>
            <a:ext cx="1894800" cy="790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XML sitemap</a:t>
            </a:r>
            <a:endParaRPr b="1" sz="2000">
              <a:solidFill>
                <a:schemeClr val="dk1"/>
              </a:solidFill>
              <a:latin typeface="Martel Sans"/>
              <a:ea typeface="Martel Sans"/>
              <a:cs typeface="Martel Sans"/>
              <a:sym typeface="Martel Sans"/>
            </a:endParaRPr>
          </a:p>
        </p:txBody>
      </p:sp>
      <p:sp>
        <p:nvSpPr>
          <p:cNvPr id="2501" name="Google Shape;2501;p51"/>
          <p:cNvSpPr/>
          <p:nvPr/>
        </p:nvSpPr>
        <p:spPr>
          <a:xfrm>
            <a:off x="7117350" y="1549583"/>
            <a:ext cx="781500" cy="485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dk1"/>
              </a:solidFill>
              <a:latin typeface="Martel Sans"/>
              <a:ea typeface="Martel Sans"/>
              <a:cs typeface="Martel Sans"/>
              <a:sym typeface="Martel Sans"/>
            </a:endParaRPr>
          </a:p>
        </p:txBody>
      </p:sp>
      <p:grpSp>
        <p:nvGrpSpPr>
          <p:cNvPr id="2502" name="Google Shape;2502;p51"/>
          <p:cNvGrpSpPr/>
          <p:nvPr/>
        </p:nvGrpSpPr>
        <p:grpSpPr>
          <a:xfrm>
            <a:off x="1457797" y="1614652"/>
            <a:ext cx="356205" cy="355258"/>
            <a:chOff x="-44914800" y="3560450"/>
            <a:chExt cx="300900" cy="300100"/>
          </a:xfrm>
        </p:grpSpPr>
        <p:sp>
          <p:nvSpPr>
            <p:cNvPr id="2503" name="Google Shape;2503;p5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8" name="Google Shape;2508;p51"/>
          <p:cNvGrpSpPr/>
          <p:nvPr/>
        </p:nvGrpSpPr>
        <p:grpSpPr>
          <a:xfrm>
            <a:off x="7330471" y="1614630"/>
            <a:ext cx="355258" cy="355288"/>
            <a:chOff x="-44924250" y="3206000"/>
            <a:chExt cx="300100" cy="300125"/>
          </a:xfrm>
        </p:grpSpPr>
        <p:sp>
          <p:nvSpPr>
            <p:cNvPr id="2509" name="Google Shape;2509;p5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4" name="Google Shape;2514;p51"/>
          <p:cNvGrpSpPr/>
          <p:nvPr/>
        </p:nvGrpSpPr>
        <p:grpSpPr>
          <a:xfrm>
            <a:off x="4393899" y="2677192"/>
            <a:ext cx="356201" cy="337028"/>
            <a:chOff x="-1592325" y="3957400"/>
            <a:chExt cx="293025" cy="277275"/>
          </a:xfrm>
        </p:grpSpPr>
        <p:sp>
          <p:nvSpPr>
            <p:cNvPr id="2515" name="Google Shape;2515;p51"/>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1"/>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1"/>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1"/>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9" name="Google Shape;2519;p51"/>
          <p:cNvSpPr txBox="1"/>
          <p:nvPr/>
        </p:nvSpPr>
        <p:spPr>
          <a:xfrm>
            <a:off x="3541950" y="1179400"/>
            <a:ext cx="2060100" cy="790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Three improvements</a:t>
            </a:r>
            <a:endParaRPr b="1" sz="2000">
              <a:solidFill>
                <a:schemeClr val="dk1"/>
              </a:solidFill>
              <a:latin typeface="Martel Sans"/>
              <a:ea typeface="Martel Sans"/>
              <a:cs typeface="Martel Sans"/>
              <a:sym typeface="Martel Sans"/>
            </a:endParaRPr>
          </a:p>
        </p:txBody>
      </p:sp>
      <p:cxnSp>
        <p:nvCxnSpPr>
          <p:cNvPr id="2520" name="Google Shape;2520;p51"/>
          <p:cNvCxnSpPr>
            <a:stCxn id="2519" idx="1"/>
            <a:endCxn id="2494" idx="3"/>
          </p:cNvCxnSpPr>
          <p:nvPr/>
        </p:nvCxnSpPr>
        <p:spPr>
          <a:xfrm flipH="1">
            <a:off x="2551650" y="1574650"/>
            <a:ext cx="990300" cy="1008000"/>
          </a:xfrm>
          <a:prstGeom prst="bentConnector3">
            <a:avLst>
              <a:gd fmla="val 49997" name="adj1"/>
            </a:avLst>
          </a:prstGeom>
          <a:noFill/>
          <a:ln cap="flat" cmpd="sng" w="9525">
            <a:solidFill>
              <a:schemeClr val="dk1"/>
            </a:solidFill>
            <a:prstDash val="solid"/>
            <a:round/>
            <a:headEnd len="med" w="med" type="none"/>
            <a:tailEnd len="med" w="med" type="none"/>
          </a:ln>
        </p:spPr>
      </p:cxnSp>
      <p:cxnSp>
        <p:nvCxnSpPr>
          <p:cNvPr id="2521" name="Google Shape;2521;p51"/>
          <p:cNvCxnSpPr>
            <a:stCxn id="2519" idx="2"/>
            <a:endCxn id="2498" idx="0"/>
          </p:cNvCxnSpPr>
          <p:nvPr/>
        </p:nvCxnSpPr>
        <p:spPr>
          <a:xfrm flipH="1" rot="-5400000">
            <a:off x="4255800" y="2286100"/>
            <a:ext cx="633000" cy="600"/>
          </a:xfrm>
          <a:prstGeom prst="bentConnector3">
            <a:avLst>
              <a:gd fmla="val 50009" name="adj1"/>
            </a:avLst>
          </a:prstGeom>
          <a:noFill/>
          <a:ln cap="flat" cmpd="sng" w="9525">
            <a:solidFill>
              <a:schemeClr val="dk1"/>
            </a:solidFill>
            <a:prstDash val="solid"/>
            <a:round/>
            <a:headEnd len="med" w="med" type="none"/>
            <a:tailEnd len="med" w="med" type="none"/>
          </a:ln>
        </p:spPr>
      </p:cxnSp>
      <p:cxnSp>
        <p:nvCxnSpPr>
          <p:cNvPr id="2522" name="Google Shape;2522;p51"/>
          <p:cNvCxnSpPr>
            <a:stCxn id="2519" idx="3"/>
            <a:endCxn id="2500" idx="1"/>
          </p:cNvCxnSpPr>
          <p:nvPr/>
        </p:nvCxnSpPr>
        <p:spPr>
          <a:xfrm>
            <a:off x="5602050" y="1574650"/>
            <a:ext cx="990300" cy="1008000"/>
          </a:xfrm>
          <a:prstGeom prst="bentConnector3">
            <a:avLst>
              <a:gd fmla="val 49992"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6" name="Shape 2526"/>
        <p:cNvGrpSpPr/>
        <p:nvPr/>
      </p:nvGrpSpPr>
      <p:grpSpPr>
        <a:xfrm>
          <a:off x="0" y="0"/>
          <a:ext cx="0" cy="0"/>
          <a:chOff x="0" y="0"/>
          <a:chExt cx="0" cy="0"/>
        </a:xfrm>
      </p:grpSpPr>
      <p:sp>
        <p:nvSpPr>
          <p:cNvPr id="2527" name="Google Shape;2527;p52"/>
          <p:cNvSpPr/>
          <p:nvPr/>
        </p:nvSpPr>
        <p:spPr>
          <a:xfrm>
            <a:off x="1966800" y="552125"/>
            <a:ext cx="5210400" cy="7689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2"/>
          <p:cNvSpPr/>
          <p:nvPr/>
        </p:nvSpPr>
        <p:spPr>
          <a:xfrm>
            <a:off x="1966800" y="1904375"/>
            <a:ext cx="5210400" cy="7689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a:off x="1966800" y="3256625"/>
            <a:ext cx="5210400" cy="7689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txBox="1"/>
          <p:nvPr>
            <p:ph idx="1" type="subTitle"/>
          </p:nvPr>
        </p:nvSpPr>
        <p:spPr>
          <a:xfrm>
            <a:off x="2223600" y="1338809"/>
            <a:ext cx="4696800" cy="3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2531" name="Google Shape;2531;p52"/>
          <p:cNvSpPr txBox="1"/>
          <p:nvPr>
            <p:ph type="title"/>
          </p:nvPr>
        </p:nvSpPr>
        <p:spPr>
          <a:xfrm>
            <a:off x="2223600" y="552112"/>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2532" name="Google Shape;2532;p52"/>
          <p:cNvSpPr txBox="1"/>
          <p:nvPr>
            <p:ph idx="2" type="title"/>
          </p:nvPr>
        </p:nvSpPr>
        <p:spPr>
          <a:xfrm>
            <a:off x="2223600" y="1904368"/>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533" name="Google Shape;2533;p52"/>
          <p:cNvSpPr txBox="1"/>
          <p:nvPr>
            <p:ph idx="3" type="subTitle"/>
          </p:nvPr>
        </p:nvSpPr>
        <p:spPr>
          <a:xfrm>
            <a:off x="2223600" y="2690996"/>
            <a:ext cx="4696800" cy="3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534" name="Google Shape;2534;p52"/>
          <p:cNvSpPr txBox="1"/>
          <p:nvPr>
            <p:ph idx="4" type="title"/>
          </p:nvPr>
        </p:nvSpPr>
        <p:spPr>
          <a:xfrm>
            <a:off x="2223600" y="3256624"/>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535" name="Google Shape;2535;p52"/>
          <p:cNvSpPr txBox="1"/>
          <p:nvPr>
            <p:ph idx="5" type="subTitle"/>
          </p:nvPr>
        </p:nvSpPr>
        <p:spPr>
          <a:xfrm>
            <a:off x="2223600" y="4043183"/>
            <a:ext cx="4696800" cy="3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a:t>
            </a:r>
            <a:r>
              <a:rPr lang="en"/>
              <a:t>istance between Earth and the Moon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9" name="Shape 2539"/>
        <p:cNvGrpSpPr/>
        <p:nvPr/>
      </p:nvGrpSpPr>
      <p:grpSpPr>
        <a:xfrm>
          <a:off x="0" y="0"/>
          <a:ext cx="0" cy="0"/>
          <a:chOff x="0" y="0"/>
          <a:chExt cx="0" cy="0"/>
        </a:xfrm>
      </p:grpSpPr>
      <p:sp>
        <p:nvSpPr>
          <p:cNvPr id="2540" name="Google Shape;2540;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use some percentages</a:t>
            </a:r>
            <a:endParaRPr/>
          </a:p>
        </p:txBody>
      </p:sp>
      <p:sp>
        <p:nvSpPr>
          <p:cNvPr id="2541" name="Google Shape;2541;p53"/>
          <p:cNvSpPr/>
          <p:nvPr/>
        </p:nvSpPr>
        <p:spPr>
          <a:xfrm>
            <a:off x="1333686" y="1474275"/>
            <a:ext cx="1382700" cy="1382700"/>
          </a:xfrm>
          <a:prstGeom prst="donut">
            <a:avLst>
              <a:gd fmla="val 1193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3"/>
          <p:cNvSpPr/>
          <p:nvPr/>
        </p:nvSpPr>
        <p:spPr>
          <a:xfrm flipH="1">
            <a:off x="1326301" y="1466650"/>
            <a:ext cx="1397700" cy="1397700"/>
          </a:xfrm>
          <a:prstGeom prst="blockArc">
            <a:avLst>
              <a:gd fmla="val 10798115" name="adj1"/>
              <a:gd fmla="val 16256715" name="adj2"/>
              <a:gd fmla="val 1271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3"/>
          <p:cNvSpPr/>
          <p:nvPr/>
        </p:nvSpPr>
        <p:spPr>
          <a:xfrm>
            <a:off x="3880586" y="1474275"/>
            <a:ext cx="1382700" cy="1382700"/>
          </a:xfrm>
          <a:prstGeom prst="donut">
            <a:avLst>
              <a:gd fmla="val 1193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3"/>
          <p:cNvSpPr/>
          <p:nvPr/>
        </p:nvSpPr>
        <p:spPr>
          <a:xfrm flipH="1">
            <a:off x="3873201" y="1466650"/>
            <a:ext cx="1397700" cy="1397700"/>
          </a:xfrm>
          <a:prstGeom prst="blockArc">
            <a:avLst>
              <a:gd fmla="val 5400645" name="adj1"/>
              <a:gd fmla="val 16256715" name="adj2"/>
              <a:gd fmla="val 1271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3"/>
          <p:cNvSpPr/>
          <p:nvPr/>
        </p:nvSpPr>
        <p:spPr>
          <a:xfrm>
            <a:off x="6427486" y="1474275"/>
            <a:ext cx="1382700" cy="1382700"/>
          </a:xfrm>
          <a:prstGeom prst="donut">
            <a:avLst>
              <a:gd fmla="val 1193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3"/>
          <p:cNvSpPr/>
          <p:nvPr/>
        </p:nvSpPr>
        <p:spPr>
          <a:xfrm flipH="1">
            <a:off x="6420101" y="1466650"/>
            <a:ext cx="1397700" cy="1397700"/>
          </a:xfrm>
          <a:prstGeom prst="blockArc">
            <a:avLst>
              <a:gd fmla="val 26082" name="adj1"/>
              <a:gd fmla="val 16256715" name="adj2"/>
              <a:gd fmla="val 1271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3"/>
          <p:cNvSpPr txBox="1"/>
          <p:nvPr/>
        </p:nvSpPr>
        <p:spPr>
          <a:xfrm>
            <a:off x="938500" y="3476775"/>
            <a:ext cx="2173200" cy="72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Mercury is the closest planet to the Sun and the smallest one of them all</a:t>
            </a:r>
            <a:endParaRPr sz="1200">
              <a:solidFill>
                <a:schemeClr val="dk1"/>
              </a:solidFill>
              <a:latin typeface="Montserrat Medium"/>
              <a:ea typeface="Montserrat Medium"/>
              <a:cs typeface="Montserrat Medium"/>
              <a:sym typeface="Montserrat Medium"/>
            </a:endParaRPr>
          </a:p>
        </p:txBody>
      </p:sp>
      <p:sp>
        <p:nvSpPr>
          <p:cNvPr id="2548" name="Google Shape;2548;p53"/>
          <p:cNvSpPr txBox="1"/>
          <p:nvPr/>
        </p:nvSpPr>
        <p:spPr>
          <a:xfrm>
            <a:off x="938500" y="3055950"/>
            <a:ext cx="2173200" cy="50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Mercury</a:t>
            </a:r>
            <a:endParaRPr b="1" sz="2000">
              <a:solidFill>
                <a:schemeClr val="dk1"/>
              </a:solidFill>
              <a:latin typeface="Martel Sans"/>
              <a:ea typeface="Martel Sans"/>
              <a:cs typeface="Martel Sans"/>
              <a:sym typeface="Martel Sans"/>
            </a:endParaRPr>
          </a:p>
        </p:txBody>
      </p:sp>
      <p:sp>
        <p:nvSpPr>
          <p:cNvPr id="2549" name="Google Shape;2549;p53"/>
          <p:cNvSpPr txBox="1"/>
          <p:nvPr/>
        </p:nvSpPr>
        <p:spPr>
          <a:xfrm>
            <a:off x="3485400" y="3476775"/>
            <a:ext cx="2173200" cy="72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Venus has a beautiful name and is the second planet from the Sun</a:t>
            </a:r>
            <a:endParaRPr sz="1200">
              <a:solidFill>
                <a:schemeClr val="dk1"/>
              </a:solidFill>
              <a:latin typeface="Montserrat Medium"/>
              <a:ea typeface="Montserrat Medium"/>
              <a:cs typeface="Montserrat Medium"/>
              <a:sym typeface="Montserrat Medium"/>
            </a:endParaRPr>
          </a:p>
        </p:txBody>
      </p:sp>
      <p:sp>
        <p:nvSpPr>
          <p:cNvPr id="2550" name="Google Shape;2550;p53"/>
          <p:cNvSpPr txBox="1"/>
          <p:nvPr/>
        </p:nvSpPr>
        <p:spPr>
          <a:xfrm>
            <a:off x="3485400" y="3055950"/>
            <a:ext cx="2173200" cy="50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Venus</a:t>
            </a:r>
            <a:endParaRPr b="1" sz="2000">
              <a:solidFill>
                <a:schemeClr val="dk1"/>
              </a:solidFill>
              <a:latin typeface="Martel Sans"/>
              <a:ea typeface="Martel Sans"/>
              <a:cs typeface="Martel Sans"/>
              <a:sym typeface="Martel Sans"/>
            </a:endParaRPr>
          </a:p>
        </p:txBody>
      </p:sp>
      <p:sp>
        <p:nvSpPr>
          <p:cNvPr id="2551" name="Google Shape;2551;p53"/>
          <p:cNvSpPr txBox="1"/>
          <p:nvPr/>
        </p:nvSpPr>
        <p:spPr>
          <a:xfrm>
            <a:off x="6032300" y="3476775"/>
            <a:ext cx="2173200" cy="72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Despite being red, Mars is actually a cold place. It’s full of iron oxide dust</a:t>
            </a:r>
            <a:endParaRPr sz="1200">
              <a:solidFill>
                <a:schemeClr val="dk1"/>
              </a:solidFill>
              <a:latin typeface="Montserrat Medium"/>
              <a:ea typeface="Montserrat Medium"/>
              <a:cs typeface="Montserrat Medium"/>
              <a:sym typeface="Montserrat Medium"/>
            </a:endParaRPr>
          </a:p>
        </p:txBody>
      </p:sp>
      <p:sp>
        <p:nvSpPr>
          <p:cNvPr id="2552" name="Google Shape;2552;p53"/>
          <p:cNvSpPr txBox="1"/>
          <p:nvPr/>
        </p:nvSpPr>
        <p:spPr>
          <a:xfrm>
            <a:off x="6032300" y="3055950"/>
            <a:ext cx="2173200" cy="50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artel Sans"/>
                <a:ea typeface="Martel Sans"/>
                <a:cs typeface="Martel Sans"/>
                <a:sym typeface="Martel Sans"/>
              </a:rPr>
              <a:t>Mars</a:t>
            </a:r>
            <a:endParaRPr b="1" sz="2000">
              <a:solidFill>
                <a:schemeClr val="dk1"/>
              </a:solidFill>
              <a:latin typeface="Martel Sans"/>
              <a:ea typeface="Martel Sans"/>
              <a:cs typeface="Martel Sans"/>
              <a:sym typeface="Martel Sans"/>
            </a:endParaRPr>
          </a:p>
        </p:txBody>
      </p:sp>
      <p:sp>
        <p:nvSpPr>
          <p:cNvPr id="2553" name="Google Shape;2553;p53"/>
          <p:cNvSpPr txBox="1"/>
          <p:nvPr/>
        </p:nvSpPr>
        <p:spPr>
          <a:xfrm>
            <a:off x="4078200" y="1962150"/>
            <a:ext cx="987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000000"/>
                </a:solidFill>
                <a:latin typeface="Raleway"/>
                <a:ea typeface="Raleway"/>
                <a:cs typeface="Raleway"/>
                <a:sym typeface="Raleway"/>
              </a:rPr>
              <a:t>50%</a:t>
            </a:r>
            <a:endParaRPr b="1" sz="2500">
              <a:solidFill>
                <a:srgbClr val="000000"/>
              </a:solidFill>
              <a:latin typeface="Raleway"/>
              <a:ea typeface="Raleway"/>
              <a:cs typeface="Raleway"/>
              <a:sym typeface="Raleway"/>
            </a:endParaRPr>
          </a:p>
        </p:txBody>
      </p:sp>
      <p:sp>
        <p:nvSpPr>
          <p:cNvPr id="2554" name="Google Shape;2554;p53"/>
          <p:cNvSpPr txBox="1"/>
          <p:nvPr/>
        </p:nvSpPr>
        <p:spPr>
          <a:xfrm>
            <a:off x="6625100" y="1962150"/>
            <a:ext cx="987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000000"/>
                </a:solidFill>
                <a:latin typeface="Raleway"/>
                <a:ea typeface="Raleway"/>
                <a:cs typeface="Raleway"/>
                <a:sym typeface="Raleway"/>
              </a:rPr>
              <a:t>75%</a:t>
            </a:r>
            <a:endParaRPr b="1" sz="2500">
              <a:solidFill>
                <a:srgbClr val="000000"/>
              </a:solidFill>
              <a:latin typeface="Raleway"/>
              <a:ea typeface="Raleway"/>
              <a:cs typeface="Raleway"/>
              <a:sym typeface="Raleway"/>
            </a:endParaRPr>
          </a:p>
        </p:txBody>
      </p:sp>
      <p:sp>
        <p:nvSpPr>
          <p:cNvPr id="2555" name="Google Shape;2555;p53"/>
          <p:cNvSpPr txBox="1"/>
          <p:nvPr/>
        </p:nvSpPr>
        <p:spPr>
          <a:xfrm>
            <a:off x="1531300" y="1962150"/>
            <a:ext cx="987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000000"/>
                </a:solidFill>
                <a:latin typeface="Raleway"/>
                <a:ea typeface="Raleway"/>
                <a:cs typeface="Raleway"/>
                <a:sym typeface="Raleway"/>
              </a:rPr>
              <a:t>25%</a:t>
            </a:r>
            <a:endParaRPr b="1" sz="2500">
              <a:solidFill>
                <a:srgbClr val="000000"/>
              </a:solidFill>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9" name="Shape 2559"/>
        <p:cNvGrpSpPr/>
        <p:nvPr/>
      </p:nvGrpSpPr>
      <p:grpSpPr>
        <a:xfrm>
          <a:off x="0" y="0"/>
          <a:ext cx="0" cy="0"/>
          <a:chOff x="0" y="0"/>
          <a:chExt cx="0" cy="0"/>
        </a:xfrm>
      </p:grpSpPr>
      <p:grpSp>
        <p:nvGrpSpPr>
          <p:cNvPr id="2560" name="Google Shape;2560;p54"/>
          <p:cNvGrpSpPr/>
          <p:nvPr/>
        </p:nvGrpSpPr>
        <p:grpSpPr>
          <a:xfrm>
            <a:off x="4997780" y="1323607"/>
            <a:ext cx="3432984" cy="2496295"/>
            <a:chOff x="331763" y="414153"/>
            <a:chExt cx="6903246" cy="5019697"/>
          </a:xfrm>
        </p:grpSpPr>
        <p:sp>
          <p:nvSpPr>
            <p:cNvPr id="2561" name="Google Shape;2561;p54"/>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4" name="Google Shape;2564;p54"/>
          <p:cNvSpPr txBox="1"/>
          <p:nvPr>
            <p:ph type="title"/>
          </p:nvPr>
        </p:nvSpPr>
        <p:spPr>
          <a:xfrm>
            <a:off x="720000" y="1997275"/>
            <a:ext cx="4042800" cy="70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2565" name="Google Shape;2565;p54"/>
          <p:cNvSpPr txBox="1"/>
          <p:nvPr>
            <p:ph idx="1" type="subTitle"/>
          </p:nvPr>
        </p:nvSpPr>
        <p:spPr>
          <a:xfrm>
            <a:off x="720000" y="2700750"/>
            <a:ext cx="40428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2566" name="Google Shape;2566;p54"/>
          <p:cNvPicPr preferRelativeResize="0"/>
          <p:nvPr/>
        </p:nvPicPr>
        <p:blipFill rotWithShape="1">
          <a:blip r:embed="rId3">
            <a:alphaModFix/>
          </a:blip>
          <a:srcRect b="0" l="0" r="0" t="0"/>
          <a:stretch/>
        </p:blipFill>
        <p:spPr>
          <a:xfrm>
            <a:off x="5093650" y="1459675"/>
            <a:ext cx="3241248" cy="18231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0" name="Shape 2570"/>
        <p:cNvGrpSpPr/>
        <p:nvPr/>
      </p:nvGrpSpPr>
      <p:grpSpPr>
        <a:xfrm>
          <a:off x="0" y="0"/>
          <a:ext cx="0" cy="0"/>
          <a:chOff x="0" y="0"/>
          <a:chExt cx="0" cy="0"/>
        </a:xfrm>
      </p:grpSpPr>
      <p:sp>
        <p:nvSpPr>
          <p:cNvPr id="2571" name="Google Shape;2571;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an effective B2B SEO strategy</a:t>
            </a:r>
            <a:endParaRPr/>
          </a:p>
        </p:txBody>
      </p:sp>
      <p:sp>
        <p:nvSpPr>
          <p:cNvPr id="2572" name="Google Shape;2572;p55"/>
          <p:cNvSpPr txBox="1"/>
          <p:nvPr/>
        </p:nvSpPr>
        <p:spPr>
          <a:xfrm>
            <a:off x="713225" y="2427650"/>
            <a:ext cx="1656300" cy="7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Mercury is the closest planet to the Sun</a:t>
            </a:r>
            <a:endParaRPr sz="1200">
              <a:solidFill>
                <a:schemeClr val="dk1"/>
              </a:solidFill>
              <a:latin typeface="Montserrat Medium"/>
              <a:ea typeface="Montserrat Medium"/>
              <a:cs typeface="Montserrat Medium"/>
              <a:sym typeface="Montserrat Medium"/>
            </a:endParaRPr>
          </a:p>
        </p:txBody>
      </p:sp>
      <p:sp>
        <p:nvSpPr>
          <p:cNvPr id="2573" name="Google Shape;2573;p55"/>
          <p:cNvSpPr txBox="1"/>
          <p:nvPr/>
        </p:nvSpPr>
        <p:spPr>
          <a:xfrm>
            <a:off x="713225" y="1744975"/>
            <a:ext cx="1656300" cy="790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Buyer personas</a:t>
            </a:r>
            <a:endParaRPr b="1" sz="2000">
              <a:solidFill>
                <a:schemeClr val="dk1"/>
              </a:solidFill>
              <a:latin typeface="Martel Sans"/>
              <a:ea typeface="Martel Sans"/>
              <a:cs typeface="Martel Sans"/>
              <a:sym typeface="Martel Sans"/>
            </a:endParaRPr>
          </a:p>
        </p:txBody>
      </p:sp>
      <p:sp>
        <p:nvSpPr>
          <p:cNvPr id="2574" name="Google Shape;2574;p55"/>
          <p:cNvSpPr txBox="1"/>
          <p:nvPr/>
        </p:nvSpPr>
        <p:spPr>
          <a:xfrm>
            <a:off x="2731375" y="2981625"/>
            <a:ext cx="1656300" cy="7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Neptune is the eighth planet from the Sun</a:t>
            </a:r>
            <a:endParaRPr sz="1200">
              <a:solidFill>
                <a:schemeClr val="dk1"/>
              </a:solidFill>
              <a:latin typeface="Montserrat Medium"/>
              <a:ea typeface="Montserrat Medium"/>
              <a:cs typeface="Montserrat Medium"/>
              <a:sym typeface="Montserrat Medium"/>
            </a:endParaRPr>
          </a:p>
        </p:txBody>
      </p:sp>
      <p:sp>
        <p:nvSpPr>
          <p:cNvPr id="2575" name="Google Shape;2575;p55"/>
          <p:cNvSpPr txBox="1"/>
          <p:nvPr/>
        </p:nvSpPr>
        <p:spPr>
          <a:xfrm>
            <a:off x="2731383" y="2298925"/>
            <a:ext cx="1656300" cy="790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Keyword research</a:t>
            </a:r>
            <a:endParaRPr b="1" sz="2000">
              <a:solidFill>
                <a:schemeClr val="dk1"/>
              </a:solidFill>
              <a:latin typeface="Martel Sans"/>
              <a:ea typeface="Martel Sans"/>
              <a:cs typeface="Martel Sans"/>
              <a:sym typeface="Martel Sans"/>
            </a:endParaRPr>
          </a:p>
        </p:txBody>
      </p:sp>
      <p:sp>
        <p:nvSpPr>
          <p:cNvPr id="2576" name="Google Shape;2576;p55"/>
          <p:cNvSpPr txBox="1"/>
          <p:nvPr/>
        </p:nvSpPr>
        <p:spPr>
          <a:xfrm>
            <a:off x="4749550" y="3535575"/>
            <a:ext cx="1656300" cy="7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Earth is the only planet known to harbor life</a:t>
            </a:r>
            <a:endParaRPr sz="1200">
              <a:solidFill>
                <a:schemeClr val="dk1"/>
              </a:solidFill>
              <a:latin typeface="Montserrat Medium"/>
              <a:ea typeface="Montserrat Medium"/>
              <a:cs typeface="Montserrat Medium"/>
              <a:sym typeface="Montserrat Medium"/>
            </a:endParaRPr>
          </a:p>
        </p:txBody>
      </p:sp>
      <p:sp>
        <p:nvSpPr>
          <p:cNvPr id="2577" name="Google Shape;2577;p55"/>
          <p:cNvSpPr txBox="1"/>
          <p:nvPr/>
        </p:nvSpPr>
        <p:spPr>
          <a:xfrm>
            <a:off x="4749542" y="2852900"/>
            <a:ext cx="1656300" cy="790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Relevant content</a:t>
            </a:r>
            <a:endParaRPr b="1" sz="2000">
              <a:solidFill>
                <a:schemeClr val="dk1"/>
              </a:solidFill>
              <a:latin typeface="Martel Sans"/>
              <a:ea typeface="Martel Sans"/>
              <a:cs typeface="Martel Sans"/>
              <a:sym typeface="Martel Sans"/>
            </a:endParaRPr>
          </a:p>
        </p:txBody>
      </p:sp>
      <p:sp>
        <p:nvSpPr>
          <p:cNvPr id="2578" name="Google Shape;2578;p55"/>
          <p:cNvSpPr txBox="1"/>
          <p:nvPr/>
        </p:nvSpPr>
        <p:spPr>
          <a:xfrm>
            <a:off x="6767700" y="4089525"/>
            <a:ext cx="1656300" cy="7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Jupiter was named after a Roman god</a:t>
            </a:r>
            <a:endParaRPr sz="1200">
              <a:solidFill>
                <a:schemeClr val="dk1"/>
              </a:solidFill>
              <a:latin typeface="Montserrat Medium"/>
              <a:ea typeface="Montserrat Medium"/>
              <a:cs typeface="Montserrat Medium"/>
              <a:sym typeface="Montserrat Medium"/>
            </a:endParaRPr>
          </a:p>
        </p:txBody>
      </p:sp>
      <p:sp>
        <p:nvSpPr>
          <p:cNvPr id="2579" name="Google Shape;2579;p55"/>
          <p:cNvSpPr txBox="1"/>
          <p:nvPr/>
        </p:nvSpPr>
        <p:spPr>
          <a:xfrm>
            <a:off x="6767700" y="3406725"/>
            <a:ext cx="1656300" cy="790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Relevant content</a:t>
            </a:r>
            <a:endParaRPr b="1" sz="2000">
              <a:solidFill>
                <a:schemeClr val="dk1"/>
              </a:solidFill>
              <a:latin typeface="Martel Sans"/>
              <a:ea typeface="Martel Sans"/>
              <a:cs typeface="Martel Sans"/>
              <a:sym typeface="Martel Sans"/>
            </a:endParaRPr>
          </a:p>
        </p:txBody>
      </p:sp>
      <p:sp>
        <p:nvSpPr>
          <p:cNvPr id="2580" name="Google Shape;2580;p55"/>
          <p:cNvSpPr/>
          <p:nvPr/>
        </p:nvSpPr>
        <p:spPr>
          <a:xfrm>
            <a:off x="720000" y="123827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01</a:t>
            </a:r>
            <a:endParaRPr b="1" sz="1800">
              <a:solidFill>
                <a:schemeClr val="dk1"/>
              </a:solidFill>
              <a:latin typeface="Martel Sans"/>
              <a:ea typeface="Martel Sans"/>
              <a:cs typeface="Martel Sans"/>
              <a:sym typeface="Martel Sans"/>
            </a:endParaRPr>
          </a:p>
        </p:txBody>
      </p:sp>
      <p:sp>
        <p:nvSpPr>
          <p:cNvPr id="2581" name="Google Shape;2581;p55"/>
          <p:cNvSpPr/>
          <p:nvPr/>
        </p:nvSpPr>
        <p:spPr>
          <a:xfrm>
            <a:off x="2731375" y="179222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02</a:t>
            </a:r>
            <a:endParaRPr b="1" sz="1800">
              <a:solidFill>
                <a:schemeClr val="dk1"/>
              </a:solidFill>
              <a:latin typeface="Martel Sans"/>
              <a:ea typeface="Martel Sans"/>
              <a:cs typeface="Martel Sans"/>
              <a:sym typeface="Martel Sans"/>
            </a:endParaRPr>
          </a:p>
        </p:txBody>
      </p:sp>
      <p:sp>
        <p:nvSpPr>
          <p:cNvPr id="2582" name="Google Shape;2582;p55"/>
          <p:cNvSpPr/>
          <p:nvPr/>
        </p:nvSpPr>
        <p:spPr>
          <a:xfrm>
            <a:off x="4749525" y="2356500"/>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03</a:t>
            </a:r>
            <a:endParaRPr b="1" sz="1800">
              <a:solidFill>
                <a:schemeClr val="dk1"/>
              </a:solidFill>
              <a:latin typeface="Martel Sans"/>
              <a:ea typeface="Martel Sans"/>
              <a:cs typeface="Martel Sans"/>
              <a:sym typeface="Martel Sans"/>
            </a:endParaRPr>
          </a:p>
        </p:txBody>
      </p:sp>
      <p:sp>
        <p:nvSpPr>
          <p:cNvPr id="2583" name="Google Shape;2583;p55"/>
          <p:cNvSpPr/>
          <p:nvPr/>
        </p:nvSpPr>
        <p:spPr>
          <a:xfrm>
            <a:off x="6767725" y="2880500"/>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04</a:t>
            </a:r>
            <a:endParaRPr b="1" sz="1800">
              <a:solidFill>
                <a:schemeClr val="dk1"/>
              </a:solidFill>
              <a:latin typeface="Martel Sans"/>
              <a:ea typeface="Martel Sans"/>
              <a:cs typeface="Martel Sans"/>
              <a:sym typeface="Martel Sans"/>
            </a:endParaRPr>
          </a:p>
        </p:txBody>
      </p:sp>
      <p:cxnSp>
        <p:nvCxnSpPr>
          <p:cNvPr id="2584" name="Google Shape;2584;p55"/>
          <p:cNvCxnSpPr>
            <a:stCxn id="2580" idx="3"/>
            <a:endCxn id="2581" idx="0"/>
          </p:cNvCxnSpPr>
          <p:nvPr/>
        </p:nvCxnSpPr>
        <p:spPr>
          <a:xfrm>
            <a:off x="1413300" y="1453525"/>
            <a:ext cx="1664700" cy="338700"/>
          </a:xfrm>
          <a:prstGeom prst="bentConnector2">
            <a:avLst/>
          </a:prstGeom>
          <a:noFill/>
          <a:ln cap="flat" cmpd="sng" w="9525">
            <a:solidFill>
              <a:schemeClr val="dk1"/>
            </a:solidFill>
            <a:prstDash val="solid"/>
            <a:round/>
            <a:headEnd len="med" w="med" type="none"/>
            <a:tailEnd len="med" w="med" type="triangle"/>
          </a:ln>
        </p:spPr>
      </p:cxnSp>
      <p:cxnSp>
        <p:nvCxnSpPr>
          <p:cNvPr id="2585" name="Google Shape;2585;p55"/>
          <p:cNvCxnSpPr>
            <a:endCxn id="2582" idx="0"/>
          </p:cNvCxnSpPr>
          <p:nvPr/>
        </p:nvCxnSpPr>
        <p:spPr>
          <a:xfrm>
            <a:off x="3424575" y="2007600"/>
            <a:ext cx="1671600" cy="348900"/>
          </a:xfrm>
          <a:prstGeom prst="bentConnector2">
            <a:avLst/>
          </a:prstGeom>
          <a:noFill/>
          <a:ln cap="flat" cmpd="sng" w="9525">
            <a:solidFill>
              <a:schemeClr val="dk1"/>
            </a:solidFill>
            <a:prstDash val="solid"/>
            <a:round/>
            <a:headEnd len="med" w="med" type="none"/>
            <a:tailEnd len="med" w="med" type="triangle"/>
          </a:ln>
        </p:spPr>
      </p:cxnSp>
      <p:cxnSp>
        <p:nvCxnSpPr>
          <p:cNvPr id="2586" name="Google Shape;2586;p55"/>
          <p:cNvCxnSpPr>
            <a:stCxn id="2582" idx="3"/>
            <a:endCxn id="2583" idx="0"/>
          </p:cNvCxnSpPr>
          <p:nvPr/>
        </p:nvCxnSpPr>
        <p:spPr>
          <a:xfrm>
            <a:off x="5442825" y="2571750"/>
            <a:ext cx="1671600" cy="308700"/>
          </a:xfrm>
          <a:prstGeom prst="bentConnector2">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0" name="Shape 2590"/>
        <p:cNvGrpSpPr/>
        <p:nvPr/>
      </p:nvGrpSpPr>
      <p:grpSpPr>
        <a:xfrm>
          <a:off x="0" y="0"/>
          <a:ext cx="0" cy="0"/>
          <a:chOff x="0" y="0"/>
          <a:chExt cx="0" cy="0"/>
        </a:xfrm>
      </p:grpSpPr>
      <p:sp>
        <p:nvSpPr>
          <p:cNvPr id="2591" name="Google Shape;2591;p56"/>
          <p:cNvSpPr/>
          <p:nvPr/>
        </p:nvSpPr>
        <p:spPr>
          <a:xfrm>
            <a:off x="1221276" y="735560"/>
            <a:ext cx="2697360" cy="3672365"/>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txBox="1"/>
          <p:nvPr>
            <p:ph type="title"/>
          </p:nvPr>
        </p:nvSpPr>
        <p:spPr>
          <a:xfrm>
            <a:off x="4496525" y="1796900"/>
            <a:ext cx="3593400" cy="691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mockup</a:t>
            </a:r>
            <a:endParaRPr/>
          </a:p>
        </p:txBody>
      </p:sp>
      <p:sp>
        <p:nvSpPr>
          <p:cNvPr id="2593" name="Google Shape;2593;p56"/>
          <p:cNvSpPr txBox="1"/>
          <p:nvPr>
            <p:ph idx="1" type="subTitle"/>
          </p:nvPr>
        </p:nvSpPr>
        <p:spPr>
          <a:xfrm>
            <a:off x="4496696" y="2562000"/>
            <a:ext cx="35934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pic>
        <p:nvPicPr>
          <p:cNvPr id="2594" name="Google Shape;2594;p56"/>
          <p:cNvPicPr preferRelativeResize="0"/>
          <p:nvPr/>
        </p:nvPicPr>
        <p:blipFill>
          <a:blip r:embed="rId3">
            <a:alphaModFix/>
          </a:blip>
          <a:stretch>
            <a:fillRect/>
          </a:stretch>
        </p:blipFill>
        <p:spPr>
          <a:xfrm>
            <a:off x="1404262" y="937649"/>
            <a:ext cx="2331376" cy="30636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8" name="Shape 2598"/>
        <p:cNvGrpSpPr/>
        <p:nvPr/>
      </p:nvGrpSpPr>
      <p:grpSpPr>
        <a:xfrm>
          <a:off x="0" y="0"/>
          <a:ext cx="0" cy="0"/>
          <a:chOff x="0" y="0"/>
          <a:chExt cx="0" cy="0"/>
        </a:xfrm>
      </p:grpSpPr>
      <p:sp>
        <p:nvSpPr>
          <p:cNvPr id="2599" name="Google Shape;2599;p57"/>
          <p:cNvSpPr txBox="1"/>
          <p:nvPr>
            <p:ph type="title"/>
          </p:nvPr>
        </p:nvSpPr>
        <p:spPr>
          <a:xfrm>
            <a:off x="720000" y="1997275"/>
            <a:ext cx="4042800" cy="70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2600" name="Google Shape;2600;p57"/>
          <p:cNvSpPr txBox="1"/>
          <p:nvPr>
            <p:ph idx="1" type="subTitle"/>
          </p:nvPr>
        </p:nvSpPr>
        <p:spPr>
          <a:xfrm>
            <a:off x="720000" y="2700750"/>
            <a:ext cx="40428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2601" name="Google Shape;2601;p57"/>
          <p:cNvSpPr/>
          <p:nvPr/>
        </p:nvSpPr>
        <p:spPr>
          <a:xfrm>
            <a:off x="5271579" y="891931"/>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2" name="Google Shape;2602;p57"/>
          <p:cNvGrpSpPr/>
          <p:nvPr/>
        </p:nvGrpSpPr>
        <p:grpSpPr>
          <a:xfrm>
            <a:off x="5186401" y="709411"/>
            <a:ext cx="1834973" cy="3724678"/>
            <a:chOff x="5186401" y="494525"/>
            <a:chExt cx="1834973" cy="3724678"/>
          </a:xfrm>
        </p:grpSpPr>
        <p:sp>
          <p:nvSpPr>
            <p:cNvPr id="2603" name="Google Shape;2603;p57"/>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605" name="Google Shape;2605;p57"/>
          <p:cNvPicPr preferRelativeResize="0"/>
          <p:nvPr/>
        </p:nvPicPr>
        <p:blipFill>
          <a:blip r:embed="rId3">
            <a:alphaModFix/>
          </a:blip>
          <a:stretch>
            <a:fillRect/>
          </a:stretch>
        </p:blipFill>
        <p:spPr>
          <a:xfrm>
            <a:off x="5298025" y="859300"/>
            <a:ext cx="1611725" cy="304845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9" name="Shape 2609"/>
        <p:cNvGrpSpPr/>
        <p:nvPr/>
      </p:nvGrpSpPr>
      <p:grpSpPr>
        <a:xfrm>
          <a:off x="0" y="0"/>
          <a:ext cx="0" cy="0"/>
          <a:chOff x="0" y="0"/>
          <a:chExt cx="0" cy="0"/>
        </a:xfrm>
      </p:grpSpPr>
      <p:sp>
        <p:nvSpPr>
          <p:cNvPr id="2610" name="Google Shape;2610;p58"/>
          <p:cNvSpPr txBox="1"/>
          <p:nvPr>
            <p:ph type="title"/>
          </p:nvPr>
        </p:nvSpPr>
        <p:spPr>
          <a:xfrm>
            <a:off x="720000" y="445025"/>
            <a:ext cx="7704000" cy="572700"/>
          </a:xfrm>
          <a:prstGeom prst="rect">
            <a:avLst/>
          </a:prstGeom>
          <a:solidFill>
            <a:schemeClr val="lt1"/>
          </a:solidFill>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his is a</a:t>
            </a:r>
            <a:r>
              <a:rPr lang="en">
                <a:solidFill>
                  <a:srgbClr val="F4C5B1"/>
                </a:solidFill>
              </a:rPr>
              <a:t> </a:t>
            </a:r>
            <a:r>
              <a:rPr lang="en"/>
              <a:t>map</a:t>
            </a:r>
            <a:endParaRPr/>
          </a:p>
        </p:txBody>
      </p:sp>
      <p:sp>
        <p:nvSpPr>
          <p:cNvPr id="2611" name="Google Shape;2611;p58"/>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ontserrat"/>
                <a:ea typeface="Montserrat"/>
                <a:cs typeface="Montserrat"/>
                <a:sym typeface="Montserrat"/>
              </a:rPr>
              <a:t>Follow the link in the map to modify its data and then paste the new one here. </a:t>
            </a:r>
            <a:r>
              <a:rPr b="1" lang="en" sz="1000" u="sng">
                <a:solidFill>
                  <a:schemeClr val="dk1"/>
                </a:solidFill>
                <a:latin typeface="Montserrat"/>
                <a:ea typeface="Montserrat"/>
                <a:cs typeface="Montserrat"/>
                <a:sym typeface="Montserrat"/>
                <a:hlinkClick r:id="rId3">
                  <a:extLst>
                    <a:ext uri="{A12FA001-AC4F-418D-AE19-62706E023703}">
                      <ahyp:hlinkClr val="tx"/>
                    </a:ext>
                  </a:extLst>
                </a:hlinkClick>
              </a:rPr>
              <a:t>For more info, click here</a:t>
            </a:r>
            <a:endParaRPr b="1" sz="1000" u="sng">
              <a:solidFill>
                <a:schemeClr val="dk1"/>
              </a:solidFill>
              <a:latin typeface="Montserrat"/>
              <a:ea typeface="Montserrat"/>
              <a:cs typeface="Montserrat"/>
              <a:sym typeface="Montserrat"/>
            </a:endParaRPr>
          </a:p>
        </p:txBody>
      </p:sp>
      <p:sp>
        <p:nvSpPr>
          <p:cNvPr id="2612" name="Google Shape;2612;p58"/>
          <p:cNvSpPr txBox="1"/>
          <p:nvPr/>
        </p:nvSpPr>
        <p:spPr>
          <a:xfrm>
            <a:off x="6562738" y="3445007"/>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Venus</a:t>
            </a:r>
            <a:endParaRPr b="1" sz="2000">
              <a:solidFill>
                <a:schemeClr val="dk1"/>
              </a:solidFill>
              <a:latin typeface="Martel Sans"/>
              <a:ea typeface="Martel Sans"/>
              <a:cs typeface="Martel Sans"/>
              <a:sym typeface="Martel Sans"/>
            </a:endParaRPr>
          </a:p>
        </p:txBody>
      </p:sp>
      <p:sp>
        <p:nvSpPr>
          <p:cNvPr id="2613" name="Google Shape;2613;p58"/>
          <p:cNvSpPr txBox="1"/>
          <p:nvPr/>
        </p:nvSpPr>
        <p:spPr>
          <a:xfrm>
            <a:off x="6562738" y="3669771"/>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Venus is very hot</a:t>
            </a:r>
            <a:endParaRPr sz="1200">
              <a:solidFill>
                <a:schemeClr val="dk1"/>
              </a:solidFill>
              <a:latin typeface="Montserrat Medium"/>
              <a:ea typeface="Montserrat Medium"/>
              <a:cs typeface="Montserrat Medium"/>
              <a:sym typeface="Montserrat Medium"/>
            </a:endParaRPr>
          </a:p>
        </p:txBody>
      </p:sp>
      <p:sp>
        <p:nvSpPr>
          <p:cNvPr id="2614" name="Google Shape;2614;p58"/>
          <p:cNvSpPr txBox="1"/>
          <p:nvPr/>
        </p:nvSpPr>
        <p:spPr>
          <a:xfrm>
            <a:off x="6562738" y="2396629"/>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Mercury</a:t>
            </a:r>
            <a:endParaRPr b="1" sz="2000">
              <a:solidFill>
                <a:schemeClr val="dk1"/>
              </a:solidFill>
              <a:latin typeface="Martel Sans"/>
              <a:ea typeface="Martel Sans"/>
              <a:cs typeface="Martel Sans"/>
              <a:sym typeface="Martel Sans"/>
            </a:endParaRPr>
          </a:p>
        </p:txBody>
      </p:sp>
      <p:sp>
        <p:nvSpPr>
          <p:cNvPr id="2615" name="Google Shape;2615;p58"/>
          <p:cNvSpPr txBox="1"/>
          <p:nvPr/>
        </p:nvSpPr>
        <p:spPr>
          <a:xfrm>
            <a:off x="6562738" y="2621393"/>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Mercury is small</a:t>
            </a:r>
            <a:endParaRPr sz="1200">
              <a:solidFill>
                <a:schemeClr val="dk1"/>
              </a:solidFill>
              <a:latin typeface="Montserrat Medium"/>
              <a:ea typeface="Montserrat Medium"/>
              <a:cs typeface="Montserrat Medium"/>
              <a:sym typeface="Montserrat Medium"/>
            </a:endParaRPr>
          </a:p>
        </p:txBody>
      </p:sp>
      <p:sp>
        <p:nvSpPr>
          <p:cNvPr id="2616" name="Google Shape;2616;p58"/>
          <p:cNvSpPr txBox="1"/>
          <p:nvPr/>
        </p:nvSpPr>
        <p:spPr>
          <a:xfrm>
            <a:off x="6562738" y="1347650"/>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Mars</a:t>
            </a:r>
            <a:endParaRPr b="1" sz="2000">
              <a:solidFill>
                <a:schemeClr val="dk1"/>
              </a:solidFill>
              <a:latin typeface="Martel Sans"/>
              <a:ea typeface="Martel Sans"/>
              <a:cs typeface="Martel Sans"/>
              <a:sym typeface="Martel Sans"/>
            </a:endParaRPr>
          </a:p>
        </p:txBody>
      </p:sp>
      <p:sp>
        <p:nvSpPr>
          <p:cNvPr id="2617" name="Google Shape;2617;p58"/>
          <p:cNvSpPr txBox="1"/>
          <p:nvPr/>
        </p:nvSpPr>
        <p:spPr>
          <a:xfrm>
            <a:off x="6562738" y="1572414"/>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Mars is very cold</a:t>
            </a:r>
            <a:endParaRPr sz="1200">
              <a:solidFill>
                <a:schemeClr val="dk1"/>
              </a:solidFill>
              <a:latin typeface="Montserrat Medium"/>
              <a:ea typeface="Montserrat Medium"/>
              <a:cs typeface="Montserrat Medium"/>
              <a:sym typeface="Montserrat Medium"/>
            </a:endParaRPr>
          </a:p>
        </p:txBody>
      </p:sp>
      <p:pic>
        <p:nvPicPr>
          <p:cNvPr id="2618" name="Google Shape;2618;p58" title="Gráfico">
            <a:hlinkClick r:id="rId4"/>
          </p:cNvPr>
          <p:cNvPicPr preferRelativeResize="0"/>
          <p:nvPr/>
        </p:nvPicPr>
        <p:blipFill>
          <a:blip r:embed="rId5">
            <a:alphaModFix/>
          </a:blip>
          <a:stretch>
            <a:fillRect/>
          </a:stretch>
        </p:blipFill>
        <p:spPr>
          <a:xfrm>
            <a:off x="713225" y="1175825"/>
            <a:ext cx="4729163" cy="2928938"/>
          </a:xfrm>
          <a:prstGeom prst="rect">
            <a:avLst/>
          </a:prstGeom>
          <a:noFill/>
          <a:ln>
            <a:noFill/>
          </a:ln>
        </p:spPr>
      </p:pic>
      <p:sp>
        <p:nvSpPr>
          <p:cNvPr id="2619" name="Google Shape;2619;p58"/>
          <p:cNvSpPr/>
          <p:nvPr/>
        </p:nvSpPr>
        <p:spPr>
          <a:xfrm>
            <a:off x="6307005" y="1343450"/>
            <a:ext cx="222900" cy="2148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8"/>
          <p:cNvSpPr/>
          <p:nvPr/>
        </p:nvSpPr>
        <p:spPr>
          <a:xfrm>
            <a:off x="6307005" y="2392429"/>
            <a:ext cx="222900" cy="214800"/>
          </a:xfrm>
          <a:prstGeom prst="roundRect">
            <a:avLst>
              <a:gd fmla="val 50000" name="adj"/>
            </a:avLst>
          </a:prstGeom>
          <a:solidFill>
            <a:schemeClr val="dk2"/>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8"/>
          <p:cNvSpPr/>
          <p:nvPr/>
        </p:nvSpPr>
        <p:spPr>
          <a:xfrm>
            <a:off x="6307005" y="3440807"/>
            <a:ext cx="222900" cy="2148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5" name="Shape 2625"/>
        <p:cNvGrpSpPr/>
        <p:nvPr/>
      </p:nvGrpSpPr>
      <p:grpSpPr>
        <a:xfrm>
          <a:off x="0" y="0"/>
          <a:ext cx="0" cy="0"/>
          <a:chOff x="0" y="0"/>
          <a:chExt cx="0" cy="0"/>
        </a:xfrm>
      </p:grpSpPr>
      <p:sp>
        <p:nvSpPr>
          <p:cNvPr id="2626" name="Google Shape;2626;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 timeline always works well</a:t>
            </a:r>
            <a:endParaRPr/>
          </a:p>
        </p:txBody>
      </p:sp>
      <p:sp>
        <p:nvSpPr>
          <p:cNvPr id="2627" name="Google Shape;2627;p59"/>
          <p:cNvSpPr txBox="1"/>
          <p:nvPr/>
        </p:nvSpPr>
        <p:spPr>
          <a:xfrm flipH="1">
            <a:off x="713125" y="186257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Step 1</a:t>
            </a:r>
            <a:endParaRPr b="1" sz="2000">
              <a:solidFill>
                <a:schemeClr val="dk1"/>
              </a:solidFill>
              <a:latin typeface="Martel Sans"/>
              <a:ea typeface="Martel Sans"/>
              <a:cs typeface="Martel Sans"/>
              <a:sym typeface="Martel Sans"/>
            </a:endParaRPr>
          </a:p>
        </p:txBody>
      </p:sp>
      <p:sp>
        <p:nvSpPr>
          <p:cNvPr id="2628" name="Google Shape;2628;p59"/>
          <p:cNvSpPr txBox="1"/>
          <p:nvPr/>
        </p:nvSpPr>
        <p:spPr>
          <a:xfrm flipH="1">
            <a:off x="713167" y="2362923"/>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Venus is a hot planet</a:t>
            </a:r>
            <a:endParaRPr sz="1200">
              <a:solidFill>
                <a:schemeClr val="dk1"/>
              </a:solidFill>
              <a:latin typeface="Montserrat Medium"/>
              <a:ea typeface="Montserrat Medium"/>
              <a:cs typeface="Montserrat Medium"/>
              <a:sym typeface="Montserrat Medium"/>
            </a:endParaRPr>
          </a:p>
        </p:txBody>
      </p:sp>
      <p:sp>
        <p:nvSpPr>
          <p:cNvPr id="2629" name="Google Shape;2629;p59"/>
          <p:cNvSpPr txBox="1"/>
          <p:nvPr/>
        </p:nvSpPr>
        <p:spPr>
          <a:xfrm flipH="1">
            <a:off x="2677025" y="186257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Step 2</a:t>
            </a:r>
            <a:endParaRPr b="1" sz="2000">
              <a:solidFill>
                <a:schemeClr val="dk1"/>
              </a:solidFill>
              <a:latin typeface="Martel Sans"/>
              <a:ea typeface="Martel Sans"/>
              <a:cs typeface="Martel Sans"/>
              <a:sym typeface="Martel Sans"/>
            </a:endParaRPr>
          </a:p>
        </p:txBody>
      </p:sp>
      <p:sp>
        <p:nvSpPr>
          <p:cNvPr id="2630" name="Google Shape;2630;p59"/>
          <p:cNvSpPr txBox="1"/>
          <p:nvPr/>
        </p:nvSpPr>
        <p:spPr>
          <a:xfrm flipH="1">
            <a:off x="2677067" y="2362923"/>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Mercury is very small</a:t>
            </a:r>
            <a:endParaRPr sz="1200">
              <a:solidFill>
                <a:schemeClr val="dk1"/>
              </a:solidFill>
              <a:latin typeface="Montserrat Medium"/>
              <a:ea typeface="Montserrat Medium"/>
              <a:cs typeface="Montserrat Medium"/>
              <a:sym typeface="Montserrat Medium"/>
            </a:endParaRPr>
          </a:p>
        </p:txBody>
      </p:sp>
      <p:sp>
        <p:nvSpPr>
          <p:cNvPr id="2631" name="Google Shape;2631;p59"/>
          <p:cNvSpPr txBox="1"/>
          <p:nvPr/>
        </p:nvSpPr>
        <p:spPr>
          <a:xfrm flipH="1">
            <a:off x="4640925" y="186257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Step 3</a:t>
            </a:r>
            <a:endParaRPr b="1" sz="2000">
              <a:solidFill>
                <a:schemeClr val="dk1"/>
              </a:solidFill>
              <a:latin typeface="Martel Sans"/>
              <a:ea typeface="Martel Sans"/>
              <a:cs typeface="Martel Sans"/>
              <a:sym typeface="Martel Sans"/>
            </a:endParaRPr>
          </a:p>
        </p:txBody>
      </p:sp>
      <p:sp>
        <p:nvSpPr>
          <p:cNvPr id="2632" name="Google Shape;2632;p59"/>
          <p:cNvSpPr txBox="1"/>
          <p:nvPr/>
        </p:nvSpPr>
        <p:spPr>
          <a:xfrm flipH="1">
            <a:off x="4640967" y="2362923"/>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It's</a:t>
            </a:r>
            <a:r>
              <a:rPr lang="en" sz="1200">
                <a:solidFill>
                  <a:schemeClr val="dk1"/>
                </a:solidFill>
                <a:latin typeface="Montserrat Medium"/>
                <a:ea typeface="Montserrat Medium"/>
                <a:cs typeface="Montserrat Medium"/>
                <a:sym typeface="Montserrat Medium"/>
              </a:rPr>
              <a:t> made of basalt</a:t>
            </a:r>
            <a:endParaRPr sz="1200">
              <a:solidFill>
                <a:schemeClr val="dk1"/>
              </a:solidFill>
              <a:latin typeface="Montserrat Medium"/>
              <a:ea typeface="Montserrat Medium"/>
              <a:cs typeface="Montserrat Medium"/>
              <a:sym typeface="Montserrat Medium"/>
            </a:endParaRPr>
          </a:p>
        </p:txBody>
      </p:sp>
      <p:sp>
        <p:nvSpPr>
          <p:cNvPr id="2633" name="Google Shape;2633;p59"/>
          <p:cNvSpPr txBox="1"/>
          <p:nvPr/>
        </p:nvSpPr>
        <p:spPr>
          <a:xfrm flipH="1">
            <a:off x="6604825" y="186257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Step 4</a:t>
            </a:r>
            <a:endParaRPr b="1" sz="2000">
              <a:solidFill>
                <a:schemeClr val="dk1"/>
              </a:solidFill>
              <a:latin typeface="Martel Sans"/>
              <a:ea typeface="Martel Sans"/>
              <a:cs typeface="Martel Sans"/>
              <a:sym typeface="Martel Sans"/>
            </a:endParaRPr>
          </a:p>
        </p:txBody>
      </p:sp>
      <p:sp>
        <p:nvSpPr>
          <p:cNvPr id="2634" name="Google Shape;2634;p59"/>
          <p:cNvSpPr txBox="1"/>
          <p:nvPr/>
        </p:nvSpPr>
        <p:spPr>
          <a:xfrm flipH="1">
            <a:off x="6604867" y="2362923"/>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Jupiter is a gas giant</a:t>
            </a:r>
            <a:endParaRPr sz="1200">
              <a:solidFill>
                <a:schemeClr val="dk1"/>
              </a:solidFill>
              <a:latin typeface="Montserrat Medium"/>
              <a:ea typeface="Montserrat Medium"/>
              <a:cs typeface="Montserrat Medium"/>
              <a:sym typeface="Montserrat Medium"/>
            </a:endParaRPr>
          </a:p>
        </p:txBody>
      </p:sp>
      <p:sp>
        <p:nvSpPr>
          <p:cNvPr id="2635" name="Google Shape;2635;p59"/>
          <p:cNvSpPr txBox="1"/>
          <p:nvPr/>
        </p:nvSpPr>
        <p:spPr>
          <a:xfrm flipH="1">
            <a:off x="713125" y="369702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Step 5</a:t>
            </a:r>
            <a:endParaRPr b="1" sz="2000">
              <a:solidFill>
                <a:schemeClr val="dk1"/>
              </a:solidFill>
              <a:latin typeface="Martel Sans"/>
              <a:ea typeface="Martel Sans"/>
              <a:cs typeface="Martel Sans"/>
              <a:sym typeface="Martel Sans"/>
            </a:endParaRPr>
          </a:p>
        </p:txBody>
      </p:sp>
      <p:sp>
        <p:nvSpPr>
          <p:cNvPr id="2636" name="Google Shape;2636;p59"/>
          <p:cNvSpPr txBox="1"/>
          <p:nvPr/>
        </p:nvSpPr>
        <p:spPr>
          <a:xfrm flipH="1">
            <a:off x="713167" y="4197373"/>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Saturn has rings</a:t>
            </a:r>
            <a:endParaRPr sz="1200">
              <a:solidFill>
                <a:schemeClr val="dk1"/>
              </a:solidFill>
              <a:latin typeface="Montserrat Medium"/>
              <a:ea typeface="Montserrat Medium"/>
              <a:cs typeface="Montserrat Medium"/>
              <a:sym typeface="Montserrat Medium"/>
            </a:endParaRPr>
          </a:p>
        </p:txBody>
      </p:sp>
      <p:sp>
        <p:nvSpPr>
          <p:cNvPr id="2637" name="Google Shape;2637;p59"/>
          <p:cNvSpPr txBox="1"/>
          <p:nvPr/>
        </p:nvSpPr>
        <p:spPr>
          <a:xfrm flipH="1">
            <a:off x="2677025" y="369702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Step 6</a:t>
            </a:r>
            <a:endParaRPr b="1" sz="2000">
              <a:solidFill>
                <a:schemeClr val="dk1"/>
              </a:solidFill>
              <a:latin typeface="Martel Sans"/>
              <a:ea typeface="Martel Sans"/>
              <a:cs typeface="Martel Sans"/>
              <a:sym typeface="Martel Sans"/>
            </a:endParaRPr>
          </a:p>
        </p:txBody>
      </p:sp>
      <p:sp>
        <p:nvSpPr>
          <p:cNvPr id="2638" name="Google Shape;2638;p59"/>
          <p:cNvSpPr txBox="1"/>
          <p:nvPr/>
        </p:nvSpPr>
        <p:spPr>
          <a:xfrm flipH="1">
            <a:off x="2677067" y="4197373"/>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The Sun is a star</a:t>
            </a:r>
            <a:endParaRPr sz="1200">
              <a:solidFill>
                <a:schemeClr val="dk1"/>
              </a:solidFill>
              <a:latin typeface="Montserrat Medium"/>
              <a:ea typeface="Montserrat Medium"/>
              <a:cs typeface="Montserrat Medium"/>
              <a:sym typeface="Montserrat Medium"/>
            </a:endParaRPr>
          </a:p>
        </p:txBody>
      </p:sp>
      <p:sp>
        <p:nvSpPr>
          <p:cNvPr id="2639" name="Google Shape;2639;p59"/>
          <p:cNvSpPr txBox="1"/>
          <p:nvPr/>
        </p:nvSpPr>
        <p:spPr>
          <a:xfrm flipH="1">
            <a:off x="4640925" y="369702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Step 7</a:t>
            </a:r>
            <a:endParaRPr b="1" sz="2000">
              <a:solidFill>
                <a:schemeClr val="dk1"/>
              </a:solidFill>
              <a:latin typeface="Martel Sans"/>
              <a:ea typeface="Martel Sans"/>
              <a:cs typeface="Martel Sans"/>
              <a:sym typeface="Martel Sans"/>
            </a:endParaRPr>
          </a:p>
        </p:txBody>
      </p:sp>
      <p:sp>
        <p:nvSpPr>
          <p:cNvPr id="2640" name="Google Shape;2640;p59"/>
          <p:cNvSpPr txBox="1"/>
          <p:nvPr/>
        </p:nvSpPr>
        <p:spPr>
          <a:xfrm flipH="1">
            <a:off x="4640967" y="4197373"/>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Earth harbors life</a:t>
            </a:r>
            <a:endParaRPr sz="1200">
              <a:solidFill>
                <a:schemeClr val="dk1"/>
              </a:solidFill>
              <a:latin typeface="Montserrat Medium"/>
              <a:ea typeface="Montserrat Medium"/>
              <a:cs typeface="Montserrat Medium"/>
              <a:sym typeface="Montserrat Medium"/>
            </a:endParaRPr>
          </a:p>
        </p:txBody>
      </p:sp>
      <p:sp>
        <p:nvSpPr>
          <p:cNvPr id="2641" name="Google Shape;2641;p59"/>
          <p:cNvSpPr txBox="1"/>
          <p:nvPr/>
        </p:nvSpPr>
        <p:spPr>
          <a:xfrm flipH="1">
            <a:off x="6604825" y="3697025"/>
            <a:ext cx="18123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Step 8</a:t>
            </a:r>
            <a:endParaRPr b="1" sz="2000">
              <a:solidFill>
                <a:schemeClr val="dk1"/>
              </a:solidFill>
              <a:latin typeface="Martel Sans"/>
              <a:ea typeface="Martel Sans"/>
              <a:cs typeface="Martel Sans"/>
              <a:sym typeface="Martel Sans"/>
            </a:endParaRPr>
          </a:p>
        </p:txBody>
      </p:sp>
      <p:sp>
        <p:nvSpPr>
          <p:cNvPr id="2642" name="Google Shape;2642;p59"/>
          <p:cNvSpPr txBox="1"/>
          <p:nvPr/>
        </p:nvSpPr>
        <p:spPr>
          <a:xfrm flipH="1">
            <a:off x="6604867" y="4197373"/>
            <a:ext cx="18123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Neptune is a giant</a:t>
            </a:r>
            <a:endParaRPr sz="1200">
              <a:solidFill>
                <a:schemeClr val="dk1"/>
              </a:solidFill>
              <a:latin typeface="Montserrat Medium"/>
              <a:ea typeface="Montserrat Medium"/>
              <a:cs typeface="Montserrat Medium"/>
              <a:sym typeface="Montserrat Medium"/>
            </a:endParaRPr>
          </a:p>
        </p:txBody>
      </p:sp>
      <p:sp>
        <p:nvSpPr>
          <p:cNvPr id="2643" name="Google Shape;2643;p59"/>
          <p:cNvSpPr/>
          <p:nvPr/>
        </p:nvSpPr>
        <p:spPr>
          <a:xfrm>
            <a:off x="1505887" y="1337421"/>
            <a:ext cx="226800" cy="218400"/>
          </a:xfrm>
          <a:prstGeom prst="roundRect">
            <a:avLst>
              <a:gd fmla="val 50000" name="adj"/>
            </a:avLst>
          </a:prstGeom>
          <a:solidFill>
            <a:schemeClr val="lt2"/>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4" name="Google Shape;2644;p59"/>
          <p:cNvCxnSpPr>
            <a:stCxn id="2627" idx="0"/>
            <a:endCxn id="2643" idx="2"/>
          </p:cNvCxnSpPr>
          <p:nvPr/>
        </p:nvCxnSpPr>
        <p:spPr>
          <a:xfrm rot="-5400000">
            <a:off x="1466125" y="1708825"/>
            <a:ext cx="306900" cy="600"/>
          </a:xfrm>
          <a:prstGeom prst="bentConnector3">
            <a:avLst>
              <a:gd fmla="val 49976" name="adj1"/>
            </a:avLst>
          </a:prstGeom>
          <a:noFill/>
          <a:ln cap="flat" cmpd="sng" w="9525">
            <a:solidFill>
              <a:schemeClr val="dk1"/>
            </a:solidFill>
            <a:prstDash val="solid"/>
            <a:round/>
            <a:headEnd len="med" w="med" type="none"/>
            <a:tailEnd len="med" w="med" type="none"/>
          </a:ln>
        </p:spPr>
      </p:cxnSp>
      <p:sp>
        <p:nvSpPr>
          <p:cNvPr id="2645" name="Google Shape;2645;p59"/>
          <p:cNvSpPr/>
          <p:nvPr/>
        </p:nvSpPr>
        <p:spPr>
          <a:xfrm>
            <a:off x="1505875" y="3207053"/>
            <a:ext cx="226800" cy="21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9"/>
          <p:cNvSpPr/>
          <p:nvPr/>
        </p:nvSpPr>
        <p:spPr>
          <a:xfrm>
            <a:off x="3484925" y="1337421"/>
            <a:ext cx="226800" cy="21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9"/>
          <p:cNvSpPr/>
          <p:nvPr/>
        </p:nvSpPr>
        <p:spPr>
          <a:xfrm>
            <a:off x="3469775" y="3207053"/>
            <a:ext cx="226800" cy="21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9"/>
          <p:cNvSpPr/>
          <p:nvPr/>
        </p:nvSpPr>
        <p:spPr>
          <a:xfrm>
            <a:off x="5433725" y="1337421"/>
            <a:ext cx="226800" cy="21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9"/>
          <p:cNvSpPr/>
          <p:nvPr/>
        </p:nvSpPr>
        <p:spPr>
          <a:xfrm>
            <a:off x="5433812" y="3207131"/>
            <a:ext cx="226800" cy="21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9"/>
          <p:cNvSpPr/>
          <p:nvPr/>
        </p:nvSpPr>
        <p:spPr>
          <a:xfrm>
            <a:off x="7396403" y="1351971"/>
            <a:ext cx="226800" cy="1893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9"/>
          <p:cNvSpPr/>
          <p:nvPr/>
        </p:nvSpPr>
        <p:spPr>
          <a:xfrm>
            <a:off x="7397636" y="3207024"/>
            <a:ext cx="226800" cy="218700"/>
          </a:xfrm>
          <a:prstGeom prst="roundRect">
            <a:avLst>
              <a:gd fmla="val 50000" name="adj"/>
            </a:avLst>
          </a:prstGeom>
          <a:solidFill>
            <a:schemeClr val="dk2"/>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52" name="Google Shape;2652;p59"/>
          <p:cNvCxnSpPr>
            <a:endCxn id="2629" idx="0"/>
          </p:cNvCxnSpPr>
          <p:nvPr/>
        </p:nvCxnSpPr>
        <p:spPr>
          <a:xfrm flipH="1" rot="-5400000">
            <a:off x="3452825" y="1732225"/>
            <a:ext cx="2601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2653" name="Google Shape;2653;p59"/>
          <p:cNvCxnSpPr>
            <a:stCxn id="2648" idx="2"/>
            <a:endCxn id="2631" idx="0"/>
          </p:cNvCxnSpPr>
          <p:nvPr/>
        </p:nvCxnSpPr>
        <p:spPr>
          <a:xfrm flipH="1" rot="-5400000">
            <a:off x="5393975" y="1708971"/>
            <a:ext cx="306900" cy="600"/>
          </a:xfrm>
          <a:prstGeom prst="bentConnector3">
            <a:avLst>
              <a:gd fmla="val 49976" name="adj1"/>
            </a:avLst>
          </a:prstGeom>
          <a:noFill/>
          <a:ln cap="flat" cmpd="sng" w="9525">
            <a:solidFill>
              <a:schemeClr val="dk1"/>
            </a:solidFill>
            <a:prstDash val="solid"/>
            <a:round/>
            <a:headEnd len="med" w="med" type="none"/>
            <a:tailEnd len="med" w="med" type="none"/>
          </a:ln>
        </p:spPr>
      </p:cxnSp>
      <p:cxnSp>
        <p:nvCxnSpPr>
          <p:cNvPr id="2654" name="Google Shape;2654;p59"/>
          <p:cNvCxnSpPr>
            <a:stCxn id="2650" idx="2"/>
            <a:endCxn id="2633" idx="0"/>
          </p:cNvCxnSpPr>
          <p:nvPr/>
        </p:nvCxnSpPr>
        <p:spPr>
          <a:xfrm flipH="1" rot="-5400000">
            <a:off x="7349753" y="1701321"/>
            <a:ext cx="321300" cy="1200"/>
          </a:xfrm>
          <a:prstGeom prst="bentConnector3">
            <a:avLst>
              <a:gd fmla="val 50001" name="adj1"/>
            </a:avLst>
          </a:prstGeom>
          <a:noFill/>
          <a:ln cap="flat" cmpd="sng" w="9525">
            <a:solidFill>
              <a:schemeClr val="dk1"/>
            </a:solidFill>
            <a:prstDash val="solid"/>
            <a:round/>
            <a:headEnd len="med" w="med" type="none"/>
            <a:tailEnd len="med" w="med" type="none"/>
          </a:ln>
        </p:spPr>
      </p:cxnSp>
      <p:cxnSp>
        <p:nvCxnSpPr>
          <p:cNvPr id="2655" name="Google Shape;2655;p59"/>
          <p:cNvCxnSpPr>
            <a:stCxn id="2645" idx="2"/>
            <a:endCxn id="2635" idx="0"/>
          </p:cNvCxnSpPr>
          <p:nvPr/>
        </p:nvCxnSpPr>
        <p:spPr>
          <a:xfrm flipH="1" rot="-5400000">
            <a:off x="1483825" y="3560903"/>
            <a:ext cx="271500" cy="600"/>
          </a:xfrm>
          <a:prstGeom prst="bentConnector3">
            <a:avLst>
              <a:gd fmla="val 50013" name="adj1"/>
            </a:avLst>
          </a:prstGeom>
          <a:noFill/>
          <a:ln cap="flat" cmpd="sng" w="9525">
            <a:solidFill>
              <a:schemeClr val="dk1"/>
            </a:solidFill>
            <a:prstDash val="solid"/>
            <a:round/>
            <a:headEnd len="med" w="med" type="none"/>
            <a:tailEnd len="med" w="med" type="none"/>
          </a:ln>
        </p:spPr>
      </p:cxnSp>
      <p:cxnSp>
        <p:nvCxnSpPr>
          <p:cNvPr id="2656" name="Google Shape;2656;p59"/>
          <p:cNvCxnSpPr>
            <a:endCxn id="2637" idx="0"/>
          </p:cNvCxnSpPr>
          <p:nvPr/>
        </p:nvCxnSpPr>
        <p:spPr>
          <a:xfrm flipH="1" rot="-5400000">
            <a:off x="3473675" y="3587525"/>
            <a:ext cx="218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2657" name="Google Shape;2657;p59"/>
          <p:cNvCxnSpPr>
            <a:endCxn id="2639" idx="0"/>
          </p:cNvCxnSpPr>
          <p:nvPr/>
        </p:nvCxnSpPr>
        <p:spPr>
          <a:xfrm flipH="1" rot="-5400000">
            <a:off x="5452125" y="3602075"/>
            <a:ext cx="1893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2658" name="Google Shape;2658;p59"/>
          <p:cNvCxnSpPr>
            <a:stCxn id="2651" idx="2"/>
            <a:endCxn id="2641" idx="0"/>
          </p:cNvCxnSpPr>
          <p:nvPr/>
        </p:nvCxnSpPr>
        <p:spPr>
          <a:xfrm flipH="1" rot="-5400000">
            <a:off x="7375736" y="3561024"/>
            <a:ext cx="271200" cy="600"/>
          </a:xfrm>
          <a:prstGeom prst="bentConnector3">
            <a:avLst>
              <a:gd fmla="val 50019" name="adj1"/>
            </a:avLst>
          </a:prstGeom>
          <a:noFill/>
          <a:ln cap="flat" cmpd="sng" w="9525">
            <a:solidFill>
              <a:schemeClr val="dk1"/>
            </a:solidFill>
            <a:prstDash val="solid"/>
            <a:round/>
            <a:headEnd len="med" w="med" type="none"/>
            <a:tailEnd len="med" w="med" type="none"/>
          </a:ln>
        </p:spPr>
      </p:cxnSp>
      <p:cxnSp>
        <p:nvCxnSpPr>
          <p:cNvPr id="2659" name="Google Shape;2659;p59"/>
          <p:cNvCxnSpPr>
            <a:stCxn id="2643" idx="3"/>
            <a:endCxn id="2646" idx="1"/>
          </p:cNvCxnSpPr>
          <p:nvPr/>
        </p:nvCxnSpPr>
        <p:spPr>
          <a:xfrm>
            <a:off x="1732687" y="1446621"/>
            <a:ext cx="1752300" cy="600"/>
          </a:xfrm>
          <a:prstGeom prst="bentConnector3">
            <a:avLst>
              <a:gd fmla="val 49998" name="adj1"/>
            </a:avLst>
          </a:prstGeom>
          <a:noFill/>
          <a:ln cap="flat" cmpd="sng" w="9525">
            <a:solidFill>
              <a:schemeClr val="dk1"/>
            </a:solidFill>
            <a:prstDash val="solid"/>
            <a:round/>
            <a:headEnd len="med" w="med" type="none"/>
            <a:tailEnd len="med" w="med" type="triangle"/>
          </a:ln>
        </p:spPr>
      </p:cxnSp>
      <p:cxnSp>
        <p:nvCxnSpPr>
          <p:cNvPr id="2660" name="Google Shape;2660;p59"/>
          <p:cNvCxnSpPr>
            <a:stCxn id="2646" idx="3"/>
            <a:endCxn id="2648" idx="1"/>
          </p:cNvCxnSpPr>
          <p:nvPr/>
        </p:nvCxnSpPr>
        <p:spPr>
          <a:xfrm>
            <a:off x="3711725" y="1446621"/>
            <a:ext cx="1722000" cy="600"/>
          </a:xfrm>
          <a:prstGeom prst="bentConnector3">
            <a:avLst>
              <a:gd fmla="val 50000" name="adj1"/>
            </a:avLst>
          </a:prstGeom>
          <a:noFill/>
          <a:ln cap="flat" cmpd="sng" w="9525">
            <a:solidFill>
              <a:schemeClr val="dk1"/>
            </a:solidFill>
            <a:prstDash val="solid"/>
            <a:round/>
            <a:headEnd len="med" w="med" type="none"/>
            <a:tailEnd len="med" w="med" type="triangle"/>
          </a:ln>
        </p:spPr>
      </p:cxnSp>
      <p:cxnSp>
        <p:nvCxnSpPr>
          <p:cNvPr id="2661" name="Google Shape;2661;p59"/>
          <p:cNvCxnSpPr>
            <a:stCxn id="2648" idx="3"/>
            <a:endCxn id="2650" idx="1"/>
          </p:cNvCxnSpPr>
          <p:nvPr/>
        </p:nvCxnSpPr>
        <p:spPr>
          <a:xfrm>
            <a:off x="5660525" y="1446621"/>
            <a:ext cx="1735800" cy="600"/>
          </a:xfrm>
          <a:prstGeom prst="bentConnector3">
            <a:avLst>
              <a:gd fmla="val 50002" name="adj1"/>
            </a:avLst>
          </a:prstGeom>
          <a:noFill/>
          <a:ln cap="flat" cmpd="sng" w="9525">
            <a:solidFill>
              <a:schemeClr val="dk1"/>
            </a:solidFill>
            <a:prstDash val="solid"/>
            <a:round/>
            <a:headEnd len="med" w="med" type="none"/>
            <a:tailEnd len="med" w="med" type="triangle"/>
          </a:ln>
        </p:spPr>
      </p:cxnSp>
      <p:cxnSp>
        <p:nvCxnSpPr>
          <p:cNvPr id="2662" name="Google Shape;2662;p59"/>
          <p:cNvCxnSpPr>
            <a:stCxn id="2650" idx="3"/>
            <a:endCxn id="2645" idx="1"/>
          </p:cNvCxnSpPr>
          <p:nvPr/>
        </p:nvCxnSpPr>
        <p:spPr>
          <a:xfrm flipH="1">
            <a:off x="1505903" y="1446621"/>
            <a:ext cx="6117300" cy="1869600"/>
          </a:xfrm>
          <a:prstGeom prst="bentConnector5">
            <a:avLst>
              <a:gd fmla="val -13102" name="adj1"/>
              <a:gd fmla="val 75903" name="adj2"/>
              <a:gd fmla="val 103893" name="adj3"/>
            </a:avLst>
          </a:prstGeom>
          <a:noFill/>
          <a:ln cap="flat" cmpd="sng" w="9525">
            <a:solidFill>
              <a:schemeClr val="dk1"/>
            </a:solidFill>
            <a:prstDash val="solid"/>
            <a:round/>
            <a:headEnd len="med" w="med" type="none"/>
            <a:tailEnd len="med" w="med" type="triangle"/>
          </a:ln>
        </p:spPr>
      </p:cxnSp>
      <p:cxnSp>
        <p:nvCxnSpPr>
          <p:cNvPr id="2663" name="Google Shape;2663;p59"/>
          <p:cNvCxnSpPr>
            <a:stCxn id="2645" idx="3"/>
            <a:endCxn id="2647" idx="1"/>
          </p:cNvCxnSpPr>
          <p:nvPr/>
        </p:nvCxnSpPr>
        <p:spPr>
          <a:xfrm>
            <a:off x="1732675" y="3316253"/>
            <a:ext cx="1737000" cy="600"/>
          </a:xfrm>
          <a:prstGeom prst="bentConnector3">
            <a:avLst>
              <a:gd fmla="val 50003" name="adj1"/>
            </a:avLst>
          </a:prstGeom>
          <a:noFill/>
          <a:ln cap="flat" cmpd="sng" w="9525">
            <a:solidFill>
              <a:schemeClr val="dk1"/>
            </a:solidFill>
            <a:prstDash val="solid"/>
            <a:round/>
            <a:headEnd len="med" w="med" type="none"/>
            <a:tailEnd len="med" w="med" type="triangle"/>
          </a:ln>
        </p:spPr>
      </p:cxnSp>
      <p:cxnSp>
        <p:nvCxnSpPr>
          <p:cNvPr id="2664" name="Google Shape;2664;p59"/>
          <p:cNvCxnSpPr>
            <a:stCxn id="2647" idx="3"/>
            <a:endCxn id="2649" idx="1"/>
          </p:cNvCxnSpPr>
          <p:nvPr/>
        </p:nvCxnSpPr>
        <p:spPr>
          <a:xfrm>
            <a:off x="3696575" y="3316253"/>
            <a:ext cx="1737300" cy="600"/>
          </a:xfrm>
          <a:prstGeom prst="bentConnector3">
            <a:avLst>
              <a:gd fmla="val 49998" name="adj1"/>
            </a:avLst>
          </a:prstGeom>
          <a:noFill/>
          <a:ln cap="flat" cmpd="sng" w="9525">
            <a:solidFill>
              <a:schemeClr val="dk1"/>
            </a:solidFill>
            <a:prstDash val="solid"/>
            <a:round/>
            <a:headEnd len="med" w="med" type="none"/>
            <a:tailEnd len="med" w="med" type="triangle"/>
          </a:ln>
        </p:spPr>
      </p:cxnSp>
      <p:cxnSp>
        <p:nvCxnSpPr>
          <p:cNvPr id="2665" name="Google Shape;2665;p59"/>
          <p:cNvCxnSpPr>
            <a:stCxn id="2649" idx="3"/>
            <a:endCxn id="2651" idx="1"/>
          </p:cNvCxnSpPr>
          <p:nvPr/>
        </p:nvCxnSpPr>
        <p:spPr>
          <a:xfrm>
            <a:off x="5660612" y="3316331"/>
            <a:ext cx="1737000" cy="600"/>
          </a:xfrm>
          <a:prstGeom prst="bentConnector3">
            <a:avLst>
              <a:gd fmla="val 50001" name="adj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33"/>
          <p:cNvSpPr/>
          <p:nvPr/>
        </p:nvSpPr>
        <p:spPr>
          <a:xfrm>
            <a:off x="890150" y="3080850"/>
            <a:ext cx="1163700" cy="48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a:off x="3589500" y="3080850"/>
            <a:ext cx="1163700" cy="48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3"/>
          <p:cNvSpPr/>
          <p:nvPr/>
        </p:nvSpPr>
        <p:spPr>
          <a:xfrm>
            <a:off x="890150" y="1407975"/>
            <a:ext cx="1163700" cy="48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3"/>
          <p:cNvSpPr/>
          <p:nvPr/>
        </p:nvSpPr>
        <p:spPr>
          <a:xfrm>
            <a:off x="3589500" y="1407975"/>
            <a:ext cx="1163700" cy="48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3"/>
          <p:cNvSpPr/>
          <p:nvPr/>
        </p:nvSpPr>
        <p:spPr>
          <a:xfrm>
            <a:off x="6288625" y="1407975"/>
            <a:ext cx="1163700" cy="48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937" name="Google Shape;937;p33"/>
          <p:cNvSpPr txBox="1"/>
          <p:nvPr>
            <p:ph idx="2" type="title"/>
          </p:nvPr>
        </p:nvSpPr>
        <p:spPr>
          <a:xfrm>
            <a:off x="890113" y="1504575"/>
            <a:ext cx="1163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938" name="Google Shape;938;p33"/>
          <p:cNvSpPr txBox="1"/>
          <p:nvPr>
            <p:ph idx="3" type="title"/>
          </p:nvPr>
        </p:nvSpPr>
        <p:spPr>
          <a:xfrm>
            <a:off x="890113" y="3177450"/>
            <a:ext cx="1163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939" name="Google Shape;939;p33"/>
          <p:cNvSpPr txBox="1"/>
          <p:nvPr>
            <p:ph idx="4" type="title"/>
          </p:nvPr>
        </p:nvSpPr>
        <p:spPr>
          <a:xfrm>
            <a:off x="3589390" y="1504575"/>
            <a:ext cx="1163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40" name="Google Shape;940;p33"/>
          <p:cNvSpPr txBox="1"/>
          <p:nvPr>
            <p:ph idx="5" type="title"/>
          </p:nvPr>
        </p:nvSpPr>
        <p:spPr>
          <a:xfrm>
            <a:off x="3589390" y="3177449"/>
            <a:ext cx="1163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941" name="Google Shape;941;p33"/>
          <p:cNvSpPr txBox="1"/>
          <p:nvPr>
            <p:ph idx="6" type="title"/>
          </p:nvPr>
        </p:nvSpPr>
        <p:spPr>
          <a:xfrm>
            <a:off x="6288663" y="1504575"/>
            <a:ext cx="1163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942" name="Google Shape;942;p33"/>
          <p:cNvSpPr/>
          <p:nvPr/>
        </p:nvSpPr>
        <p:spPr>
          <a:xfrm>
            <a:off x="6288625" y="3080850"/>
            <a:ext cx="1163700" cy="4884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3"/>
          <p:cNvSpPr txBox="1"/>
          <p:nvPr>
            <p:ph idx="7" type="title"/>
          </p:nvPr>
        </p:nvSpPr>
        <p:spPr>
          <a:xfrm>
            <a:off x="6288663" y="3177449"/>
            <a:ext cx="1163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944" name="Google Shape;944;p33"/>
          <p:cNvSpPr txBox="1"/>
          <p:nvPr>
            <p:ph idx="1" type="subTitle"/>
          </p:nvPr>
        </p:nvSpPr>
        <p:spPr>
          <a:xfrm>
            <a:off x="890124" y="1973650"/>
            <a:ext cx="17457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945" name="Google Shape;945;p33"/>
          <p:cNvSpPr txBox="1"/>
          <p:nvPr>
            <p:ph idx="8" type="subTitle"/>
          </p:nvPr>
        </p:nvSpPr>
        <p:spPr>
          <a:xfrm>
            <a:off x="3589387" y="1973650"/>
            <a:ext cx="19653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946" name="Google Shape;946;p33"/>
          <p:cNvSpPr txBox="1"/>
          <p:nvPr>
            <p:ph idx="9" type="subTitle"/>
          </p:nvPr>
        </p:nvSpPr>
        <p:spPr>
          <a:xfrm>
            <a:off x="6288663" y="1973650"/>
            <a:ext cx="19653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947" name="Google Shape;947;p33"/>
          <p:cNvSpPr txBox="1"/>
          <p:nvPr>
            <p:ph idx="13" type="subTitle"/>
          </p:nvPr>
        </p:nvSpPr>
        <p:spPr>
          <a:xfrm>
            <a:off x="890124" y="3646599"/>
            <a:ext cx="17457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948" name="Google Shape;948;p33"/>
          <p:cNvSpPr txBox="1"/>
          <p:nvPr>
            <p:ph idx="14" type="subTitle"/>
          </p:nvPr>
        </p:nvSpPr>
        <p:spPr>
          <a:xfrm>
            <a:off x="3589387" y="3646597"/>
            <a:ext cx="19653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949" name="Google Shape;949;p33"/>
          <p:cNvSpPr txBox="1"/>
          <p:nvPr>
            <p:ph idx="15" type="subTitle"/>
          </p:nvPr>
        </p:nvSpPr>
        <p:spPr>
          <a:xfrm>
            <a:off x="6288663" y="3646599"/>
            <a:ext cx="19653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9" name="Shape 2669"/>
        <p:cNvGrpSpPr/>
        <p:nvPr/>
      </p:nvGrpSpPr>
      <p:grpSpPr>
        <a:xfrm>
          <a:off x="0" y="0"/>
          <a:ext cx="0" cy="0"/>
          <a:chOff x="0" y="0"/>
          <a:chExt cx="0" cy="0"/>
        </a:xfrm>
      </p:grpSpPr>
      <p:sp>
        <p:nvSpPr>
          <p:cNvPr id="2670" name="Google Shape;2670;p60"/>
          <p:cNvSpPr txBox="1"/>
          <p:nvPr/>
        </p:nvSpPr>
        <p:spPr>
          <a:xfrm>
            <a:off x="720000" y="1482325"/>
            <a:ext cx="1657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Martel Sans"/>
                <a:ea typeface="Martel Sans"/>
                <a:cs typeface="Martel Sans"/>
                <a:sym typeface="Martel Sans"/>
              </a:rPr>
              <a:t>Mars</a:t>
            </a:r>
            <a:endParaRPr b="1" sz="2000">
              <a:solidFill>
                <a:schemeClr val="dk1"/>
              </a:solidFill>
              <a:latin typeface="Martel Sans"/>
              <a:ea typeface="Martel Sans"/>
              <a:cs typeface="Martel Sans"/>
              <a:sym typeface="Martel Sans"/>
            </a:endParaRPr>
          </a:p>
        </p:txBody>
      </p:sp>
      <p:sp>
        <p:nvSpPr>
          <p:cNvPr id="2671" name="Google Shape;2671;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nfographics are useful</a:t>
            </a:r>
            <a:endParaRPr/>
          </a:p>
        </p:txBody>
      </p:sp>
      <p:sp>
        <p:nvSpPr>
          <p:cNvPr id="2672" name="Google Shape;2672;p60"/>
          <p:cNvSpPr txBox="1"/>
          <p:nvPr/>
        </p:nvSpPr>
        <p:spPr>
          <a:xfrm>
            <a:off x="3664875" y="2523775"/>
            <a:ext cx="1814400" cy="880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artel Sans"/>
                <a:ea typeface="Martel Sans"/>
                <a:cs typeface="Martel Sans"/>
                <a:sym typeface="Martel Sans"/>
              </a:rPr>
              <a:t>Solar System</a:t>
            </a:r>
            <a:endParaRPr b="1" sz="2000">
              <a:solidFill>
                <a:schemeClr val="dk1"/>
              </a:solidFill>
              <a:latin typeface="Martel Sans"/>
              <a:ea typeface="Martel Sans"/>
              <a:cs typeface="Martel Sans"/>
              <a:sym typeface="Martel Sans"/>
            </a:endParaRPr>
          </a:p>
        </p:txBody>
      </p:sp>
      <p:sp>
        <p:nvSpPr>
          <p:cNvPr id="2673" name="Google Shape;2673;p60"/>
          <p:cNvSpPr txBox="1"/>
          <p:nvPr/>
        </p:nvSpPr>
        <p:spPr>
          <a:xfrm>
            <a:off x="720000" y="3936251"/>
            <a:ext cx="1657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Martel Sans"/>
                <a:ea typeface="Martel Sans"/>
                <a:cs typeface="Martel Sans"/>
                <a:sym typeface="Martel Sans"/>
              </a:rPr>
              <a:t>Mercury</a:t>
            </a:r>
            <a:endParaRPr b="1" sz="2000">
              <a:solidFill>
                <a:schemeClr val="dk1"/>
              </a:solidFill>
              <a:latin typeface="Martel Sans"/>
              <a:ea typeface="Martel Sans"/>
              <a:cs typeface="Martel Sans"/>
              <a:sym typeface="Martel Sans"/>
            </a:endParaRPr>
          </a:p>
        </p:txBody>
      </p:sp>
      <p:sp>
        <p:nvSpPr>
          <p:cNvPr id="2674" name="Google Shape;2674;p60"/>
          <p:cNvSpPr txBox="1"/>
          <p:nvPr/>
        </p:nvSpPr>
        <p:spPr>
          <a:xfrm>
            <a:off x="6766300" y="1482325"/>
            <a:ext cx="1657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artel Sans"/>
                <a:ea typeface="Martel Sans"/>
                <a:cs typeface="Martel Sans"/>
                <a:sym typeface="Martel Sans"/>
              </a:rPr>
              <a:t>Venus</a:t>
            </a:r>
            <a:endParaRPr b="1" sz="2000">
              <a:solidFill>
                <a:schemeClr val="dk1"/>
              </a:solidFill>
              <a:latin typeface="Martel Sans"/>
              <a:ea typeface="Martel Sans"/>
              <a:cs typeface="Martel Sans"/>
              <a:sym typeface="Martel Sans"/>
            </a:endParaRPr>
          </a:p>
        </p:txBody>
      </p:sp>
      <p:sp>
        <p:nvSpPr>
          <p:cNvPr id="2675" name="Google Shape;2675;p60"/>
          <p:cNvSpPr txBox="1"/>
          <p:nvPr/>
        </p:nvSpPr>
        <p:spPr>
          <a:xfrm>
            <a:off x="6766300" y="3936251"/>
            <a:ext cx="1657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artel Sans"/>
                <a:ea typeface="Martel Sans"/>
                <a:cs typeface="Martel Sans"/>
                <a:sym typeface="Martel Sans"/>
              </a:rPr>
              <a:t>Pluto</a:t>
            </a:r>
            <a:endParaRPr b="1" sz="2000">
              <a:solidFill>
                <a:schemeClr val="dk1"/>
              </a:solidFill>
              <a:latin typeface="Martel Sans"/>
              <a:ea typeface="Martel Sans"/>
              <a:cs typeface="Martel Sans"/>
              <a:sym typeface="Martel Sans"/>
            </a:endParaRPr>
          </a:p>
        </p:txBody>
      </p:sp>
      <p:sp>
        <p:nvSpPr>
          <p:cNvPr id="2676" name="Google Shape;2676;p60"/>
          <p:cNvSpPr txBox="1"/>
          <p:nvPr/>
        </p:nvSpPr>
        <p:spPr>
          <a:xfrm>
            <a:off x="720000" y="2300300"/>
            <a:ext cx="1657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Martel Sans"/>
                <a:ea typeface="Martel Sans"/>
                <a:cs typeface="Martel Sans"/>
                <a:sym typeface="Martel Sans"/>
              </a:rPr>
              <a:t>Jupiter</a:t>
            </a:r>
            <a:endParaRPr b="1" sz="2000">
              <a:solidFill>
                <a:schemeClr val="dk1"/>
              </a:solidFill>
              <a:latin typeface="Martel Sans"/>
              <a:ea typeface="Martel Sans"/>
              <a:cs typeface="Martel Sans"/>
              <a:sym typeface="Martel Sans"/>
            </a:endParaRPr>
          </a:p>
        </p:txBody>
      </p:sp>
      <p:sp>
        <p:nvSpPr>
          <p:cNvPr id="2677" name="Google Shape;2677;p60"/>
          <p:cNvSpPr txBox="1"/>
          <p:nvPr/>
        </p:nvSpPr>
        <p:spPr>
          <a:xfrm>
            <a:off x="720000" y="3118276"/>
            <a:ext cx="1657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Martel Sans"/>
                <a:ea typeface="Martel Sans"/>
                <a:cs typeface="Martel Sans"/>
                <a:sym typeface="Martel Sans"/>
              </a:rPr>
              <a:t>Earth</a:t>
            </a:r>
            <a:endParaRPr b="1" sz="2000">
              <a:solidFill>
                <a:schemeClr val="dk1"/>
              </a:solidFill>
              <a:latin typeface="Martel Sans"/>
              <a:ea typeface="Martel Sans"/>
              <a:cs typeface="Martel Sans"/>
              <a:sym typeface="Martel Sans"/>
            </a:endParaRPr>
          </a:p>
        </p:txBody>
      </p:sp>
      <p:sp>
        <p:nvSpPr>
          <p:cNvPr id="2678" name="Google Shape;2678;p60"/>
          <p:cNvSpPr txBox="1"/>
          <p:nvPr/>
        </p:nvSpPr>
        <p:spPr>
          <a:xfrm>
            <a:off x="6766382" y="2300300"/>
            <a:ext cx="1657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artel Sans"/>
                <a:ea typeface="Martel Sans"/>
                <a:cs typeface="Martel Sans"/>
                <a:sym typeface="Martel Sans"/>
              </a:rPr>
              <a:t>Saturn</a:t>
            </a:r>
            <a:endParaRPr b="1" sz="2000">
              <a:solidFill>
                <a:schemeClr val="dk1"/>
              </a:solidFill>
              <a:latin typeface="Martel Sans"/>
              <a:ea typeface="Martel Sans"/>
              <a:cs typeface="Martel Sans"/>
              <a:sym typeface="Martel Sans"/>
            </a:endParaRPr>
          </a:p>
        </p:txBody>
      </p:sp>
      <p:sp>
        <p:nvSpPr>
          <p:cNvPr id="2679" name="Google Shape;2679;p60"/>
          <p:cNvSpPr txBox="1"/>
          <p:nvPr/>
        </p:nvSpPr>
        <p:spPr>
          <a:xfrm>
            <a:off x="6766382" y="3118276"/>
            <a:ext cx="1657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artel Sans"/>
                <a:ea typeface="Martel Sans"/>
                <a:cs typeface="Martel Sans"/>
                <a:sym typeface="Martel Sans"/>
              </a:rPr>
              <a:t>The Moon</a:t>
            </a:r>
            <a:endParaRPr b="1" sz="2000">
              <a:solidFill>
                <a:schemeClr val="dk1"/>
              </a:solidFill>
              <a:latin typeface="Martel Sans"/>
              <a:ea typeface="Martel Sans"/>
              <a:cs typeface="Martel Sans"/>
              <a:sym typeface="Martel Sans"/>
            </a:endParaRPr>
          </a:p>
        </p:txBody>
      </p:sp>
      <p:sp>
        <p:nvSpPr>
          <p:cNvPr id="2680" name="Google Shape;2680;p60"/>
          <p:cNvSpPr/>
          <p:nvPr/>
        </p:nvSpPr>
        <p:spPr>
          <a:xfrm>
            <a:off x="2554950" y="154652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01</a:t>
            </a:r>
            <a:endParaRPr b="1" sz="1800">
              <a:solidFill>
                <a:schemeClr val="dk1"/>
              </a:solidFill>
              <a:latin typeface="Martel Sans"/>
              <a:ea typeface="Martel Sans"/>
              <a:cs typeface="Martel Sans"/>
              <a:sym typeface="Martel Sans"/>
            </a:endParaRPr>
          </a:p>
        </p:txBody>
      </p:sp>
      <p:sp>
        <p:nvSpPr>
          <p:cNvPr id="2681" name="Google Shape;2681;p60"/>
          <p:cNvSpPr/>
          <p:nvPr/>
        </p:nvSpPr>
        <p:spPr>
          <a:xfrm>
            <a:off x="5932300" y="154652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02</a:t>
            </a:r>
            <a:endParaRPr b="1" sz="1800">
              <a:solidFill>
                <a:schemeClr val="dk1"/>
              </a:solidFill>
              <a:latin typeface="Martel Sans"/>
              <a:ea typeface="Martel Sans"/>
              <a:cs typeface="Martel Sans"/>
              <a:sym typeface="Martel Sans"/>
            </a:endParaRPr>
          </a:p>
        </p:txBody>
      </p:sp>
      <p:sp>
        <p:nvSpPr>
          <p:cNvPr id="2682" name="Google Shape;2682;p60"/>
          <p:cNvSpPr/>
          <p:nvPr/>
        </p:nvSpPr>
        <p:spPr>
          <a:xfrm>
            <a:off x="2554950" y="2356500"/>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03</a:t>
            </a:r>
            <a:endParaRPr b="1" sz="1800">
              <a:solidFill>
                <a:schemeClr val="dk1"/>
              </a:solidFill>
              <a:latin typeface="Martel Sans"/>
              <a:ea typeface="Martel Sans"/>
              <a:cs typeface="Martel Sans"/>
              <a:sym typeface="Martel Sans"/>
            </a:endParaRPr>
          </a:p>
        </p:txBody>
      </p:sp>
      <p:sp>
        <p:nvSpPr>
          <p:cNvPr id="2683" name="Google Shape;2683;p60"/>
          <p:cNvSpPr/>
          <p:nvPr/>
        </p:nvSpPr>
        <p:spPr>
          <a:xfrm>
            <a:off x="5932300" y="236547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04</a:t>
            </a:r>
            <a:endParaRPr b="1" sz="1800">
              <a:solidFill>
                <a:schemeClr val="dk1"/>
              </a:solidFill>
              <a:latin typeface="Martel Sans"/>
              <a:ea typeface="Martel Sans"/>
              <a:cs typeface="Martel Sans"/>
              <a:sym typeface="Martel Sans"/>
            </a:endParaRPr>
          </a:p>
        </p:txBody>
      </p:sp>
      <p:sp>
        <p:nvSpPr>
          <p:cNvPr id="2684" name="Google Shape;2684;p60"/>
          <p:cNvSpPr/>
          <p:nvPr/>
        </p:nvSpPr>
        <p:spPr>
          <a:xfrm>
            <a:off x="2554950" y="3161988"/>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05</a:t>
            </a:r>
            <a:endParaRPr b="1" sz="1800">
              <a:solidFill>
                <a:schemeClr val="dk1"/>
              </a:solidFill>
              <a:latin typeface="Martel Sans"/>
              <a:ea typeface="Martel Sans"/>
              <a:cs typeface="Martel Sans"/>
              <a:sym typeface="Martel Sans"/>
            </a:endParaRPr>
          </a:p>
        </p:txBody>
      </p:sp>
      <p:sp>
        <p:nvSpPr>
          <p:cNvPr id="2685" name="Google Shape;2685;p60"/>
          <p:cNvSpPr/>
          <p:nvPr/>
        </p:nvSpPr>
        <p:spPr>
          <a:xfrm>
            <a:off x="5932300" y="3170963"/>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06</a:t>
            </a:r>
            <a:endParaRPr b="1" sz="1800">
              <a:solidFill>
                <a:schemeClr val="dk1"/>
              </a:solidFill>
              <a:latin typeface="Martel Sans"/>
              <a:ea typeface="Martel Sans"/>
              <a:cs typeface="Martel Sans"/>
              <a:sym typeface="Martel Sans"/>
            </a:endParaRPr>
          </a:p>
        </p:txBody>
      </p:sp>
      <p:sp>
        <p:nvSpPr>
          <p:cNvPr id="2686" name="Google Shape;2686;p60"/>
          <p:cNvSpPr/>
          <p:nvPr/>
        </p:nvSpPr>
        <p:spPr>
          <a:xfrm>
            <a:off x="2554950" y="3976463"/>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07</a:t>
            </a:r>
            <a:endParaRPr b="1" sz="1800">
              <a:solidFill>
                <a:schemeClr val="dk1"/>
              </a:solidFill>
              <a:latin typeface="Martel Sans"/>
              <a:ea typeface="Martel Sans"/>
              <a:cs typeface="Martel Sans"/>
              <a:sym typeface="Martel Sans"/>
            </a:endParaRPr>
          </a:p>
        </p:txBody>
      </p:sp>
      <p:sp>
        <p:nvSpPr>
          <p:cNvPr id="2687" name="Google Shape;2687;p60"/>
          <p:cNvSpPr/>
          <p:nvPr/>
        </p:nvSpPr>
        <p:spPr>
          <a:xfrm>
            <a:off x="5932300" y="3985438"/>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08</a:t>
            </a:r>
            <a:endParaRPr b="1" sz="1800">
              <a:solidFill>
                <a:schemeClr val="dk1"/>
              </a:solidFill>
              <a:latin typeface="Martel Sans"/>
              <a:ea typeface="Martel Sans"/>
              <a:cs typeface="Martel Sans"/>
              <a:sym typeface="Martel Sans"/>
            </a:endParaRPr>
          </a:p>
        </p:txBody>
      </p:sp>
      <p:cxnSp>
        <p:nvCxnSpPr>
          <p:cNvPr id="2688" name="Google Shape;2688;p60"/>
          <p:cNvCxnSpPr>
            <a:stCxn id="2680" idx="3"/>
            <a:endCxn id="2672" idx="0"/>
          </p:cNvCxnSpPr>
          <p:nvPr/>
        </p:nvCxnSpPr>
        <p:spPr>
          <a:xfrm>
            <a:off x="3248250" y="1761775"/>
            <a:ext cx="1323900" cy="762000"/>
          </a:xfrm>
          <a:prstGeom prst="bentConnector2">
            <a:avLst/>
          </a:prstGeom>
          <a:noFill/>
          <a:ln cap="flat" cmpd="sng" w="9525">
            <a:solidFill>
              <a:schemeClr val="dk1"/>
            </a:solidFill>
            <a:prstDash val="solid"/>
            <a:round/>
            <a:headEnd len="med" w="med" type="none"/>
            <a:tailEnd len="med" w="med" type="none"/>
          </a:ln>
        </p:spPr>
      </p:cxnSp>
      <p:cxnSp>
        <p:nvCxnSpPr>
          <p:cNvPr id="2689" name="Google Shape;2689;p60"/>
          <p:cNvCxnSpPr>
            <a:stCxn id="2681" idx="1"/>
            <a:endCxn id="2672" idx="0"/>
          </p:cNvCxnSpPr>
          <p:nvPr/>
        </p:nvCxnSpPr>
        <p:spPr>
          <a:xfrm flipH="1">
            <a:off x="4572100" y="1761775"/>
            <a:ext cx="1360200" cy="762000"/>
          </a:xfrm>
          <a:prstGeom prst="bentConnector2">
            <a:avLst/>
          </a:prstGeom>
          <a:noFill/>
          <a:ln cap="flat" cmpd="sng" w="9525">
            <a:solidFill>
              <a:schemeClr val="dk1"/>
            </a:solidFill>
            <a:prstDash val="solid"/>
            <a:round/>
            <a:headEnd len="med" w="med" type="none"/>
            <a:tailEnd len="med" w="med" type="none"/>
          </a:ln>
        </p:spPr>
      </p:cxnSp>
      <p:cxnSp>
        <p:nvCxnSpPr>
          <p:cNvPr id="2690" name="Google Shape;2690;p60"/>
          <p:cNvCxnSpPr>
            <a:endCxn id="2672" idx="1"/>
          </p:cNvCxnSpPr>
          <p:nvPr/>
        </p:nvCxnSpPr>
        <p:spPr>
          <a:xfrm>
            <a:off x="3248175" y="2571625"/>
            <a:ext cx="416700" cy="3924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2691" name="Google Shape;2691;p60"/>
          <p:cNvCxnSpPr>
            <a:endCxn id="2672" idx="1"/>
          </p:cNvCxnSpPr>
          <p:nvPr/>
        </p:nvCxnSpPr>
        <p:spPr>
          <a:xfrm flipH="1" rot="10800000">
            <a:off x="3248175" y="2964025"/>
            <a:ext cx="416700" cy="4131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2692" name="Google Shape;2692;p60"/>
          <p:cNvCxnSpPr>
            <a:stCxn id="2672" idx="2"/>
            <a:endCxn id="2686" idx="3"/>
          </p:cNvCxnSpPr>
          <p:nvPr/>
        </p:nvCxnSpPr>
        <p:spPr>
          <a:xfrm rot="5400000">
            <a:off x="3516375" y="3136075"/>
            <a:ext cx="787500" cy="1323900"/>
          </a:xfrm>
          <a:prstGeom prst="bentConnector2">
            <a:avLst/>
          </a:prstGeom>
          <a:noFill/>
          <a:ln cap="flat" cmpd="sng" w="9525">
            <a:solidFill>
              <a:schemeClr val="dk1"/>
            </a:solidFill>
            <a:prstDash val="solid"/>
            <a:round/>
            <a:headEnd len="med" w="med" type="none"/>
            <a:tailEnd len="med" w="med" type="none"/>
          </a:ln>
        </p:spPr>
      </p:cxnSp>
      <p:cxnSp>
        <p:nvCxnSpPr>
          <p:cNvPr id="2693" name="Google Shape;2693;p60"/>
          <p:cNvCxnSpPr>
            <a:stCxn id="2672" idx="3"/>
            <a:endCxn id="2683" idx="1"/>
          </p:cNvCxnSpPr>
          <p:nvPr/>
        </p:nvCxnSpPr>
        <p:spPr>
          <a:xfrm flipH="1" rot="10800000">
            <a:off x="5479275" y="2580625"/>
            <a:ext cx="453000" cy="383400"/>
          </a:xfrm>
          <a:prstGeom prst="bentConnector3">
            <a:avLst>
              <a:gd fmla="val 50003" name="adj1"/>
            </a:avLst>
          </a:prstGeom>
          <a:noFill/>
          <a:ln cap="flat" cmpd="sng" w="9525">
            <a:solidFill>
              <a:schemeClr val="dk1"/>
            </a:solidFill>
            <a:prstDash val="solid"/>
            <a:round/>
            <a:headEnd len="med" w="med" type="none"/>
            <a:tailEnd len="med" w="med" type="none"/>
          </a:ln>
        </p:spPr>
      </p:cxnSp>
      <p:cxnSp>
        <p:nvCxnSpPr>
          <p:cNvPr id="2694" name="Google Shape;2694;p60"/>
          <p:cNvCxnSpPr>
            <a:stCxn id="2672" idx="3"/>
            <a:endCxn id="2685" idx="1"/>
          </p:cNvCxnSpPr>
          <p:nvPr/>
        </p:nvCxnSpPr>
        <p:spPr>
          <a:xfrm>
            <a:off x="5479275" y="2964025"/>
            <a:ext cx="453000" cy="422100"/>
          </a:xfrm>
          <a:prstGeom prst="bentConnector3">
            <a:avLst>
              <a:gd fmla="val 50003" name="adj1"/>
            </a:avLst>
          </a:prstGeom>
          <a:noFill/>
          <a:ln cap="flat" cmpd="sng" w="9525">
            <a:solidFill>
              <a:schemeClr val="dk1"/>
            </a:solidFill>
            <a:prstDash val="solid"/>
            <a:round/>
            <a:headEnd len="med" w="med" type="none"/>
            <a:tailEnd len="med" w="med" type="none"/>
          </a:ln>
        </p:spPr>
      </p:cxnSp>
      <p:cxnSp>
        <p:nvCxnSpPr>
          <p:cNvPr id="2695" name="Google Shape;2695;p60"/>
          <p:cNvCxnSpPr>
            <a:stCxn id="2672" idx="2"/>
            <a:endCxn id="2687" idx="1"/>
          </p:cNvCxnSpPr>
          <p:nvPr/>
        </p:nvCxnSpPr>
        <p:spPr>
          <a:xfrm flipH="1" rot="-5400000">
            <a:off x="4853925" y="3122425"/>
            <a:ext cx="796500" cy="1360200"/>
          </a:xfrm>
          <a:prstGeom prst="bentConnector2">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9" name="Shape 2699"/>
        <p:cNvGrpSpPr/>
        <p:nvPr/>
      </p:nvGrpSpPr>
      <p:grpSpPr>
        <a:xfrm>
          <a:off x="0" y="0"/>
          <a:ext cx="0" cy="0"/>
          <a:chOff x="0" y="0"/>
          <a:chExt cx="0" cy="0"/>
        </a:xfrm>
      </p:grpSpPr>
      <p:sp>
        <p:nvSpPr>
          <p:cNvPr id="2700" name="Google Shape;2700;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tables to represent data</a:t>
            </a:r>
            <a:endParaRPr/>
          </a:p>
        </p:txBody>
      </p:sp>
      <p:graphicFrame>
        <p:nvGraphicFramePr>
          <p:cNvPr id="2701" name="Google Shape;2701;p61"/>
          <p:cNvGraphicFramePr/>
          <p:nvPr/>
        </p:nvGraphicFramePr>
        <p:xfrm>
          <a:off x="719963" y="1314010"/>
          <a:ext cx="3000000" cy="3000000"/>
        </p:xfrm>
        <a:graphic>
          <a:graphicData uri="http://schemas.openxmlformats.org/drawingml/2006/table">
            <a:tbl>
              <a:tblPr>
                <a:noFill/>
                <a:tableStyleId>{2841D218-8F2F-44D5-9E17-B51A5FAF4C17}</a:tableStyleId>
              </a:tblPr>
              <a:tblGrid>
                <a:gridCol w="1017050"/>
                <a:gridCol w="1114475"/>
                <a:gridCol w="1114475"/>
                <a:gridCol w="1114475"/>
                <a:gridCol w="1114475"/>
                <a:gridCol w="1114475"/>
                <a:gridCol w="1114475"/>
              </a:tblGrid>
              <a:tr h="40492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rgbClr val="5B0F00">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Martel Sans"/>
                          <a:ea typeface="Martel Sans"/>
                          <a:cs typeface="Martel Sans"/>
                          <a:sym typeface="Martel Sans"/>
                        </a:rPr>
                        <a:t>Team A</a:t>
                      </a:r>
                      <a:endParaRPr b="1">
                        <a:solidFill>
                          <a:schemeClr val="dk1"/>
                        </a:solidFill>
                        <a:latin typeface="Martel Sans"/>
                        <a:ea typeface="Martel Sans"/>
                        <a:cs typeface="Martel Sans"/>
                        <a:sym typeface="Martel San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dk1"/>
                          </a:solidFill>
                          <a:latin typeface="Martel Sans"/>
                          <a:ea typeface="Martel Sans"/>
                          <a:cs typeface="Martel Sans"/>
                          <a:sym typeface="Martel Sans"/>
                        </a:rPr>
                        <a:t>Team B</a:t>
                      </a:r>
                      <a:endParaRPr b="1">
                        <a:solidFill>
                          <a:schemeClr val="dk1"/>
                        </a:solidFill>
                        <a:latin typeface="Martel Sans"/>
                        <a:ea typeface="Martel Sans"/>
                        <a:cs typeface="Martel Sans"/>
                        <a:sym typeface="Martel San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b="1" lang="en">
                          <a:solidFill>
                            <a:schemeClr val="dk1"/>
                          </a:solidFill>
                          <a:latin typeface="Martel Sans"/>
                          <a:ea typeface="Martel Sans"/>
                          <a:cs typeface="Martel Sans"/>
                          <a:sym typeface="Martel Sans"/>
                        </a:rPr>
                        <a:t>Team C</a:t>
                      </a:r>
                      <a:endParaRPr b="1">
                        <a:solidFill>
                          <a:schemeClr val="dk1"/>
                        </a:solidFill>
                        <a:latin typeface="Martel Sans"/>
                        <a:ea typeface="Martel Sans"/>
                        <a:cs typeface="Martel Sans"/>
                        <a:sym typeface="Martel San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dk1"/>
                          </a:solidFill>
                          <a:latin typeface="Martel Sans"/>
                          <a:ea typeface="Martel Sans"/>
                          <a:cs typeface="Martel Sans"/>
                          <a:sym typeface="Martel Sans"/>
                        </a:rPr>
                        <a:t>Team D</a:t>
                      </a:r>
                      <a:endParaRPr b="1">
                        <a:solidFill>
                          <a:schemeClr val="dk1"/>
                        </a:solidFill>
                        <a:latin typeface="Martel Sans"/>
                        <a:ea typeface="Martel Sans"/>
                        <a:cs typeface="Martel Sans"/>
                        <a:sym typeface="Martel San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dk1"/>
                          </a:solidFill>
                          <a:latin typeface="Martel Sans"/>
                          <a:ea typeface="Martel Sans"/>
                          <a:cs typeface="Martel Sans"/>
                          <a:sym typeface="Martel Sans"/>
                        </a:rPr>
                        <a:t>Team E</a:t>
                      </a:r>
                      <a:endParaRPr b="1">
                        <a:solidFill>
                          <a:schemeClr val="dk1"/>
                        </a:solidFill>
                        <a:latin typeface="Martel Sans"/>
                        <a:ea typeface="Martel Sans"/>
                        <a:cs typeface="Martel Sans"/>
                        <a:sym typeface="Martel San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dk1"/>
                          </a:solidFill>
                          <a:latin typeface="Martel Sans"/>
                          <a:ea typeface="Martel Sans"/>
                          <a:cs typeface="Martel Sans"/>
                          <a:sym typeface="Martel Sans"/>
                        </a:rPr>
                        <a:t>Team F</a:t>
                      </a:r>
                      <a:endParaRPr b="1">
                        <a:solidFill>
                          <a:schemeClr val="dk1"/>
                        </a:solidFill>
                        <a:latin typeface="Martel Sans"/>
                        <a:ea typeface="Martel Sans"/>
                        <a:cs typeface="Martel Sans"/>
                        <a:sym typeface="Martel San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410925">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Mercury</a:t>
                      </a:r>
                      <a:endParaRPr b="1">
                        <a:solidFill>
                          <a:schemeClr val="dk1"/>
                        </a:solidFill>
                        <a:latin typeface="Martel Sans"/>
                        <a:ea typeface="Martel Sans"/>
                        <a:cs typeface="Martel Sans"/>
                        <a:sym typeface="Martel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10925">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Mars</a:t>
                      </a:r>
                      <a:endParaRPr b="1">
                        <a:solidFill>
                          <a:schemeClr val="dk1"/>
                        </a:solidFill>
                        <a:latin typeface="Martel Sans"/>
                        <a:ea typeface="Martel Sans"/>
                        <a:cs typeface="Martel Sans"/>
                        <a:sym typeface="Martel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410925">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Saturn</a:t>
                      </a:r>
                      <a:endParaRPr b="1">
                        <a:solidFill>
                          <a:schemeClr val="dk1"/>
                        </a:solidFill>
                        <a:latin typeface="Martel Sans"/>
                        <a:ea typeface="Martel Sans"/>
                        <a:cs typeface="Martel Sans"/>
                        <a:sym typeface="Martel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10925">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Venus</a:t>
                      </a:r>
                      <a:endParaRPr b="1">
                        <a:solidFill>
                          <a:schemeClr val="dk1"/>
                        </a:solidFill>
                        <a:latin typeface="Martel Sans"/>
                        <a:ea typeface="Martel Sans"/>
                        <a:cs typeface="Martel Sans"/>
                        <a:sym typeface="Martel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410925">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Jupiter</a:t>
                      </a:r>
                      <a:endParaRPr b="1">
                        <a:solidFill>
                          <a:schemeClr val="dk1"/>
                        </a:solidFill>
                        <a:latin typeface="Martel Sans"/>
                        <a:ea typeface="Martel Sans"/>
                        <a:cs typeface="Martel Sans"/>
                        <a:sym typeface="Martel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10925">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Earth</a:t>
                      </a:r>
                      <a:endParaRPr b="1">
                        <a:solidFill>
                          <a:schemeClr val="dk1"/>
                        </a:solidFill>
                        <a:latin typeface="Martel Sans"/>
                        <a:ea typeface="Martel Sans"/>
                        <a:cs typeface="Martel Sans"/>
                        <a:sym typeface="Martel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410925">
                <a:tc>
                  <a:txBody>
                    <a:bodyPr/>
                    <a:lstStyle/>
                    <a:p>
                      <a:pPr indent="0" lvl="0" marL="0" rtl="0" algn="l">
                        <a:spcBef>
                          <a:spcPts val="0"/>
                        </a:spcBef>
                        <a:spcAft>
                          <a:spcPts val="0"/>
                        </a:spcAft>
                        <a:buNone/>
                      </a:pPr>
                      <a:r>
                        <a:rPr b="1" lang="en">
                          <a:solidFill>
                            <a:schemeClr val="dk1"/>
                          </a:solidFill>
                          <a:latin typeface="Martel Sans"/>
                          <a:ea typeface="Martel Sans"/>
                          <a:cs typeface="Martel Sans"/>
                          <a:sym typeface="Martel Sans"/>
                        </a:rPr>
                        <a:t>Pluto</a:t>
                      </a:r>
                      <a:endParaRPr b="1">
                        <a:solidFill>
                          <a:schemeClr val="dk1"/>
                        </a:solidFill>
                        <a:latin typeface="Martel Sans"/>
                        <a:ea typeface="Martel Sans"/>
                        <a:cs typeface="Martel Sans"/>
                        <a:sym typeface="Martel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solidFill>
                            <a:schemeClr val="dk1"/>
                          </a:solidFill>
                          <a:latin typeface="Montserrat Medium"/>
                          <a:ea typeface="Montserrat Medium"/>
                          <a:cs typeface="Montserrat Medium"/>
                          <a:sym typeface="Montserrat Medium"/>
                        </a:rPr>
                        <a:t>XX</a:t>
                      </a:r>
                      <a:endParaRPr sz="1100">
                        <a:solidFill>
                          <a:schemeClr val="dk1"/>
                        </a:solidFill>
                        <a:latin typeface="Montserrat Medium"/>
                        <a:ea typeface="Montserrat Medium"/>
                        <a:cs typeface="Montserrat Medium"/>
                        <a:sym typeface="Montserrat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5" name="Shape 2705"/>
        <p:cNvGrpSpPr/>
        <p:nvPr/>
      </p:nvGrpSpPr>
      <p:grpSpPr>
        <a:xfrm>
          <a:off x="0" y="0"/>
          <a:ext cx="0" cy="0"/>
          <a:chOff x="0" y="0"/>
          <a:chExt cx="0" cy="0"/>
        </a:xfrm>
      </p:grpSpPr>
      <p:sp>
        <p:nvSpPr>
          <p:cNvPr id="2706" name="Google Shape;2706;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this graph</a:t>
            </a:r>
            <a:endParaRPr/>
          </a:p>
        </p:txBody>
      </p:sp>
      <p:sp>
        <p:nvSpPr>
          <p:cNvPr id="2707" name="Google Shape;2707;p62"/>
          <p:cNvSpPr txBox="1"/>
          <p:nvPr/>
        </p:nvSpPr>
        <p:spPr>
          <a:xfrm>
            <a:off x="981900" y="42705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b="1" lang="en" sz="1000" u="sng">
                <a:solidFill>
                  <a:schemeClr val="dk1"/>
                </a:solidFill>
                <a:latin typeface="Montserrat"/>
                <a:ea typeface="Montserrat"/>
                <a:cs typeface="Montserrat"/>
                <a:sym typeface="Montserrat"/>
                <a:hlinkClick r:id="rId3">
                  <a:extLst>
                    <a:ext uri="{A12FA001-AC4F-418D-AE19-62706E023703}">
                      <ahyp:hlinkClr val="tx"/>
                    </a:ext>
                  </a:extLst>
                </a:hlinkClick>
              </a:rPr>
              <a:t>For more info, click here</a:t>
            </a:r>
            <a:endParaRPr b="1" sz="1000" u="sng">
              <a:solidFill>
                <a:schemeClr val="dk1"/>
              </a:solidFill>
              <a:latin typeface="Montserrat"/>
              <a:ea typeface="Montserrat"/>
              <a:cs typeface="Montserrat"/>
              <a:sym typeface="Montserrat"/>
            </a:endParaRPr>
          </a:p>
        </p:txBody>
      </p:sp>
      <p:sp>
        <p:nvSpPr>
          <p:cNvPr id="2708" name="Google Shape;2708;p62"/>
          <p:cNvSpPr txBox="1"/>
          <p:nvPr/>
        </p:nvSpPr>
        <p:spPr>
          <a:xfrm>
            <a:off x="6367769" y="3610636"/>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Team 4</a:t>
            </a:r>
            <a:endParaRPr b="1" sz="2000">
              <a:solidFill>
                <a:schemeClr val="dk1"/>
              </a:solidFill>
              <a:latin typeface="Martel Sans"/>
              <a:ea typeface="Martel Sans"/>
              <a:cs typeface="Martel Sans"/>
              <a:sym typeface="Martel Sans"/>
            </a:endParaRPr>
          </a:p>
        </p:txBody>
      </p:sp>
      <p:sp>
        <p:nvSpPr>
          <p:cNvPr id="2709" name="Google Shape;2709;p62"/>
          <p:cNvSpPr txBox="1"/>
          <p:nvPr/>
        </p:nvSpPr>
        <p:spPr>
          <a:xfrm>
            <a:off x="6367769" y="2856307"/>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Team 3</a:t>
            </a:r>
            <a:endParaRPr b="1" sz="2000">
              <a:solidFill>
                <a:schemeClr val="dk1"/>
              </a:solidFill>
              <a:latin typeface="Martel Sans"/>
              <a:ea typeface="Martel Sans"/>
              <a:cs typeface="Martel Sans"/>
              <a:sym typeface="Martel Sans"/>
            </a:endParaRPr>
          </a:p>
        </p:txBody>
      </p:sp>
      <p:sp>
        <p:nvSpPr>
          <p:cNvPr id="2710" name="Google Shape;2710;p62"/>
          <p:cNvSpPr txBox="1"/>
          <p:nvPr/>
        </p:nvSpPr>
        <p:spPr>
          <a:xfrm>
            <a:off x="6367769" y="2101979"/>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Team 2</a:t>
            </a:r>
            <a:endParaRPr b="1" sz="2000">
              <a:solidFill>
                <a:schemeClr val="dk1"/>
              </a:solidFill>
              <a:latin typeface="Martel Sans"/>
              <a:ea typeface="Martel Sans"/>
              <a:cs typeface="Martel Sans"/>
              <a:sym typeface="Martel Sans"/>
            </a:endParaRPr>
          </a:p>
        </p:txBody>
      </p:sp>
      <p:sp>
        <p:nvSpPr>
          <p:cNvPr id="2711" name="Google Shape;2711;p62"/>
          <p:cNvSpPr txBox="1"/>
          <p:nvPr/>
        </p:nvSpPr>
        <p:spPr>
          <a:xfrm>
            <a:off x="6367769" y="1347650"/>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tel Sans"/>
                <a:ea typeface="Martel Sans"/>
                <a:cs typeface="Martel Sans"/>
                <a:sym typeface="Martel Sans"/>
              </a:rPr>
              <a:t>Team 1 </a:t>
            </a:r>
            <a:endParaRPr b="1" sz="2000">
              <a:solidFill>
                <a:schemeClr val="dk1"/>
              </a:solidFill>
              <a:latin typeface="Martel Sans"/>
              <a:ea typeface="Martel Sans"/>
              <a:cs typeface="Martel Sans"/>
              <a:sym typeface="Martel Sans"/>
            </a:endParaRPr>
          </a:p>
        </p:txBody>
      </p:sp>
      <p:pic>
        <p:nvPicPr>
          <p:cNvPr id="2712" name="Google Shape;2712;p62" title="Gráfico">
            <a:hlinkClick r:id="rId4"/>
          </p:cNvPr>
          <p:cNvPicPr preferRelativeResize="0"/>
          <p:nvPr/>
        </p:nvPicPr>
        <p:blipFill>
          <a:blip r:embed="rId5">
            <a:alphaModFix/>
          </a:blip>
          <a:stretch>
            <a:fillRect/>
          </a:stretch>
        </p:blipFill>
        <p:spPr>
          <a:xfrm>
            <a:off x="713225" y="1309300"/>
            <a:ext cx="4650699" cy="2875675"/>
          </a:xfrm>
          <a:prstGeom prst="rect">
            <a:avLst/>
          </a:prstGeom>
          <a:noFill/>
          <a:ln>
            <a:noFill/>
          </a:ln>
        </p:spPr>
      </p:pic>
      <p:sp>
        <p:nvSpPr>
          <p:cNvPr id="2713" name="Google Shape;2713;p62"/>
          <p:cNvSpPr/>
          <p:nvPr/>
        </p:nvSpPr>
        <p:spPr>
          <a:xfrm>
            <a:off x="5967778" y="1395725"/>
            <a:ext cx="230400" cy="221700"/>
          </a:xfrm>
          <a:prstGeom prst="roundRect">
            <a:avLst>
              <a:gd fmla="val 50000" name="adj"/>
            </a:avLst>
          </a:prstGeom>
          <a:solidFill>
            <a:schemeClr val="accent2"/>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2"/>
          <p:cNvSpPr/>
          <p:nvPr/>
        </p:nvSpPr>
        <p:spPr>
          <a:xfrm>
            <a:off x="5967750" y="2150023"/>
            <a:ext cx="230400" cy="222000"/>
          </a:xfrm>
          <a:prstGeom prst="roundRect">
            <a:avLst>
              <a:gd fmla="val 50000" name="adj"/>
            </a:avLst>
          </a:prstGeom>
          <a:solidFill>
            <a:schemeClr val="dk2"/>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2"/>
          <p:cNvSpPr/>
          <p:nvPr/>
        </p:nvSpPr>
        <p:spPr>
          <a:xfrm>
            <a:off x="5967750" y="2877561"/>
            <a:ext cx="230400" cy="2220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2"/>
          <p:cNvSpPr/>
          <p:nvPr/>
        </p:nvSpPr>
        <p:spPr>
          <a:xfrm>
            <a:off x="5967750" y="3618486"/>
            <a:ext cx="230400" cy="222000"/>
          </a:xfrm>
          <a:prstGeom prst="roundRect">
            <a:avLst>
              <a:gd fmla="val 50000" name="adj"/>
            </a:avLst>
          </a:prstGeom>
          <a:solidFill>
            <a:schemeClr val="lt2"/>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0" name="Shape 2720"/>
        <p:cNvGrpSpPr/>
        <p:nvPr/>
      </p:nvGrpSpPr>
      <p:grpSpPr>
        <a:xfrm>
          <a:off x="0" y="0"/>
          <a:ext cx="0" cy="0"/>
          <a:chOff x="0" y="0"/>
          <a:chExt cx="0" cy="0"/>
        </a:xfrm>
      </p:grpSpPr>
      <p:sp>
        <p:nvSpPr>
          <p:cNvPr id="2721" name="Google Shape;2721;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 elements in B2B SEO</a:t>
            </a:r>
            <a:endParaRPr/>
          </a:p>
        </p:txBody>
      </p:sp>
      <p:sp>
        <p:nvSpPr>
          <p:cNvPr id="2722" name="Google Shape;2722;p63"/>
          <p:cNvSpPr txBox="1"/>
          <p:nvPr/>
        </p:nvSpPr>
        <p:spPr>
          <a:xfrm>
            <a:off x="2985600" y="1488675"/>
            <a:ext cx="3172800" cy="572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artel Sans"/>
                <a:ea typeface="Martel Sans"/>
                <a:cs typeface="Martel Sans"/>
                <a:sym typeface="Martel Sans"/>
              </a:rPr>
              <a:t>Choose your strategy</a:t>
            </a:r>
            <a:endParaRPr b="1" sz="2000">
              <a:solidFill>
                <a:schemeClr val="dk1"/>
              </a:solidFill>
              <a:latin typeface="Martel Sans"/>
              <a:ea typeface="Martel Sans"/>
              <a:cs typeface="Martel Sans"/>
              <a:sym typeface="Martel Sans"/>
            </a:endParaRPr>
          </a:p>
        </p:txBody>
      </p:sp>
      <p:sp>
        <p:nvSpPr>
          <p:cNvPr id="2723" name="Google Shape;2723;p63"/>
          <p:cNvSpPr txBox="1"/>
          <p:nvPr/>
        </p:nvSpPr>
        <p:spPr>
          <a:xfrm>
            <a:off x="737700" y="3182275"/>
            <a:ext cx="1773900" cy="70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artel Sans"/>
                <a:ea typeface="Martel Sans"/>
                <a:cs typeface="Martel Sans"/>
                <a:sym typeface="Martel Sans"/>
              </a:rPr>
              <a:t>Technical SEO</a:t>
            </a:r>
            <a:endParaRPr b="1" sz="2000">
              <a:solidFill>
                <a:schemeClr val="dk1"/>
              </a:solidFill>
              <a:latin typeface="Martel Sans"/>
              <a:ea typeface="Martel Sans"/>
              <a:cs typeface="Martel Sans"/>
              <a:sym typeface="Martel Sans"/>
            </a:endParaRPr>
          </a:p>
        </p:txBody>
      </p:sp>
      <p:sp>
        <p:nvSpPr>
          <p:cNvPr id="2724" name="Google Shape;2724;p63"/>
          <p:cNvSpPr txBox="1"/>
          <p:nvPr/>
        </p:nvSpPr>
        <p:spPr>
          <a:xfrm>
            <a:off x="2715700" y="3182275"/>
            <a:ext cx="1737300" cy="70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artel Sans"/>
                <a:ea typeface="Martel Sans"/>
                <a:cs typeface="Martel Sans"/>
                <a:sym typeface="Martel Sans"/>
              </a:rPr>
              <a:t>Content SEO</a:t>
            </a:r>
            <a:endParaRPr b="1" sz="2000">
              <a:solidFill>
                <a:schemeClr val="dk1"/>
              </a:solidFill>
              <a:latin typeface="Martel Sans"/>
              <a:ea typeface="Martel Sans"/>
              <a:cs typeface="Martel Sans"/>
              <a:sym typeface="Martel Sans"/>
            </a:endParaRPr>
          </a:p>
        </p:txBody>
      </p:sp>
      <p:sp>
        <p:nvSpPr>
          <p:cNvPr id="2725" name="Google Shape;2725;p63"/>
          <p:cNvSpPr txBox="1"/>
          <p:nvPr/>
        </p:nvSpPr>
        <p:spPr>
          <a:xfrm>
            <a:off x="4670600" y="3182275"/>
            <a:ext cx="1778100" cy="70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artel Sans"/>
                <a:ea typeface="Martel Sans"/>
                <a:cs typeface="Martel Sans"/>
                <a:sym typeface="Martel Sans"/>
              </a:rPr>
              <a:t>On-page SEO</a:t>
            </a:r>
            <a:endParaRPr b="1" sz="2000">
              <a:solidFill>
                <a:schemeClr val="dk1"/>
              </a:solidFill>
              <a:latin typeface="Martel Sans"/>
              <a:ea typeface="Martel Sans"/>
              <a:cs typeface="Martel Sans"/>
              <a:sym typeface="Martel Sans"/>
            </a:endParaRPr>
          </a:p>
        </p:txBody>
      </p:sp>
      <p:sp>
        <p:nvSpPr>
          <p:cNvPr id="2726" name="Google Shape;2726;p63"/>
          <p:cNvSpPr txBox="1"/>
          <p:nvPr/>
        </p:nvSpPr>
        <p:spPr>
          <a:xfrm>
            <a:off x="6645900" y="3182275"/>
            <a:ext cx="1778100" cy="708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artel Sans"/>
                <a:ea typeface="Martel Sans"/>
                <a:cs typeface="Martel Sans"/>
                <a:sym typeface="Martel Sans"/>
              </a:rPr>
              <a:t>Off-page SEO</a:t>
            </a:r>
            <a:endParaRPr b="1" sz="2000">
              <a:solidFill>
                <a:schemeClr val="dk1"/>
              </a:solidFill>
              <a:latin typeface="Martel Sans"/>
              <a:ea typeface="Martel Sans"/>
              <a:cs typeface="Martel Sans"/>
              <a:sym typeface="Martel Sans"/>
            </a:endParaRPr>
          </a:p>
        </p:txBody>
      </p:sp>
      <p:sp>
        <p:nvSpPr>
          <p:cNvPr id="2727" name="Google Shape;2727;p63"/>
          <p:cNvSpPr txBox="1"/>
          <p:nvPr/>
        </p:nvSpPr>
        <p:spPr>
          <a:xfrm flipH="1">
            <a:off x="737700" y="3880401"/>
            <a:ext cx="1773900" cy="64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Venus is the second planet from the Sun</a:t>
            </a:r>
            <a:endParaRPr sz="1200">
              <a:solidFill>
                <a:schemeClr val="dk1"/>
              </a:solidFill>
              <a:latin typeface="Montserrat Medium"/>
              <a:ea typeface="Montserrat Medium"/>
              <a:cs typeface="Montserrat Medium"/>
              <a:sym typeface="Montserrat Medium"/>
            </a:endParaRPr>
          </a:p>
        </p:txBody>
      </p:sp>
      <p:sp>
        <p:nvSpPr>
          <p:cNvPr id="2728" name="Google Shape;2728;p63"/>
          <p:cNvSpPr txBox="1"/>
          <p:nvPr/>
        </p:nvSpPr>
        <p:spPr>
          <a:xfrm flipH="1">
            <a:off x="2697400" y="3880401"/>
            <a:ext cx="1773900" cy="64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Mars is actually a very cold place</a:t>
            </a:r>
            <a:endParaRPr sz="1200">
              <a:solidFill>
                <a:schemeClr val="dk1"/>
              </a:solidFill>
              <a:latin typeface="Montserrat Medium"/>
              <a:ea typeface="Montserrat Medium"/>
              <a:cs typeface="Montserrat Medium"/>
              <a:sym typeface="Montserrat Medium"/>
            </a:endParaRPr>
          </a:p>
        </p:txBody>
      </p:sp>
      <p:sp>
        <p:nvSpPr>
          <p:cNvPr id="2729" name="Google Shape;2729;p63"/>
          <p:cNvSpPr txBox="1"/>
          <p:nvPr/>
        </p:nvSpPr>
        <p:spPr>
          <a:xfrm flipH="1">
            <a:off x="4672700" y="3880401"/>
            <a:ext cx="1773900" cy="64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It's</a:t>
            </a:r>
            <a:r>
              <a:rPr lang="en" sz="1200">
                <a:solidFill>
                  <a:schemeClr val="dk1"/>
                </a:solidFill>
                <a:latin typeface="Montserrat Medium"/>
                <a:ea typeface="Montserrat Medium"/>
                <a:cs typeface="Montserrat Medium"/>
                <a:sym typeface="Montserrat Medium"/>
              </a:rPr>
              <a:t> the biggest planet of them all</a:t>
            </a:r>
            <a:endParaRPr sz="1200">
              <a:solidFill>
                <a:schemeClr val="dk1"/>
              </a:solidFill>
              <a:latin typeface="Montserrat Medium"/>
              <a:ea typeface="Montserrat Medium"/>
              <a:cs typeface="Montserrat Medium"/>
              <a:sym typeface="Montserrat Medium"/>
            </a:endParaRPr>
          </a:p>
        </p:txBody>
      </p:sp>
      <p:sp>
        <p:nvSpPr>
          <p:cNvPr id="2730" name="Google Shape;2730;p63"/>
          <p:cNvSpPr txBox="1"/>
          <p:nvPr/>
        </p:nvSpPr>
        <p:spPr>
          <a:xfrm flipH="1">
            <a:off x="6648000" y="3880401"/>
            <a:ext cx="1773900" cy="64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Neptune is far away from Earth</a:t>
            </a:r>
            <a:endParaRPr sz="1200">
              <a:solidFill>
                <a:schemeClr val="dk1"/>
              </a:solidFill>
              <a:latin typeface="Montserrat Medium"/>
              <a:ea typeface="Montserrat Medium"/>
              <a:cs typeface="Montserrat Medium"/>
              <a:sym typeface="Montserrat Medium"/>
            </a:endParaRPr>
          </a:p>
        </p:txBody>
      </p:sp>
      <p:sp>
        <p:nvSpPr>
          <p:cNvPr id="2731" name="Google Shape;2731;p63"/>
          <p:cNvSpPr/>
          <p:nvPr/>
        </p:nvSpPr>
        <p:spPr>
          <a:xfrm>
            <a:off x="1278000" y="253232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01</a:t>
            </a:r>
            <a:endParaRPr b="1" sz="1800">
              <a:solidFill>
                <a:schemeClr val="dk1"/>
              </a:solidFill>
              <a:latin typeface="Martel Sans"/>
              <a:ea typeface="Martel Sans"/>
              <a:cs typeface="Martel Sans"/>
              <a:sym typeface="Martel Sans"/>
            </a:endParaRPr>
          </a:p>
        </p:txBody>
      </p:sp>
      <p:sp>
        <p:nvSpPr>
          <p:cNvPr id="2732" name="Google Shape;2732;p63"/>
          <p:cNvSpPr/>
          <p:nvPr/>
        </p:nvSpPr>
        <p:spPr>
          <a:xfrm>
            <a:off x="3237700" y="253232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02</a:t>
            </a:r>
            <a:endParaRPr b="1" sz="1800">
              <a:solidFill>
                <a:schemeClr val="dk1"/>
              </a:solidFill>
              <a:latin typeface="Martel Sans"/>
              <a:ea typeface="Martel Sans"/>
              <a:cs typeface="Martel Sans"/>
              <a:sym typeface="Martel Sans"/>
            </a:endParaRPr>
          </a:p>
        </p:txBody>
      </p:sp>
      <p:sp>
        <p:nvSpPr>
          <p:cNvPr id="2733" name="Google Shape;2733;p63"/>
          <p:cNvSpPr/>
          <p:nvPr/>
        </p:nvSpPr>
        <p:spPr>
          <a:xfrm>
            <a:off x="5213000" y="253232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03</a:t>
            </a:r>
            <a:endParaRPr b="1" sz="1800">
              <a:solidFill>
                <a:schemeClr val="dk1"/>
              </a:solidFill>
              <a:latin typeface="Martel Sans"/>
              <a:ea typeface="Martel Sans"/>
              <a:cs typeface="Martel Sans"/>
              <a:sym typeface="Martel Sans"/>
            </a:endParaRPr>
          </a:p>
        </p:txBody>
      </p:sp>
      <p:sp>
        <p:nvSpPr>
          <p:cNvPr id="2734" name="Google Shape;2734;p63"/>
          <p:cNvSpPr/>
          <p:nvPr/>
        </p:nvSpPr>
        <p:spPr>
          <a:xfrm>
            <a:off x="7188300" y="2532325"/>
            <a:ext cx="693300" cy="4305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tel Sans"/>
                <a:ea typeface="Martel Sans"/>
                <a:cs typeface="Martel Sans"/>
                <a:sym typeface="Martel Sans"/>
              </a:rPr>
              <a:t>04</a:t>
            </a:r>
            <a:endParaRPr b="1" sz="1800">
              <a:solidFill>
                <a:schemeClr val="dk1"/>
              </a:solidFill>
              <a:latin typeface="Martel Sans"/>
              <a:ea typeface="Martel Sans"/>
              <a:cs typeface="Martel Sans"/>
              <a:sym typeface="Martel Sans"/>
            </a:endParaRPr>
          </a:p>
        </p:txBody>
      </p:sp>
      <p:cxnSp>
        <p:nvCxnSpPr>
          <p:cNvPr id="2735" name="Google Shape;2735;p63"/>
          <p:cNvCxnSpPr>
            <a:stCxn id="2722" idx="2"/>
            <a:endCxn id="2731" idx="0"/>
          </p:cNvCxnSpPr>
          <p:nvPr/>
        </p:nvCxnSpPr>
        <p:spPr>
          <a:xfrm rot="5400000">
            <a:off x="2862900" y="823275"/>
            <a:ext cx="471000" cy="2947200"/>
          </a:xfrm>
          <a:prstGeom prst="bentConnector3">
            <a:avLst>
              <a:gd fmla="val 49995" name="adj1"/>
            </a:avLst>
          </a:prstGeom>
          <a:noFill/>
          <a:ln cap="flat" cmpd="sng" w="9525">
            <a:solidFill>
              <a:schemeClr val="dk1"/>
            </a:solidFill>
            <a:prstDash val="solid"/>
            <a:round/>
            <a:headEnd len="med" w="med" type="none"/>
            <a:tailEnd len="med" w="med" type="none"/>
          </a:ln>
        </p:spPr>
      </p:cxnSp>
      <p:cxnSp>
        <p:nvCxnSpPr>
          <p:cNvPr id="2736" name="Google Shape;2736;p63"/>
          <p:cNvCxnSpPr>
            <a:stCxn id="2722" idx="2"/>
            <a:endCxn id="2732" idx="0"/>
          </p:cNvCxnSpPr>
          <p:nvPr/>
        </p:nvCxnSpPr>
        <p:spPr>
          <a:xfrm rot="5400000">
            <a:off x="3842700" y="1803075"/>
            <a:ext cx="471000" cy="987600"/>
          </a:xfrm>
          <a:prstGeom prst="bentConnector3">
            <a:avLst>
              <a:gd fmla="val 49995" name="adj1"/>
            </a:avLst>
          </a:prstGeom>
          <a:noFill/>
          <a:ln cap="flat" cmpd="sng" w="9525">
            <a:solidFill>
              <a:schemeClr val="dk1"/>
            </a:solidFill>
            <a:prstDash val="solid"/>
            <a:round/>
            <a:headEnd len="med" w="med" type="none"/>
            <a:tailEnd len="med" w="med" type="none"/>
          </a:ln>
        </p:spPr>
      </p:cxnSp>
      <p:cxnSp>
        <p:nvCxnSpPr>
          <p:cNvPr id="2737" name="Google Shape;2737;p63"/>
          <p:cNvCxnSpPr>
            <a:stCxn id="2722" idx="2"/>
            <a:endCxn id="2733" idx="0"/>
          </p:cNvCxnSpPr>
          <p:nvPr/>
        </p:nvCxnSpPr>
        <p:spPr>
          <a:xfrm flipH="1" rot="-5400000">
            <a:off x="4830300" y="1803075"/>
            <a:ext cx="471000" cy="987600"/>
          </a:xfrm>
          <a:prstGeom prst="bentConnector3">
            <a:avLst>
              <a:gd fmla="val 49995" name="adj1"/>
            </a:avLst>
          </a:prstGeom>
          <a:noFill/>
          <a:ln cap="flat" cmpd="sng" w="9525">
            <a:solidFill>
              <a:schemeClr val="dk1"/>
            </a:solidFill>
            <a:prstDash val="solid"/>
            <a:round/>
            <a:headEnd len="med" w="med" type="none"/>
            <a:tailEnd len="med" w="med" type="none"/>
          </a:ln>
        </p:spPr>
      </p:cxnSp>
      <p:cxnSp>
        <p:nvCxnSpPr>
          <p:cNvPr id="2738" name="Google Shape;2738;p63"/>
          <p:cNvCxnSpPr>
            <a:stCxn id="2722" idx="2"/>
            <a:endCxn id="2734" idx="0"/>
          </p:cNvCxnSpPr>
          <p:nvPr/>
        </p:nvCxnSpPr>
        <p:spPr>
          <a:xfrm flipH="1" rot="-5400000">
            <a:off x="5818050" y="815325"/>
            <a:ext cx="471000" cy="2963100"/>
          </a:xfrm>
          <a:prstGeom prst="bentConnector3">
            <a:avLst>
              <a:gd fmla="val 49995"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2" name="Shape 2742"/>
        <p:cNvGrpSpPr/>
        <p:nvPr/>
      </p:nvGrpSpPr>
      <p:grpSpPr>
        <a:xfrm>
          <a:off x="0" y="0"/>
          <a:ext cx="0" cy="0"/>
          <a:chOff x="0" y="0"/>
          <a:chExt cx="0" cy="0"/>
        </a:xfrm>
      </p:grpSpPr>
      <p:sp>
        <p:nvSpPr>
          <p:cNvPr id="2743" name="Google Shape;2743;p64"/>
          <p:cNvSpPr txBox="1"/>
          <p:nvPr>
            <p:ph idx="3" type="subTitle"/>
          </p:nvPr>
        </p:nvSpPr>
        <p:spPr>
          <a:xfrm>
            <a:off x="5055246" y="31225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2744" name="Google Shape;2744;p64"/>
          <p:cNvSpPr txBox="1"/>
          <p:nvPr>
            <p:ph idx="4" type="subTitle"/>
          </p:nvPr>
        </p:nvSpPr>
        <p:spPr>
          <a:xfrm>
            <a:off x="1583154" y="31225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pic>
        <p:nvPicPr>
          <p:cNvPr id="2745" name="Google Shape;2745;p64"/>
          <p:cNvPicPr preferRelativeResize="0"/>
          <p:nvPr/>
        </p:nvPicPr>
        <p:blipFill rotWithShape="1">
          <a:blip r:embed="rId3">
            <a:alphaModFix/>
          </a:blip>
          <a:srcRect b="37229" l="29080" r="29084" t="0"/>
          <a:stretch/>
        </p:blipFill>
        <p:spPr>
          <a:xfrm>
            <a:off x="5504046" y="1375650"/>
            <a:ext cx="1608000" cy="1608000"/>
          </a:xfrm>
          <a:prstGeom prst="roundRect">
            <a:avLst>
              <a:gd fmla="val 16667" name="adj"/>
            </a:avLst>
          </a:prstGeom>
          <a:noFill/>
          <a:ln cap="flat" cmpd="sng" w="9525">
            <a:solidFill>
              <a:schemeClr val="dk1"/>
            </a:solidFill>
            <a:prstDash val="solid"/>
            <a:round/>
            <a:headEnd len="sm" w="sm" type="none"/>
            <a:tailEnd len="sm" w="sm" type="none"/>
          </a:ln>
          <a:effectLst>
            <a:outerShdw rotWithShape="0" algn="bl" dir="3840000" dist="76200">
              <a:schemeClr val="dk1"/>
            </a:outerShdw>
          </a:effectLst>
        </p:spPr>
      </p:pic>
      <p:pic>
        <p:nvPicPr>
          <p:cNvPr id="2746" name="Google Shape;2746;p64"/>
          <p:cNvPicPr preferRelativeResize="0"/>
          <p:nvPr/>
        </p:nvPicPr>
        <p:blipFill rotWithShape="1">
          <a:blip r:embed="rId4">
            <a:alphaModFix/>
          </a:blip>
          <a:srcRect b="57768" l="18471" r="21479" t="2209"/>
          <a:stretch/>
        </p:blipFill>
        <p:spPr>
          <a:xfrm>
            <a:off x="2031954" y="1375600"/>
            <a:ext cx="1608000" cy="1608000"/>
          </a:xfrm>
          <a:prstGeom prst="roundRect">
            <a:avLst>
              <a:gd fmla="val 16667" name="adj"/>
            </a:avLst>
          </a:prstGeom>
          <a:noFill/>
          <a:ln cap="flat" cmpd="sng" w="9525">
            <a:solidFill>
              <a:schemeClr val="dk1"/>
            </a:solidFill>
            <a:prstDash val="solid"/>
            <a:round/>
            <a:headEnd len="sm" w="sm" type="none"/>
            <a:tailEnd len="sm" w="sm" type="none"/>
          </a:ln>
          <a:effectLst>
            <a:outerShdw rotWithShape="0" algn="bl" dir="3840000" dist="76200">
              <a:schemeClr val="dk1"/>
            </a:outerShdw>
          </a:effectLst>
        </p:spPr>
      </p:pic>
      <p:sp>
        <p:nvSpPr>
          <p:cNvPr id="2747" name="Google Shape;2747;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ur team</a:t>
            </a:r>
            <a:endParaRPr/>
          </a:p>
        </p:txBody>
      </p:sp>
      <p:sp>
        <p:nvSpPr>
          <p:cNvPr id="2748" name="Google Shape;2748;p64"/>
          <p:cNvSpPr txBox="1"/>
          <p:nvPr>
            <p:ph idx="1" type="subTitle"/>
          </p:nvPr>
        </p:nvSpPr>
        <p:spPr>
          <a:xfrm>
            <a:off x="5055246" y="360851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749" name="Google Shape;2749;p64"/>
          <p:cNvSpPr txBox="1"/>
          <p:nvPr>
            <p:ph idx="2" type="subTitle"/>
          </p:nvPr>
        </p:nvSpPr>
        <p:spPr>
          <a:xfrm>
            <a:off x="1583154" y="360851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750" name="Google Shape;2750;p64"/>
          <p:cNvSpPr/>
          <p:nvPr/>
        </p:nvSpPr>
        <p:spPr>
          <a:xfrm>
            <a:off x="265800" y="3364851"/>
            <a:ext cx="844" cy="844"/>
          </a:xfrm>
          <a:custGeom>
            <a:rect b="b" l="l" r="r" t="t"/>
            <a:pathLst>
              <a:path extrusionOk="0" h="18" w="18">
                <a:moveTo>
                  <a:pt x="1" y="0"/>
                </a:moveTo>
                <a:lnTo>
                  <a:pt x="1" y="18"/>
                </a:lnTo>
                <a:lnTo>
                  <a:pt x="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1" name="Google Shape;2751;p64"/>
          <p:cNvGrpSpPr/>
          <p:nvPr/>
        </p:nvGrpSpPr>
        <p:grpSpPr>
          <a:xfrm>
            <a:off x="100400" y="3472775"/>
            <a:ext cx="1345851" cy="1488986"/>
            <a:chOff x="100400" y="3472775"/>
            <a:chExt cx="1345851" cy="1488986"/>
          </a:xfrm>
        </p:grpSpPr>
        <p:sp>
          <p:nvSpPr>
            <p:cNvPr id="2752" name="Google Shape;2752;p64"/>
            <p:cNvSpPr/>
            <p:nvPr/>
          </p:nvSpPr>
          <p:spPr>
            <a:xfrm>
              <a:off x="258484" y="3560537"/>
              <a:ext cx="1012756" cy="1401224"/>
            </a:xfrm>
            <a:custGeom>
              <a:rect b="b" l="l" r="r" t="t"/>
              <a:pathLst>
                <a:path extrusionOk="0" h="29888" w="21602">
                  <a:moveTo>
                    <a:pt x="119" y="0"/>
                  </a:moveTo>
                  <a:cubicBezTo>
                    <a:pt x="53" y="0"/>
                    <a:pt x="0" y="53"/>
                    <a:pt x="0" y="117"/>
                  </a:cubicBezTo>
                  <a:lnTo>
                    <a:pt x="17" y="29769"/>
                  </a:lnTo>
                  <a:cubicBezTo>
                    <a:pt x="17" y="29833"/>
                    <a:pt x="70" y="29887"/>
                    <a:pt x="135" y="29887"/>
                  </a:cubicBezTo>
                  <a:lnTo>
                    <a:pt x="21484" y="29878"/>
                  </a:lnTo>
                  <a:cubicBezTo>
                    <a:pt x="21549" y="29878"/>
                    <a:pt x="21602" y="29825"/>
                    <a:pt x="21602" y="29760"/>
                  </a:cubicBezTo>
                  <a:cubicBezTo>
                    <a:pt x="21602" y="29695"/>
                    <a:pt x="21549" y="29641"/>
                    <a:pt x="21484" y="29641"/>
                  </a:cubicBezTo>
                  <a:lnTo>
                    <a:pt x="254" y="29651"/>
                  </a:lnTo>
                  <a:lnTo>
                    <a:pt x="236" y="117"/>
                  </a:lnTo>
                  <a:cubicBezTo>
                    <a:pt x="236" y="53"/>
                    <a:pt x="183" y="0"/>
                    <a:pt x="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4"/>
            <p:cNvSpPr/>
            <p:nvPr/>
          </p:nvSpPr>
          <p:spPr>
            <a:xfrm>
              <a:off x="325900" y="3478401"/>
              <a:ext cx="341680" cy="341727"/>
            </a:xfrm>
            <a:custGeom>
              <a:rect b="b" l="l" r="r" t="t"/>
              <a:pathLst>
                <a:path extrusionOk="0" h="7289" w="7288">
                  <a:moveTo>
                    <a:pt x="17" y="0"/>
                  </a:moveTo>
                  <a:lnTo>
                    <a:pt x="1" y="18"/>
                  </a:lnTo>
                  <a:lnTo>
                    <a:pt x="1" y="7289"/>
                  </a:lnTo>
                  <a:lnTo>
                    <a:pt x="72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4"/>
            <p:cNvSpPr/>
            <p:nvPr/>
          </p:nvSpPr>
          <p:spPr>
            <a:xfrm>
              <a:off x="325900" y="3478401"/>
              <a:ext cx="682469" cy="682562"/>
            </a:xfrm>
            <a:custGeom>
              <a:rect b="b" l="l" r="r" t="t"/>
              <a:pathLst>
                <a:path extrusionOk="0" h="14559" w="14557">
                  <a:moveTo>
                    <a:pt x="7287" y="0"/>
                  </a:moveTo>
                  <a:lnTo>
                    <a:pt x="1" y="7289"/>
                  </a:lnTo>
                  <a:lnTo>
                    <a:pt x="1" y="14558"/>
                  </a:lnTo>
                  <a:lnTo>
                    <a:pt x="145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4"/>
            <p:cNvSpPr/>
            <p:nvPr/>
          </p:nvSpPr>
          <p:spPr>
            <a:xfrm>
              <a:off x="325900" y="3478401"/>
              <a:ext cx="1023304" cy="1023398"/>
            </a:xfrm>
            <a:custGeom>
              <a:rect b="b" l="l" r="r" t="t"/>
              <a:pathLst>
                <a:path extrusionOk="0" h="21829" w="21827">
                  <a:moveTo>
                    <a:pt x="14557" y="0"/>
                  </a:moveTo>
                  <a:lnTo>
                    <a:pt x="1" y="14558"/>
                  </a:lnTo>
                  <a:lnTo>
                    <a:pt x="1" y="21828"/>
                  </a:lnTo>
                  <a:lnTo>
                    <a:pt x="218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4"/>
            <p:cNvSpPr/>
            <p:nvPr/>
          </p:nvSpPr>
          <p:spPr>
            <a:xfrm>
              <a:off x="325900" y="3478401"/>
              <a:ext cx="1114772" cy="1364187"/>
            </a:xfrm>
            <a:custGeom>
              <a:rect b="b" l="l" r="r" t="t"/>
              <a:pathLst>
                <a:path extrusionOk="0" h="29098" w="23778">
                  <a:moveTo>
                    <a:pt x="21826" y="0"/>
                  </a:moveTo>
                  <a:lnTo>
                    <a:pt x="1" y="21828"/>
                  </a:lnTo>
                  <a:lnTo>
                    <a:pt x="1" y="29098"/>
                  </a:lnTo>
                  <a:lnTo>
                    <a:pt x="23777" y="5319"/>
                  </a:lnTo>
                  <a:lnTo>
                    <a:pt x="237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4"/>
            <p:cNvSpPr/>
            <p:nvPr/>
          </p:nvSpPr>
          <p:spPr>
            <a:xfrm>
              <a:off x="325900" y="3727715"/>
              <a:ext cx="1114772" cy="1172063"/>
            </a:xfrm>
            <a:custGeom>
              <a:rect b="b" l="l" r="r" t="t"/>
              <a:pathLst>
                <a:path extrusionOk="0" h="25000" w="23778">
                  <a:moveTo>
                    <a:pt x="23777" y="1"/>
                  </a:moveTo>
                  <a:lnTo>
                    <a:pt x="1" y="23780"/>
                  </a:lnTo>
                  <a:lnTo>
                    <a:pt x="1" y="24999"/>
                  </a:lnTo>
                  <a:lnTo>
                    <a:pt x="6050" y="24999"/>
                  </a:lnTo>
                  <a:lnTo>
                    <a:pt x="23777" y="7271"/>
                  </a:lnTo>
                  <a:lnTo>
                    <a:pt x="237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4"/>
            <p:cNvSpPr/>
            <p:nvPr/>
          </p:nvSpPr>
          <p:spPr>
            <a:xfrm>
              <a:off x="609485" y="4068543"/>
              <a:ext cx="831180" cy="831227"/>
            </a:xfrm>
            <a:custGeom>
              <a:rect b="b" l="l" r="r" t="t"/>
              <a:pathLst>
                <a:path extrusionOk="0" h="17730" w="17729">
                  <a:moveTo>
                    <a:pt x="17728" y="1"/>
                  </a:moveTo>
                  <a:lnTo>
                    <a:pt x="1" y="17729"/>
                  </a:lnTo>
                  <a:lnTo>
                    <a:pt x="7271" y="17729"/>
                  </a:lnTo>
                  <a:lnTo>
                    <a:pt x="17728" y="7270"/>
                  </a:lnTo>
                  <a:lnTo>
                    <a:pt x="177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4"/>
            <p:cNvSpPr/>
            <p:nvPr/>
          </p:nvSpPr>
          <p:spPr>
            <a:xfrm>
              <a:off x="950313" y="4409370"/>
              <a:ext cx="490344" cy="490391"/>
            </a:xfrm>
            <a:custGeom>
              <a:rect b="b" l="l" r="r" t="t"/>
              <a:pathLst>
                <a:path extrusionOk="0" h="10460" w="10459">
                  <a:moveTo>
                    <a:pt x="10458" y="0"/>
                  </a:moveTo>
                  <a:lnTo>
                    <a:pt x="1" y="10459"/>
                  </a:lnTo>
                  <a:lnTo>
                    <a:pt x="7271" y="10459"/>
                  </a:lnTo>
                  <a:lnTo>
                    <a:pt x="10458" y="7270"/>
                  </a:lnTo>
                  <a:lnTo>
                    <a:pt x="104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4"/>
            <p:cNvSpPr/>
            <p:nvPr/>
          </p:nvSpPr>
          <p:spPr>
            <a:xfrm>
              <a:off x="1291188" y="4750197"/>
              <a:ext cx="149461" cy="149555"/>
            </a:xfrm>
            <a:custGeom>
              <a:rect b="b" l="l" r="r" t="t"/>
              <a:pathLst>
                <a:path extrusionOk="0" h="3190" w="3188">
                  <a:moveTo>
                    <a:pt x="3187" y="0"/>
                  </a:moveTo>
                  <a:lnTo>
                    <a:pt x="0" y="3189"/>
                  </a:lnTo>
                  <a:lnTo>
                    <a:pt x="3187" y="3189"/>
                  </a:lnTo>
                  <a:lnTo>
                    <a:pt x="3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4"/>
            <p:cNvSpPr/>
            <p:nvPr/>
          </p:nvSpPr>
          <p:spPr>
            <a:xfrm>
              <a:off x="320368" y="3472869"/>
              <a:ext cx="1125836" cy="1432448"/>
            </a:xfrm>
            <a:custGeom>
              <a:rect b="b" l="l" r="r" t="t"/>
              <a:pathLst>
                <a:path extrusionOk="0" h="30554" w="24014">
                  <a:moveTo>
                    <a:pt x="254" y="238"/>
                  </a:moveTo>
                  <a:lnTo>
                    <a:pt x="23778" y="248"/>
                  </a:lnTo>
                  <a:lnTo>
                    <a:pt x="23761" y="30318"/>
                  </a:lnTo>
                  <a:lnTo>
                    <a:pt x="237" y="30307"/>
                  </a:lnTo>
                  <a:lnTo>
                    <a:pt x="254" y="238"/>
                  </a:lnTo>
                  <a:close/>
                  <a:moveTo>
                    <a:pt x="135" y="1"/>
                  </a:moveTo>
                  <a:cubicBezTo>
                    <a:pt x="71" y="1"/>
                    <a:pt x="18" y="54"/>
                    <a:pt x="18" y="118"/>
                  </a:cubicBezTo>
                  <a:lnTo>
                    <a:pt x="0" y="30424"/>
                  </a:lnTo>
                  <a:cubicBezTo>
                    <a:pt x="0" y="30455"/>
                    <a:pt x="14" y="30484"/>
                    <a:pt x="36" y="30507"/>
                  </a:cubicBezTo>
                  <a:cubicBezTo>
                    <a:pt x="58" y="30529"/>
                    <a:pt x="88" y="30541"/>
                    <a:pt x="119" y="30541"/>
                  </a:cubicBezTo>
                  <a:lnTo>
                    <a:pt x="23879" y="30554"/>
                  </a:lnTo>
                  <a:cubicBezTo>
                    <a:pt x="23944" y="30554"/>
                    <a:pt x="23997" y="30502"/>
                    <a:pt x="23997" y="30435"/>
                  </a:cubicBezTo>
                  <a:lnTo>
                    <a:pt x="24014" y="129"/>
                  </a:lnTo>
                  <a:cubicBezTo>
                    <a:pt x="24014" y="97"/>
                    <a:pt x="24001" y="68"/>
                    <a:pt x="23979" y="46"/>
                  </a:cubicBezTo>
                  <a:cubicBezTo>
                    <a:pt x="23957" y="24"/>
                    <a:pt x="23927" y="11"/>
                    <a:pt x="23895" y="11"/>
                  </a:cubicBezTo>
                  <a:lnTo>
                    <a:pt x="1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4"/>
            <p:cNvSpPr/>
            <p:nvPr/>
          </p:nvSpPr>
          <p:spPr>
            <a:xfrm>
              <a:off x="326650" y="3478635"/>
              <a:ext cx="1113975" cy="108299"/>
            </a:xfrm>
            <a:custGeom>
              <a:rect b="b" l="l" r="r" t="t"/>
              <a:pathLst>
                <a:path extrusionOk="0" h="2310" w="23761">
                  <a:moveTo>
                    <a:pt x="0" y="0"/>
                  </a:moveTo>
                  <a:lnTo>
                    <a:pt x="0" y="2309"/>
                  </a:lnTo>
                  <a:lnTo>
                    <a:pt x="23760" y="2309"/>
                  </a:lnTo>
                  <a:lnTo>
                    <a:pt x="2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4"/>
            <p:cNvSpPr/>
            <p:nvPr/>
          </p:nvSpPr>
          <p:spPr>
            <a:xfrm>
              <a:off x="320977" y="3472775"/>
              <a:ext cx="1125274" cy="119925"/>
            </a:xfrm>
            <a:custGeom>
              <a:rect b="b" l="l" r="r" t="t"/>
              <a:pathLst>
                <a:path extrusionOk="0" h="2558" w="24002">
                  <a:moveTo>
                    <a:pt x="240" y="239"/>
                  </a:moveTo>
                  <a:lnTo>
                    <a:pt x="23763" y="250"/>
                  </a:lnTo>
                  <a:lnTo>
                    <a:pt x="23761" y="2322"/>
                  </a:lnTo>
                  <a:lnTo>
                    <a:pt x="236" y="2310"/>
                  </a:lnTo>
                  <a:lnTo>
                    <a:pt x="240" y="239"/>
                  </a:lnTo>
                  <a:close/>
                  <a:moveTo>
                    <a:pt x="122" y="1"/>
                  </a:moveTo>
                  <a:cubicBezTo>
                    <a:pt x="58" y="1"/>
                    <a:pt x="5" y="55"/>
                    <a:pt x="5" y="119"/>
                  </a:cubicBezTo>
                  <a:lnTo>
                    <a:pt x="1" y="2427"/>
                  </a:lnTo>
                  <a:cubicBezTo>
                    <a:pt x="1" y="2459"/>
                    <a:pt x="13" y="2489"/>
                    <a:pt x="36" y="2511"/>
                  </a:cubicBezTo>
                  <a:cubicBezTo>
                    <a:pt x="58" y="2533"/>
                    <a:pt x="88" y="2547"/>
                    <a:pt x="119" y="2547"/>
                  </a:cubicBezTo>
                  <a:lnTo>
                    <a:pt x="23880" y="2558"/>
                  </a:lnTo>
                  <a:cubicBezTo>
                    <a:pt x="23945" y="2558"/>
                    <a:pt x="23999" y="2505"/>
                    <a:pt x="23999" y="2440"/>
                  </a:cubicBezTo>
                  <a:lnTo>
                    <a:pt x="24002" y="133"/>
                  </a:lnTo>
                  <a:cubicBezTo>
                    <a:pt x="24002" y="99"/>
                    <a:pt x="23989" y="69"/>
                    <a:pt x="23968" y="48"/>
                  </a:cubicBezTo>
                  <a:cubicBezTo>
                    <a:pt x="23945" y="26"/>
                    <a:pt x="23916" y="13"/>
                    <a:pt x="23885" y="13"/>
                  </a:cubicBezTo>
                  <a:lnTo>
                    <a:pt x="1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4"/>
            <p:cNvSpPr/>
            <p:nvPr/>
          </p:nvSpPr>
          <p:spPr>
            <a:xfrm>
              <a:off x="1359260" y="3511921"/>
              <a:ext cx="39194" cy="38115"/>
            </a:xfrm>
            <a:custGeom>
              <a:rect b="b" l="l" r="r" t="t"/>
              <a:pathLst>
                <a:path extrusionOk="0" h="813" w="836">
                  <a:moveTo>
                    <a:pt x="131" y="1"/>
                  </a:moveTo>
                  <a:cubicBezTo>
                    <a:pt x="100" y="1"/>
                    <a:pt x="70" y="12"/>
                    <a:pt x="47" y="36"/>
                  </a:cubicBezTo>
                  <a:cubicBezTo>
                    <a:pt x="0" y="82"/>
                    <a:pt x="0" y="156"/>
                    <a:pt x="47" y="203"/>
                  </a:cubicBezTo>
                  <a:lnTo>
                    <a:pt x="622" y="778"/>
                  </a:lnTo>
                  <a:cubicBezTo>
                    <a:pt x="644" y="800"/>
                    <a:pt x="675" y="813"/>
                    <a:pt x="705" y="813"/>
                  </a:cubicBezTo>
                  <a:cubicBezTo>
                    <a:pt x="734" y="813"/>
                    <a:pt x="764" y="800"/>
                    <a:pt x="789" y="778"/>
                  </a:cubicBezTo>
                  <a:cubicBezTo>
                    <a:pt x="836" y="731"/>
                    <a:pt x="836" y="657"/>
                    <a:pt x="789" y="610"/>
                  </a:cubicBezTo>
                  <a:lnTo>
                    <a:pt x="214" y="36"/>
                  </a:lnTo>
                  <a:cubicBezTo>
                    <a:pt x="191" y="12"/>
                    <a:pt x="161"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4"/>
            <p:cNvSpPr/>
            <p:nvPr/>
          </p:nvSpPr>
          <p:spPr>
            <a:xfrm>
              <a:off x="1359213" y="3511921"/>
              <a:ext cx="39194" cy="38115"/>
            </a:xfrm>
            <a:custGeom>
              <a:rect b="b" l="l" r="r" t="t"/>
              <a:pathLst>
                <a:path extrusionOk="0" h="813" w="836">
                  <a:moveTo>
                    <a:pt x="705" y="1"/>
                  </a:moveTo>
                  <a:cubicBezTo>
                    <a:pt x="675" y="1"/>
                    <a:pt x="644" y="12"/>
                    <a:pt x="621" y="36"/>
                  </a:cubicBezTo>
                  <a:lnTo>
                    <a:pt x="47" y="610"/>
                  </a:lnTo>
                  <a:cubicBezTo>
                    <a:pt x="0" y="657"/>
                    <a:pt x="0" y="731"/>
                    <a:pt x="47" y="778"/>
                  </a:cubicBezTo>
                  <a:cubicBezTo>
                    <a:pt x="69" y="800"/>
                    <a:pt x="100" y="813"/>
                    <a:pt x="130" y="813"/>
                  </a:cubicBezTo>
                  <a:cubicBezTo>
                    <a:pt x="161" y="813"/>
                    <a:pt x="190" y="800"/>
                    <a:pt x="214" y="778"/>
                  </a:cubicBezTo>
                  <a:lnTo>
                    <a:pt x="789" y="203"/>
                  </a:lnTo>
                  <a:cubicBezTo>
                    <a:pt x="836" y="156"/>
                    <a:pt x="836" y="82"/>
                    <a:pt x="789" y="36"/>
                  </a:cubicBezTo>
                  <a:cubicBezTo>
                    <a:pt x="766" y="12"/>
                    <a:pt x="735" y="1"/>
                    <a:pt x="7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4"/>
            <p:cNvSpPr/>
            <p:nvPr/>
          </p:nvSpPr>
          <p:spPr>
            <a:xfrm>
              <a:off x="1315754" y="3511968"/>
              <a:ext cx="38772" cy="38819"/>
            </a:xfrm>
            <a:custGeom>
              <a:rect b="b" l="l" r="r" t="t"/>
              <a:pathLst>
                <a:path extrusionOk="0" h="828" w="827">
                  <a:moveTo>
                    <a:pt x="591" y="237"/>
                  </a:moveTo>
                  <a:lnTo>
                    <a:pt x="591" y="591"/>
                  </a:lnTo>
                  <a:lnTo>
                    <a:pt x="237" y="591"/>
                  </a:lnTo>
                  <a:lnTo>
                    <a:pt x="237" y="237"/>
                  </a:lnTo>
                  <a:close/>
                  <a:moveTo>
                    <a:pt x="119" y="0"/>
                  </a:moveTo>
                  <a:cubicBezTo>
                    <a:pt x="53" y="0"/>
                    <a:pt x="1" y="54"/>
                    <a:pt x="1" y="119"/>
                  </a:cubicBezTo>
                  <a:lnTo>
                    <a:pt x="1" y="709"/>
                  </a:lnTo>
                  <a:cubicBezTo>
                    <a:pt x="1" y="773"/>
                    <a:pt x="53" y="827"/>
                    <a:pt x="119" y="827"/>
                  </a:cubicBezTo>
                  <a:lnTo>
                    <a:pt x="709" y="827"/>
                  </a:lnTo>
                  <a:cubicBezTo>
                    <a:pt x="774" y="827"/>
                    <a:pt x="827" y="773"/>
                    <a:pt x="827" y="709"/>
                  </a:cubicBezTo>
                  <a:lnTo>
                    <a:pt x="827" y="119"/>
                  </a:lnTo>
                  <a:cubicBezTo>
                    <a:pt x="827" y="54"/>
                    <a:pt x="774" y="0"/>
                    <a:pt x="709" y="0"/>
                  </a:cubicBezTo>
                  <a:close/>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4"/>
            <p:cNvSpPr/>
            <p:nvPr/>
          </p:nvSpPr>
          <p:spPr>
            <a:xfrm>
              <a:off x="1269670" y="3538925"/>
              <a:ext cx="42616" cy="11111"/>
            </a:xfrm>
            <a:custGeom>
              <a:rect b="b" l="l" r="r" t="t"/>
              <a:pathLst>
                <a:path extrusionOk="0" h="237" w="909">
                  <a:moveTo>
                    <a:pt x="118" y="0"/>
                  </a:moveTo>
                  <a:cubicBezTo>
                    <a:pt x="54" y="0"/>
                    <a:pt x="1" y="53"/>
                    <a:pt x="1" y="119"/>
                  </a:cubicBezTo>
                  <a:cubicBezTo>
                    <a:pt x="1" y="183"/>
                    <a:pt x="54" y="237"/>
                    <a:pt x="118" y="237"/>
                  </a:cubicBezTo>
                  <a:lnTo>
                    <a:pt x="790" y="237"/>
                  </a:lnTo>
                  <a:cubicBezTo>
                    <a:pt x="855" y="237"/>
                    <a:pt x="909" y="183"/>
                    <a:pt x="909" y="119"/>
                  </a:cubicBezTo>
                  <a:cubicBezTo>
                    <a:pt x="909" y="53"/>
                    <a:pt x="855" y="0"/>
                    <a:pt x="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4"/>
            <p:cNvSpPr/>
            <p:nvPr/>
          </p:nvSpPr>
          <p:spPr>
            <a:xfrm>
              <a:off x="627488" y="3716792"/>
              <a:ext cx="406049" cy="369247"/>
            </a:xfrm>
            <a:custGeom>
              <a:rect b="b" l="l" r="r" t="t"/>
              <a:pathLst>
                <a:path extrusionOk="0" h="7876" w="8661">
                  <a:moveTo>
                    <a:pt x="4028" y="0"/>
                  </a:moveTo>
                  <a:cubicBezTo>
                    <a:pt x="3454" y="0"/>
                    <a:pt x="2934" y="305"/>
                    <a:pt x="2644" y="779"/>
                  </a:cubicBezTo>
                  <a:cubicBezTo>
                    <a:pt x="2584" y="772"/>
                    <a:pt x="2525" y="769"/>
                    <a:pt x="2465" y="769"/>
                  </a:cubicBezTo>
                  <a:cubicBezTo>
                    <a:pt x="1855" y="769"/>
                    <a:pt x="1269" y="1108"/>
                    <a:pt x="982" y="1692"/>
                  </a:cubicBezTo>
                  <a:cubicBezTo>
                    <a:pt x="804" y="2057"/>
                    <a:pt x="773" y="2454"/>
                    <a:pt x="863" y="2818"/>
                  </a:cubicBezTo>
                  <a:cubicBezTo>
                    <a:pt x="662" y="2966"/>
                    <a:pt x="493" y="3164"/>
                    <a:pt x="375" y="3403"/>
                  </a:cubicBezTo>
                  <a:cubicBezTo>
                    <a:pt x="1" y="4166"/>
                    <a:pt x="288" y="5079"/>
                    <a:pt x="1014" y="5498"/>
                  </a:cubicBezTo>
                  <a:cubicBezTo>
                    <a:pt x="1368" y="6838"/>
                    <a:pt x="2572" y="7843"/>
                    <a:pt x="4029" y="7875"/>
                  </a:cubicBezTo>
                  <a:cubicBezTo>
                    <a:pt x="4053" y="7876"/>
                    <a:pt x="4077" y="7876"/>
                    <a:pt x="4101" y="7876"/>
                  </a:cubicBezTo>
                  <a:cubicBezTo>
                    <a:pt x="5657" y="7876"/>
                    <a:pt x="6959" y="6757"/>
                    <a:pt x="7236" y="5267"/>
                  </a:cubicBezTo>
                  <a:cubicBezTo>
                    <a:pt x="7910" y="5147"/>
                    <a:pt x="8460" y="4607"/>
                    <a:pt x="8559" y="3894"/>
                  </a:cubicBezTo>
                  <a:cubicBezTo>
                    <a:pt x="8660" y="3169"/>
                    <a:pt x="8264" y="2489"/>
                    <a:pt x="7633" y="2195"/>
                  </a:cubicBezTo>
                  <a:cubicBezTo>
                    <a:pt x="7659" y="2112"/>
                    <a:pt x="7680" y="2028"/>
                    <a:pt x="7691" y="1940"/>
                  </a:cubicBezTo>
                  <a:cubicBezTo>
                    <a:pt x="7814" y="1052"/>
                    <a:pt x="7194" y="232"/>
                    <a:pt x="6307" y="108"/>
                  </a:cubicBezTo>
                  <a:cubicBezTo>
                    <a:pt x="6231" y="98"/>
                    <a:pt x="6156" y="93"/>
                    <a:pt x="6082" y="93"/>
                  </a:cubicBezTo>
                  <a:cubicBezTo>
                    <a:pt x="5724" y="93"/>
                    <a:pt x="5387" y="212"/>
                    <a:pt x="5113" y="414"/>
                  </a:cubicBezTo>
                  <a:cubicBezTo>
                    <a:pt x="4881" y="206"/>
                    <a:pt x="4587" y="62"/>
                    <a:pt x="4253" y="16"/>
                  </a:cubicBezTo>
                  <a:cubicBezTo>
                    <a:pt x="4177" y="6"/>
                    <a:pt x="4102" y="0"/>
                    <a:pt x="40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4"/>
            <p:cNvSpPr/>
            <p:nvPr/>
          </p:nvSpPr>
          <p:spPr>
            <a:xfrm>
              <a:off x="634614" y="3817868"/>
              <a:ext cx="345712" cy="460246"/>
            </a:xfrm>
            <a:custGeom>
              <a:rect b="b" l="l" r="r" t="t"/>
              <a:pathLst>
                <a:path extrusionOk="0" h="9817" w="7374">
                  <a:moveTo>
                    <a:pt x="3943" y="1"/>
                  </a:moveTo>
                  <a:lnTo>
                    <a:pt x="3943" y="1"/>
                  </a:lnTo>
                  <a:cubicBezTo>
                    <a:pt x="3996" y="327"/>
                    <a:pt x="3953" y="671"/>
                    <a:pt x="3797" y="989"/>
                  </a:cubicBezTo>
                  <a:cubicBezTo>
                    <a:pt x="3508" y="1576"/>
                    <a:pt x="2922" y="1913"/>
                    <a:pt x="2310" y="1913"/>
                  </a:cubicBezTo>
                  <a:cubicBezTo>
                    <a:pt x="2301" y="1913"/>
                    <a:pt x="2292" y="1913"/>
                    <a:pt x="2283" y="1913"/>
                  </a:cubicBezTo>
                  <a:lnTo>
                    <a:pt x="2256" y="2258"/>
                  </a:lnTo>
                  <a:cubicBezTo>
                    <a:pt x="2246" y="2372"/>
                    <a:pt x="2222" y="2478"/>
                    <a:pt x="2191" y="2577"/>
                  </a:cubicBezTo>
                  <a:cubicBezTo>
                    <a:pt x="1951" y="2323"/>
                    <a:pt x="1644" y="2170"/>
                    <a:pt x="1311" y="2170"/>
                  </a:cubicBezTo>
                  <a:cubicBezTo>
                    <a:pt x="1308" y="2170"/>
                    <a:pt x="1306" y="2170"/>
                    <a:pt x="1304" y="2170"/>
                  </a:cubicBezTo>
                  <a:cubicBezTo>
                    <a:pt x="1257" y="2170"/>
                    <a:pt x="1211" y="2173"/>
                    <a:pt x="1164" y="2180"/>
                  </a:cubicBezTo>
                  <a:cubicBezTo>
                    <a:pt x="1147" y="2182"/>
                    <a:pt x="1130" y="2185"/>
                    <a:pt x="1112" y="2189"/>
                  </a:cubicBezTo>
                  <a:cubicBezTo>
                    <a:pt x="1086" y="2194"/>
                    <a:pt x="1060" y="2199"/>
                    <a:pt x="1036" y="2206"/>
                  </a:cubicBezTo>
                  <a:cubicBezTo>
                    <a:pt x="1011" y="2212"/>
                    <a:pt x="986" y="2219"/>
                    <a:pt x="964" y="2227"/>
                  </a:cubicBezTo>
                  <a:cubicBezTo>
                    <a:pt x="873" y="2256"/>
                    <a:pt x="788" y="2295"/>
                    <a:pt x="706" y="2344"/>
                  </a:cubicBezTo>
                  <a:lnTo>
                    <a:pt x="705" y="2339"/>
                  </a:lnTo>
                  <a:cubicBezTo>
                    <a:pt x="286" y="2576"/>
                    <a:pt x="0" y="3021"/>
                    <a:pt x="2" y="3536"/>
                  </a:cubicBezTo>
                  <a:cubicBezTo>
                    <a:pt x="4" y="4294"/>
                    <a:pt x="618" y="4907"/>
                    <a:pt x="1377" y="4907"/>
                  </a:cubicBezTo>
                  <a:cubicBezTo>
                    <a:pt x="1377" y="4907"/>
                    <a:pt x="1378" y="4907"/>
                    <a:pt x="1379" y="4907"/>
                  </a:cubicBezTo>
                  <a:lnTo>
                    <a:pt x="1387" y="4907"/>
                  </a:lnTo>
                  <a:lnTo>
                    <a:pt x="1364" y="9799"/>
                  </a:lnTo>
                  <a:lnTo>
                    <a:pt x="5073" y="9816"/>
                  </a:lnTo>
                  <a:lnTo>
                    <a:pt x="5086" y="7043"/>
                  </a:lnTo>
                  <a:cubicBezTo>
                    <a:pt x="5089" y="7042"/>
                    <a:pt x="5092" y="7042"/>
                    <a:pt x="5095" y="7040"/>
                  </a:cubicBezTo>
                  <a:cubicBezTo>
                    <a:pt x="6222" y="6701"/>
                    <a:pt x="7089" y="5678"/>
                    <a:pt x="7198" y="4398"/>
                  </a:cubicBezTo>
                  <a:lnTo>
                    <a:pt x="7325" y="2894"/>
                  </a:lnTo>
                  <a:cubicBezTo>
                    <a:pt x="7374" y="2280"/>
                    <a:pt x="7243" y="1693"/>
                    <a:pt x="6974" y="1190"/>
                  </a:cubicBezTo>
                  <a:cubicBezTo>
                    <a:pt x="6747" y="763"/>
                    <a:pt x="6614" y="539"/>
                    <a:pt x="6599" y="539"/>
                  </a:cubicBezTo>
                  <a:lnTo>
                    <a:pt x="6599" y="539"/>
                  </a:lnTo>
                  <a:cubicBezTo>
                    <a:pt x="6584" y="539"/>
                    <a:pt x="6683" y="758"/>
                    <a:pt x="6917" y="1214"/>
                  </a:cubicBezTo>
                  <a:cubicBezTo>
                    <a:pt x="6637" y="1333"/>
                    <a:pt x="6333" y="1395"/>
                    <a:pt x="6026" y="1395"/>
                  </a:cubicBezTo>
                  <a:cubicBezTo>
                    <a:pt x="5693" y="1395"/>
                    <a:pt x="5354" y="1321"/>
                    <a:pt x="5034" y="1164"/>
                  </a:cubicBezTo>
                  <a:cubicBezTo>
                    <a:pt x="4519" y="913"/>
                    <a:pt x="4146" y="490"/>
                    <a:pt x="39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4"/>
            <p:cNvSpPr/>
            <p:nvPr/>
          </p:nvSpPr>
          <p:spPr>
            <a:xfrm>
              <a:off x="629082" y="3812196"/>
              <a:ext cx="356682" cy="471497"/>
            </a:xfrm>
            <a:custGeom>
              <a:rect b="b" l="l" r="r" t="t"/>
              <a:pathLst>
                <a:path extrusionOk="0" h="10057" w="7608">
                  <a:moveTo>
                    <a:pt x="4189" y="601"/>
                  </a:moveTo>
                  <a:cubicBezTo>
                    <a:pt x="4420" y="938"/>
                    <a:pt x="4734" y="1212"/>
                    <a:pt x="5102" y="1392"/>
                  </a:cubicBezTo>
                  <a:cubicBezTo>
                    <a:pt x="5431" y="1553"/>
                    <a:pt x="5789" y="1634"/>
                    <a:pt x="6148" y="1634"/>
                  </a:cubicBezTo>
                  <a:cubicBezTo>
                    <a:pt x="6450" y="1634"/>
                    <a:pt x="6753" y="1577"/>
                    <a:pt x="7040" y="1462"/>
                  </a:cubicBezTo>
                  <a:cubicBezTo>
                    <a:pt x="7271" y="1939"/>
                    <a:pt x="7370" y="2471"/>
                    <a:pt x="7325" y="3008"/>
                  </a:cubicBezTo>
                  <a:lnTo>
                    <a:pt x="7197" y="4512"/>
                  </a:lnTo>
                  <a:cubicBezTo>
                    <a:pt x="7098" y="5696"/>
                    <a:pt x="6286" y="6716"/>
                    <a:pt x="5168" y="7053"/>
                  </a:cubicBezTo>
                  <a:cubicBezTo>
                    <a:pt x="5120" y="7069"/>
                    <a:pt x="5085" y="7114"/>
                    <a:pt x="5085" y="7165"/>
                  </a:cubicBezTo>
                  <a:lnTo>
                    <a:pt x="5073" y="9821"/>
                  </a:lnTo>
                  <a:lnTo>
                    <a:pt x="1600" y="9805"/>
                  </a:lnTo>
                  <a:lnTo>
                    <a:pt x="1623" y="5032"/>
                  </a:lnTo>
                  <a:cubicBezTo>
                    <a:pt x="1623" y="5000"/>
                    <a:pt x="1607" y="4969"/>
                    <a:pt x="1584" y="4948"/>
                  </a:cubicBezTo>
                  <a:cubicBezTo>
                    <a:pt x="1562" y="4926"/>
                    <a:pt x="1527" y="4912"/>
                    <a:pt x="1496" y="4912"/>
                  </a:cubicBezTo>
                  <a:lnTo>
                    <a:pt x="1494" y="4912"/>
                  </a:lnTo>
                  <a:cubicBezTo>
                    <a:pt x="1158" y="4912"/>
                    <a:pt x="845" y="4783"/>
                    <a:pt x="607" y="4547"/>
                  </a:cubicBezTo>
                  <a:cubicBezTo>
                    <a:pt x="370" y="4310"/>
                    <a:pt x="239" y="3995"/>
                    <a:pt x="238" y="3660"/>
                  </a:cubicBezTo>
                  <a:cubicBezTo>
                    <a:pt x="238" y="3220"/>
                    <a:pt x="472" y="2810"/>
                    <a:pt x="854" y="2583"/>
                  </a:cubicBezTo>
                  <a:cubicBezTo>
                    <a:pt x="865" y="2580"/>
                    <a:pt x="876" y="2575"/>
                    <a:pt x="886" y="2568"/>
                  </a:cubicBezTo>
                  <a:cubicBezTo>
                    <a:pt x="956" y="2525"/>
                    <a:pt x="1034" y="2489"/>
                    <a:pt x="1117" y="2462"/>
                  </a:cubicBezTo>
                  <a:cubicBezTo>
                    <a:pt x="1140" y="2454"/>
                    <a:pt x="1161" y="2448"/>
                    <a:pt x="1183" y="2442"/>
                  </a:cubicBezTo>
                  <a:cubicBezTo>
                    <a:pt x="1205" y="2437"/>
                    <a:pt x="1228" y="2432"/>
                    <a:pt x="1254" y="2427"/>
                  </a:cubicBezTo>
                  <a:lnTo>
                    <a:pt x="1297" y="2420"/>
                  </a:lnTo>
                  <a:cubicBezTo>
                    <a:pt x="1339" y="2414"/>
                    <a:pt x="1387" y="2411"/>
                    <a:pt x="1425" y="2410"/>
                  </a:cubicBezTo>
                  <a:cubicBezTo>
                    <a:pt x="1717" y="2410"/>
                    <a:pt x="1993" y="2539"/>
                    <a:pt x="2224" y="2781"/>
                  </a:cubicBezTo>
                  <a:cubicBezTo>
                    <a:pt x="2246" y="2805"/>
                    <a:pt x="2277" y="2818"/>
                    <a:pt x="2310" y="2818"/>
                  </a:cubicBezTo>
                  <a:cubicBezTo>
                    <a:pt x="2318" y="2818"/>
                    <a:pt x="2327" y="2817"/>
                    <a:pt x="2335" y="2815"/>
                  </a:cubicBezTo>
                  <a:cubicBezTo>
                    <a:pt x="2376" y="2806"/>
                    <a:pt x="2408" y="2776"/>
                    <a:pt x="2421" y="2736"/>
                  </a:cubicBezTo>
                  <a:cubicBezTo>
                    <a:pt x="2459" y="2622"/>
                    <a:pt x="2483" y="2506"/>
                    <a:pt x="2491" y="2390"/>
                  </a:cubicBezTo>
                  <a:lnTo>
                    <a:pt x="2511" y="2152"/>
                  </a:lnTo>
                  <a:cubicBezTo>
                    <a:pt x="3153" y="2122"/>
                    <a:pt x="3738" y="1743"/>
                    <a:pt x="4022" y="1164"/>
                  </a:cubicBezTo>
                  <a:cubicBezTo>
                    <a:pt x="4110" y="984"/>
                    <a:pt x="4166" y="795"/>
                    <a:pt x="4189" y="601"/>
                  </a:cubicBezTo>
                  <a:close/>
                  <a:moveTo>
                    <a:pt x="4060" y="0"/>
                  </a:moveTo>
                  <a:cubicBezTo>
                    <a:pt x="4049" y="0"/>
                    <a:pt x="4038" y="2"/>
                    <a:pt x="4027" y="5"/>
                  </a:cubicBezTo>
                  <a:cubicBezTo>
                    <a:pt x="3970" y="22"/>
                    <a:pt x="3933" y="77"/>
                    <a:pt x="3943" y="137"/>
                  </a:cubicBezTo>
                  <a:cubicBezTo>
                    <a:pt x="3995" y="453"/>
                    <a:pt x="3948" y="771"/>
                    <a:pt x="3808" y="1056"/>
                  </a:cubicBezTo>
                  <a:cubicBezTo>
                    <a:pt x="3553" y="1576"/>
                    <a:pt x="3028" y="1914"/>
                    <a:pt x="2441" y="1914"/>
                  </a:cubicBezTo>
                  <a:cubicBezTo>
                    <a:pt x="2428" y="1914"/>
                    <a:pt x="2415" y="1914"/>
                    <a:pt x="2402" y="1913"/>
                  </a:cubicBezTo>
                  <a:cubicBezTo>
                    <a:pt x="2400" y="1913"/>
                    <a:pt x="2399" y="1913"/>
                    <a:pt x="2398" y="1913"/>
                  </a:cubicBezTo>
                  <a:cubicBezTo>
                    <a:pt x="2335" y="1913"/>
                    <a:pt x="2287" y="1961"/>
                    <a:pt x="2282" y="2022"/>
                  </a:cubicBezTo>
                  <a:lnTo>
                    <a:pt x="2255" y="2368"/>
                  </a:lnTo>
                  <a:cubicBezTo>
                    <a:pt x="2252" y="2402"/>
                    <a:pt x="2249" y="2438"/>
                    <a:pt x="2242" y="2474"/>
                  </a:cubicBezTo>
                  <a:cubicBezTo>
                    <a:pt x="1998" y="2276"/>
                    <a:pt x="1715" y="2169"/>
                    <a:pt x="1425" y="2169"/>
                  </a:cubicBezTo>
                  <a:cubicBezTo>
                    <a:pt x="1416" y="2169"/>
                    <a:pt x="1407" y="2169"/>
                    <a:pt x="1398" y="2169"/>
                  </a:cubicBezTo>
                  <a:cubicBezTo>
                    <a:pt x="1352" y="2169"/>
                    <a:pt x="1309" y="2175"/>
                    <a:pt x="1264" y="2182"/>
                  </a:cubicBezTo>
                  <a:lnTo>
                    <a:pt x="1209" y="2190"/>
                  </a:lnTo>
                  <a:cubicBezTo>
                    <a:pt x="1181" y="2195"/>
                    <a:pt x="1152" y="2203"/>
                    <a:pt x="1124" y="2210"/>
                  </a:cubicBezTo>
                  <a:cubicBezTo>
                    <a:pt x="1098" y="2218"/>
                    <a:pt x="1071" y="2225"/>
                    <a:pt x="1043" y="2234"/>
                  </a:cubicBezTo>
                  <a:cubicBezTo>
                    <a:pt x="954" y="2265"/>
                    <a:pt x="870" y="2302"/>
                    <a:pt x="793" y="2346"/>
                  </a:cubicBezTo>
                  <a:cubicBezTo>
                    <a:pt x="784" y="2349"/>
                    <a:pt x="775" y="2353"/>
                    <a:pt x="766" y="2358"/>
                  </a:cubicBezTo>
                  <a:cubicBezTo>
                    <a:pt x="294" y="2624"/>
                    <a:pt x="0" y="3122"/>
                    <a:pt x="2" y="3658"/>
                  </a:cubicBezTo>
                  <a:cubicBezTo>
                    <a:pt x="2" y="4057"/>
                    <a:pt x="158" y="4431"/>
                    <a:pt x="440" y="4712"/>
                  </a:cubicBezTo>
                  <a:cubicBezTo>
                    <a:pt x="694" y="4966"/>
                    <a:pt x="1026" y="5117"/>
                    <a:pt x="1386" y="5143"/>
                  </a:cubicBezTo>
                  <a:lnTo>
                    <a:pt x="1363" y="9921"/>
                  </a:lnTo>
                  <a:cubicBezTo>
                    <a:pt x="1363" y="9986"/>
                    <a:pt x="1416" y="10039"/>
                    <a:pt x="1481" y="10039"/>
                  </a:cubicBezTo>
                  <a:lnTo>
                    <a:pt x="5189" y="10057"/>
                  </a:lnTo>
                  <a:cubicBezTo>
                    <a:pt x="5220" y="10057"/>
                    <a:pt x="5250" y="10045"/>
                    <a:pt x="5269" y="10019"/>
                  </a:cubicBezTo>
                  <a:cubicBezTo>
                    <a:pt x="5291" y="9998"/>
                    <a:pt x="5303" y="9967"/>
                    <a:pt x="5303" y="9936"/>
                  </a:cubicBezTo>
                  <a:lnTo>
                    <a:pt x="5317" y="7248"/>
                  </a:lnTo>
                  <a:cubicBezTo>
                    <a:pt x="6479" y="6864"/>
                    <a:pt x="7324" y="5780"/>
                    <a:pt x="7429" y="4527"/>
                  </a:cubicBezTo>
                  <a:lnTo>
                    <a:pt x="7555" y="3024"/>
                  </a:lnTo>
                  <a:cubicBezTo>
                    <a:pt x="7607" y="2405"/>
                    <a:pt x="7483" y="1793"/>
                    <a:pt x="7195" y="1252"/>
                  </a:cubicBezTo>
                  <a:cubicBezTo>
                    <a:pt x="6878" y="658"/>
                    <a:pt x="6799" y="528"/>
                    <a:pt x="6727" y="528"/>
                  </a:cubicBezTo>
                  <a:cubicBezTo>
                    <a:pt x="6706" y="528"/>
                    <a:pt x="6685" y="539"/>
                    <a:pt x="6660" y="553"/>
                  </a:cubicBezTo>
                  <a:cubicBezTo>
                    <a:pt x="6546" y="612"/>
                    <a:pt x="6548" y="643"/>
                    <a:pt x="6869" y="1269"/>
                  </a:cubicBezTo>
                  <a:cubicBezTo>
                    <a:pt x="6634" y="1352"/>
                    <a:pt x="6389" y="1394"/>
                    <a:pt x="6144" y="1394"/>
                  </a:cubicBezTo>
                  <a:cubicBezTo>
                    <a:pt x="5821" y="1394"/>
                    <a:pt x="5499" y="1322"/>
                    <a:pt x="5203" y="1176"/>
                  </a:cubicBezTo>
                  <a:cubicBezTo>
                    <a:pt x="4738" y="948"/>
                    <a:pt x="4369" y="557"/>
                    <a:pt x="4169" y="72"/>
                  </a:cubicBezTo>
                  <a:cubicBezTo>
                    <a:pt x="4150" y="28"/>
                    <a:pt x="4107" y="0"/>
                    <a:pt x="4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4"/>
            <p:cNvSpPr/>
            <p:nvPr/>
          </p:nvSpPr>
          <p:spPr>
            <a:xfrm>
              <a:off x="762553" y="4128551"/>
              <a:ext cx="110924" cy="75246"/>
            </a:xfrm>
            <a:custGeom>
              <a:rect b="b" l="l" r="r" t="t"/>
              <a:pathLst>
                <a:path extrusionOk="0" h="1605" w="2366">
                  <a:moveTo>
                    <a:pt x="1" y="0"/>
                  </a:moveTo>
                  <a:lnTo>
                    <a:pt x="1" y="0"/>
                  </a:lnTo>
                  <a:cubicBezTo>
                    <a:pt x="557" y="1339"/>
                    <a:pt x="2360" y="1605"/>
                    <a:pt x="2360" y="1605"/>
                  </a:cubicBezTo>
                  <a:lnTo>
                    <a:pt x="2366" y="336"/>
                  </a:lnTo>
                  <a:lnTo>
                    <a:pt x="2366" y="336"/>
                  </a:lnTo>
                  <a:cubicBezTo>
                    <a:pt x="2100" y="416"/>
                    <a:pt x="1821" y="460"/>
                    <a:pt x="1534" y="460"/>
                  </a:cubicBezTo>
                  <a:cubicBezTo>
                    <a:pt x="1460" y="460"/>
                    <a:pt x="1384" y="457"/>
                    <a:pt x="1308" y="451"/>
                  </a:cubicBezTo>
                  <a:cubicBezTo>
                    <a:pt x="826" y="410"/>
                    <a:pt x="383" y="24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4"/>
            <p:cNvSpPr/>
            <p:nvPr/>
          </p:nvSpPr>
          <p:spPr>
            <a:xfrm>
              <a:off x="840376" y="3951996"/>
              <a:ext cx="21238" cy="19409"/>
            </a:xfrm>
            <a:custGeom>
              <a:rect b="b" l="l" r="r" t="t"/>
              <a:pathLst>
                <a:path extrusionOk="0" h="414" w="453">
                  <a:moveTo>
                    <a:pt x="226" y="0"/>
                  </a:moveTo>
                  <a:cubicBezTo>
                    <a:pt x="131" y="0"/>
                    <a:pt x="46" y="66"/>
                    <a:pt x="25" y="162"/>
                  </a:cubicBezTo>
                  <a:cubicBezTo>
                    <a:pt x="0" y="274"/>
                    <a:pt x="70" y="384"/>
                    <a:pt x="182" y="409"/>
                  </a:cubicBezTo>
                  <a:cubicBezTo>
                    <a:pt x="197" y="412"/>
                    <a:pt x="211" y="414"/>
                    <a:pt x="226" y="414"/>
                  </a:cubicBezTo>
                  <a:cubicBezTo>
                    <a:pt x="321" y="414"/>
                    <a:pt x="407" y="348"/>
                    <a:pt x="428" y="251"/>
                  </a:cubicBezTo>
                  <a:cubicBezTo>
                    <a:pt x="453" y="140"/>
                    <a:pt x="383" y="30"/>
                    <a:pt x="271" y="5"/>
                  </a:cubicBezTo>
                  <a:cubicBezTo>
                    <a:pt x="256" y="2"/>
                    <a:pt x="241" y="0"/>
                    <a:pt x="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4"/>
            <p:cNvSpPr/>
            <p:nvPr/>
          </p:nvSpPr>
          <p:spPr>
            <a:xfrm>
              <a:off x="932123" y="3963857"/>
              <a:ext cx="18800" cy="17206"/>
            </a:xfrm>
            <a:custGeom>
              <a:rect b="b" l="l" r="r" t="t"/>
              <a:pathLst>
                <a:path extrusionOk="0" h="367" w="401">
                  <a:moveTo>
                    <a:pt x="201" y="0"/>
                  </a:moveTo>
                  <a:cubicBezTo>
                    <a:pt x="117" y="0"/>
                    <a:pt x="40" y="59"/>
                    <a:pt x="21" y="145"/>
                  </a:cubicBezTo>
                  <a:cubicBezTo>
                    <a:pt x="1" y="243"/>
                    <a:pt x="63" y="340"/>
                    <a:pt x="161" y="362"/>
                  </a:cubicBezTo>
                  <a:cubicBezTo>
                    <a:pt x="174" y="365"/>
                    <a:pt x="187" y="366"/>
                    <a:pt x="200" y="366"/>
                  </a:cubicBezTo>
                  <a:cubicBezTo>
                    <a:pt x="284" y="366"/>
                    <a:pt x="360" y="308"/>
                    <a:pt x="379" y="222"/>
                  </a:cubicBezTo>
                  <a:cubicBezTo>
                    <a:pt x="400" y="122"/>
                    <a:pt x="338" y="24"/>
                    <a:pt x="239" y="4"/>
                  </a:cubicBezTo>
                  <a:cubicBezTo>
                    <a:pt x="226" y="2"/>
                    <a:pt x="214"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4"/>
            <p:cNvSpPr/>
            <p:nvPr/>
          </p:nvSpPr>
          <p:spPr>
            <a:xfrm>
              <a:off x="824109" y="3900989"/>
              <a:ext cx="53212" cy="21332"/>
            </a:xfrm>
            <a:custGeom>
              <a:rect b="b" l="l" r="r" t="t"/>
              <a:pathLst>
                <a:path extrusionOk="0" h="455" w="1135">
                  <a:moveTo>
                    <a:pt x="632" y="0"/>
                  </a:moveTo>
                  <a:cubicBezTo>
                    <a:pt x="603" y="0"/>
                    <a:pt x="574" y="2"/>
                    <a:pt x="543" y="5"/>
                  </a:cubicBezTo>
                  <a:cubicBezTo>
                    <a:pt x="300" y="31"/>
                    <a:pt x="126" y="150"/>
                    <a:pt x="66" y="249"/>
                  </a:cubicBezTo>
                  <a:cubicBezTo>
                    <a:pt x="1" y="351"/>
                    <a:pt x="35" y="425"/>
                    <a:pt x="100" y="445"/>
                  </a:cubicBezTo>
                  <a:cubicBezTo>
                    <a:pt x="124" y="452"/>
                    <a:pt x="149" y="455"/>
                    <a:pt x="176" y="455"/>
                  </a:cubicBezTo>
                  <a:cubicBezTo>
                    <a:pt x="227" y="455"/>
                    <a:pt x="283" y="445"/>
                    <a:pt x="337" y="437"/>
                  </a:cubicBezTo>
                  <a:cubicBezTo>
                    <a:pt x="420" y="423"/>
                    <a:pt x="504" y="411"/>
                    <a:pt x="578" y="403"/>
                  </a:cubicBezTo>
                  <a:cubicBezTo>
                    <a:pt x="652" y="395"/>
                    <a:pt x="736" y="391"/>
                    <a:pt x="821" y="387"/>
                  </a:cubicBezTo>
                  <a:cubicBezTo>
                    <a:pt x="904" y="381"/>
                    <a:pt x="991" y="379"/>
                    <a:pt x="1054" y="345"/>
                  </a:cubicBezTo>
                  <a:cubicBezTo>
                    <a:pt x="1115" y="311"/>
                    <a:pt x="1135" y="232"/>
                    <a:pt x="1054" y="145"/>
                  </a:cubicBezTo>
                  <a:cubicBezTo>
                    <a:pt x="986" y="71"/>
                    <a:pt x="831" y="0"/>
                    <a:pt x="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4"/>
            <p:cNvSpPr/>
            <p:nvPr/>
          </p:nvSpPr>
          <p:spPr>
            <a:xfrm>
              <a:off x="929264" y="3905349"/>
              <a:ext cx="45523" cy="22691"/>
            </a:xfrm>
            <a:custGeom>
              <a:rect b="b" l="l" r="r" t="t"/>
              <a:pathLst>
                <a:path extrusionOk="0" h="484" w="971">
                  <a:moveTo>
                    <a:pt x="350" y="1"/>
                  </a:moveTo>
                  <a:cubicBezTo>
                    <a:pt x="232" y="1"/>
                    <a:pt x="138" y="31"/>
                    <a:pt x="85" y="71"/>
                  </a:cubicBezTo>
                  <a:cubicBezTo>
                    <a:pt x="0" y="135"/>
                    <a:pt x="6" y="207"/>
                    <a:pt x="54" y="246"/>
                  </a:cubicBezTo>
                  <a:cubicBezTo>
                    <a:pt x="103" y="286"/>
                    <a:pt x="179" y="301"/>
                    <a:pt x="251" y="318"/>
                  </a:cubicBezTo>
                  <a:cubicBezTo>
                    <a:pt x="324" y="335"/>
                    <a:pt x="398" y="353"/>
                    <a:pt x="460" y="371"/>
                  </a:cubicBezTo>
                  <a:cubicBezTo>
                    <a:pt x="523" y="389"/>
                    <a:pt x="595" y="413"/>
                    <a:pt x="665" y="439"/>
                  </a:cubicBezTo>
                  <a:cubicBezTo>
                    <a:pt x="727" y="459"/>
                    <a:pt x="790" y="484"/>
                    <a:pt x="847" y="484"/>
                  </a:cubicBezTo>
                  <a:cubicBezTo>
                    <a:pt x="855" y="484"/>
                    <a:pt x="863" y="483"/>
                    <a:pt x="870" y="482"/>
                  </a:cubicBezTo>
                  <a:cubicBezTo>
                    <a:pt x="931" y="475"/>
                    <a:pt x="971" y="416"/>
                    <a:pt x="931" y="318"/>
                  </a:cubicBezTo>
                  <a:cubicBezTo>
                    <a:pt x="893" y="222"/>
                    <a:pt x="761" y="91"/>
                    <a:pt x="553" y="30"/>
                  </a:cubicBezTo>
                  <a:cubicBezTo>
                    <a:pt x="481" y="9"/>
                    <a:pt x="412" y="1"/>
                    <a:pt x="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4"/>
            <p:cNvSpPr/>
            <p:nvPr/>
          </p:nvSpPr>
          <p:spPr>
            <a:xfrm>
              <a:off x="878163" y="3929352"/>
              <a:ext cx="49883" cy="96344"/>
            </a:xfrm>
            <a:custGeom>
              <a:rect b="b" l="l" r="r" t="t"/>
              <a:pathLst>
                <a:path extrusionOk="0" h="2055" w="1064">
                  <a:moveTo>
                    <a:pt x="607" y="0"/>
                  </a:moveTo>
                  <a:cubicBezTo>
                    <a:pt x="598" y="0"/>
                    <a:pt x="588" y="1"/>
                    <a:pt x="579" y="4"/>
                  </a:cubicBezTo>
                  <a:cubicBezTo>
                    <a:pt x="514" y="19"/>
                    <a:pt x="475" y="83"/>
                    <a:pt x="490" y="146"/>
                  </a:cubicBezTo>
                  <a:lnTo>
                    <a:pt x="792" y="1420"/>
                  </a:lnTo>
                  <a:cubicBezTo>
                    <a:pt x="815" y="1519"/>
                    <a:pt x="792" y="1619"/>
                    <a:pt x="727" y="1698"/>
                  </a:cubicBezTo>
                  <a:cubicBezTo>
                    <a:pt x="667" y="1773"/>
                    <a:pt x="577" y="1818"/>
                    <a:pt x="487" y="1818"/>
                  </a:cubicBezTo>
                  <a:cubicBezTo>
                    <a:pt x="480" y="1818"/>
                    <a:pt x="473" y="1818"/>
                    <a:pt x="467" y="1818"/>
                  </a:cubicBezTo>
                  <a:lnTo>
                    <a:pt x="125" y="1807"/>
                  </a:lnTo>
                  <a:cubicBezTo>
                    <a:pt x="71" y="1809"/>
                    <a:pt x="6" y="1857"/>
                    <a:pt x="4" y="1921"/>
                  </a:cubicBezTo>
                  <a:cubicBezTo>
                    <a:pt x="1" y="1988"/>
                    <a:pt x="53" y="2043"/>
                    <a:pt x="118" y="2044"/>
                  </a:cubicBezTo>
                  <a:lnTo>
                    <a:pt x="459" y="2054"/>
                  </a:lnTo>
                  <a:lnTo>
                    <a:pt x="476" y="2054"/>
                  </a:lnTo>
                  <a:cubicBezTo>
                    <a:pt x="644" y="2054"/>
                    <a:pt x="802" y="1980"/>
                    <a:pt x="913" y="1848"/>
                  </a:cubicBezTo>
                  <a:cubicBezTo>
                    <a:pt x="1023" y="1713"/>
                    <a:pt x="1063" y="1536"/>
                    <a:pt x="1023" y="1365"/>
                  </a:cubicBezTo>
                  <a:lnTo>
                    <a:pt x="721" y="92"/>
                  </a:lnTo>
                  <a:cubicBezTo>
                    <a:pt x="708" y="36"/>
                    <a:pt x="660" y="0"/>
                    <a:pt x="6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4"/>
            <p:cNvSpPr/>
            <p:nvPr/>
          </p:nvSpPr>
          <p:spPr>
            <a:xfrm>
              <a:off x="808075" y="4018895"/>
              <a:ext cx="67136" cy="42335"/>
            </a:xfrm>
            <a:custGeom>
              <a:rect b="b" l="l" r="r" t="t"/>
              <a:pathLst>
                <a:path extrusionOk="0" h="903" w="1432">
                  <a:moveTo>
                    <a:pt x="386" y="1"/>
                  </a:moveTo>
                  <a:cubicBezTo>
                    <a:pt x="348" y="1"/>
                    <a:pt x="309" y="12"/>
                    <a:pt x="276" y="35"/>
                  </a:cubicBezTo>
                  <a:cubicBezTo>
                    <a:pt x="87" y="171"/>
                    <a:pt x="0" y="577"/>
                    <a:pt x="600" y="830"/>
                  </a:cubicBezTo>
                  <a:cubicBezTo>
                    <a:pt x="721" y="881"/>
                    <a:pt x="825" y="902"/>
                    <a:pt x="915" y="902"/>
                  </a:cubicBezTo>
                  <a:cubicBezTo>
                    <a:pt x="1193" y="902"/>
                    <a:pt x="1334" y="701"/>
                    <a:pt x="1395" y="559"/>
                  </a:cubicBezTo>
                  <a:cubicBezTo>
                    <a:pt x="1431" y="475"/>
                    <a:pt x="1379" y="368"/>
                    <a:pt x="1287" y="363"/>
                  </a:cubicBezTo>
                  <a:cubicBezTo>
                    <a:pt x="911" y="340"/>
                    <a:pt x="642" y="155"/>
                    <a:pt x="517" y="50"/>
                  </a:cubicBezTo>
                  <a:cubicBezTo>
                    <a:pt x="480" y="17"/>
                    <a:pt x="433" y="1"/>
                    <a:pt x="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4"/>
            <p:cNvSpPr/>
            <p:nvPr/>
          </p:nvSpPr>
          <p:spPr>
            <a:xfrm>
              <a:off x="808075" y="4013316"/>
              <a:ext cx="72105" cy="53446"/>
            </a:xfrm>
            <a:custGeom>
              <a:rect b="b" l="l" r="r" t="t"/>
              <a:pathLst>
                <a:path extrusionOk="0" h="1140" w="1538">
                  <a:moveTo>
                    <a:pt x="385" y="237"/>
                  </a:moveTo>
                  <a:cubicBezTo>
                    <a:pt x="405" y="237"/>
                    <a:pt x="425" y="244"/>
                    <a:pt x="440" y="258"/>
                  </a:cubicBezTo>
                  <a:cubicBezTo>
                    <a:pt x="577" y="374"/>
                    <a:pt x="870" y="575"/>
                    <a:pt x="1280" y="601"/>
                  </a:cubicBezTo>
                  <a:cubicBezTo>
                    <a:pt x="1283" y="603"/>
                    <a:pt x="1292" y="618"/>
                    <a:pt x="1286" y="633"/>
                  </a:cubicBezTo>
                  <a:cubicBezTo>
                    <a:pt x="1228" y="768"/>
                    <a:pt x="1120" y="904"/>
                    <a:pt x="915" y="904"/>
                  </a:cubicBezTo>
                  <a:cubicBezTo>
                    <a:pt x="840" y="904"/>
                    <a:pt x="751" y="886"/>
                    <a:pt x="647" y="841"/>
                  </a:cubicBezTo>
                  <a:cubicBezTo>
                    <a:pt x="410" y="742"/>
                    <a:pt x="270" y="608"/>
                    <a:pt x="254" y="466"/>
                  </a:cubicBezTo>
                  <a:cubicBezTo>
                    <a:pt x="244" y="369"/>
                    <a:pt x="292" y="289"/>
                    <a:pt x="346" y="250"/>
                  </a:cubicBezTo>
                  <a:cubicBezTo>
                    <a:pt x="357" y="242"/>
                    <a:pt x="372" y="237"/>
                    <a:pt x="385" y="237"/>
                  </a:cubicBezTo>
                  <a:close/>
                  <a:moveTo>
                    <a:pt x="385" y="1"/>
                  </a:moveTo>
                  <a:cubicBezTo>
                    <a:pt x="322" y="1"/>
                    <a:pt x="260" y="20"/>
                    <a:pt x="207" y="58"/>
                  </a:cubicBezTo>
                  <a:cubicBezTo>
                    <a:pt x="74" y="154"/>
                    <a:pt x="0" y="325"/>
                    <a:pt x="20" y="492"/>
                  </a:cubicBezTo>
                  <a:cubicBezTo>
                    <a:pt x="35" y="625"/>
                    <a:pt x="125" y="877"/>
                    <a:pt x="554" y="1058"/>
                  </a:cubicBezTo>
                  <a:cubicBezTo>
                    <a:pt x="686" y="1114"/>
                    <a:pt x="806" y="1139"/>
                    <a:pt x="912" y="1139"/>
                  </a:cubicBezTo>
                  <a:cubicBezTo>
                    <a:pt x="1212" y="1139"/>
                    <a:pt x="1410" y="947"/>
                    <a:pt x="1504" y="724"/>
                  </a:cubicBezTo>
                  <a:cubicBezTo>
                    <a:pt x="1537" y="644"/>
                    <a:pt x="1531" y="554"/>
                    <a:pt x="1485" y="480"/>
                  </a:cubicBezTo>
                  <a:cubicBezTo>
                    <a:pt x="1443" y="411"/>
                    <a:pt x="1374" y="369"/>
                    <a:pt x="1295" y="364"/>
                  </a:cubicBezTo>
                  <a:cubicBezTo>
                    <a:pt x="954" y="342"/>
                    <a:pt x="708" y="175"/>
                    <a:pt x="593" y="78"/>
                  </a:cubicBezTo>
                  <a:cubicBezTo>
                    <a:pt x="532" y="27"/>
                    <a:pt x="458" y="1"/>
                    <a:pt x="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4"/>
            <p:cNvSpPr/>
            <p:nvPr/>
          </p:nvSpPr>
          <p:spPr>
            <a:xfrm>
              <a:off x="676620" y="3960903"/>
              <a:ext cx="31786" cy="43038"/>
            </a:xfrm>
            <a:custGeom>
              <a:rect b="b" l="l" r="r" t="t"/>
              <a:pathLst>
                <a:path extrusionOk="0" h="918" w="678">
                  <a:moveTo>
                    <a:pt x="132" y="1"/>
                  </a:moveTo>
                  <a:cubicBezTo>
                    <a:pt x="100" y="1"/>
                    <a:pt x="68" y="13"/>
                    <a:pt x="45" y="37"/>
                  </a:cubicBezTo>
                  <a:cubicBezTo>
                    <a:pt x="0" y="85"/>
                    <a:pt x="2" y="159"/>
                    <a:pt x="49" y="204"/>
                  </a:cubicBezTo>
                  <a:lnTo>
                    <a:pt x="379" y="520"/>
                  </a:lnTo>
                  <a:lnTo>
                    <a:pt x="136" y="705"/>
                  </a:lnTo>
                  <a:cubicBezTo>
                    <a:pt x="84" y="745"/>
                    <a:pt x="75" y="819"/>
                    <a:pt x="114" y="871"/>
                  </a:cubicBezTo>
                  <a:cubicBezTo>
                    <a:pt x="137" y="903"/>
                    <a:pt x="172" y="917"/>
                    <a:pt x="208" y="917"/>
                  </a:cubicBezTo>
                  <a:cubicBezTo>
                    <a:pt x="232" y="917"/>
                    <a:pt x="257" y="910"/>
                    <a:pt x="278" y="890"/>
                  </a:cubicBezTo>
                  <a:lnTo>
                    <a:pt x="630" y="622"/>
                  </a:lnTo>
                  <a:cubicBezTo>
                    <a:pt x="659" y="602"/>
                    <a:pt x="676" y="570"/>
                    <a:pt x="677" y="536"/>
                  </a:cubicBezTo>
                  <a:cubicBezTo>
                    <a:pt x="678" y="500"/>
                    <a:pt x="665" y="468"/>
                    <a:pt x="640" y="443"/>
                  </a:cubicBezTo>
                  <a:lnTo>
                    <a:pt x="213" y="33"/>
                  </a:lnTo>
                  <a:cubicBezTo>
                    <a:pt x="190" y="11"/>
                    <a:pt x="161"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4"/>
            <p:cNvSpPr/>
            <p:nvPr/>
          </p:nvSpPr>
          <p:spPr>
            <a:xfrm>
              <a:off x="367249" y="4199341"/>
              <a:ext cx="807973" cy="698502"/>
            </a:xfrm>
            <a:custGeom>
              <a:rect b="b" l="l" r="r" t="t"/>
              <a:pathLst>
                <a:path extrusionOk="0" h="14899" w="17234">
                  <a:moveTo>
                    <a:pt x="8734" y="0"/>
                  </a:moveTo>
                  <a:cubicBezTo>
                    <a:pt x="7767" y="0"/>
                    <a:pt x="6501" y="98"/>
                    <a:pt x="5308" y="218"/>
                  </a:cubicBezTo>
                  <a:cubicBezTo>
                    <a:pt x="3176" y="432"/>
                    <a:pt x="1476" y="2071"/>
                    <a:pt x="1194" y="4169"/>
                  </a:cubicBezTo>
                  <a:lnTo>
                    <a:pt x="198" y="14151"/>
                  </a:lnTo>
                  <a:cubicBezTo>
                    <a:pt x="177" y="14357"/>
                    <a:pt x="1" y="14899"/>
                    <a:pt x="216" y="14899"/>
                  </a:cubicBezTo>
                  <a:cubicBezTo>
                    <a:pt x="217" y="14899"/>
                    <a:pt x="217" y="14899"/>
                    <a:pt x="218" y="14899"/>
                  </a:cubicBezTo>
                  <a:lnTo>
                    <a:pt x="17233" y="14819"/>
                  </a:lnTo>
                  <a:cubicBezTo>
                    <a:pt x="17233" y="14819"/>
                    <a:pt x="14913" y="4003"/>
                    <a:pt x="14905" y="3789"/>
                  </a:cubicBezTo>
                  <a:cubicBezTo>
                    <a:pt x="14862" y="2607"/>
                    <a:pt x="14606" y="1401"/>
                    <a:pt x="13440" y="791"/>
                  </a:cubicBezTo>
                  <a:cubicBezTo>
                    <a:pt x="12190" y="137"/>
                    <a:pt x="10642" y="76"/>
                    <a:pt x="9254" y="12"/>
                  </a:cubicBezTo>
                  <a:cubicBezTo>
                    <a:pt x="9093" y="4"/>
                    <a:pt x="8919" y="0"/>
                    <a:pt x="87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4"/>
            <p:cNvSpPr/>
            <p:nvPr/>
          </p:nvSpPr>
          <p:spPr>
            <a:xfrm>
              <a:off x="365139" y="4193716"/>
              <a:ext cx="815849" cy="709707"/>
            </a:xfrm>
            <a:custGeom>
              <a:rect b="b" l="l" r="r" t="t"/>
              <a:pathLst>
                <a:path extrusionOk="0" h="15138" w="17402">
                  <a:moveTo>
                    <a:pt x="8777" y="236"/>
                  </a:moveTo>
                  <a:cubicBezTo>
                    <a:pt x="8965" y="236"/>
                    <a:pt x="9138" y="241"/>
                    <a:pt x="9296" y="247"/>
                  </a:cubicBezTo>
                  <a:lnTo>
                    <a:pt x="9386" y="251"/>
                  </a:lnTo>
                  <a:cubicBezTo>
                    <a:pt x="10719" y="314"/>
                    <a:pt x="12231" y="386"/>
                    <a:pt x="13431" y="1014"/>
                  </a:cubicBezTo>
                  <a:cubicBezTo>
                    <a:pt x="14601" y="1626"/>
                    <a:pt x="14794" y="2885"/>
                    <a:pt x="14832" y="3912"/>
                  </a:cubicBezTo>
                  <a:cubicBezTo>
                    <a:pt x="14840" y="4123"/>
                    <a:pt x="16785" y="13204"/>
                    <a:pt x="17132" y="14821"/>
                  </a:cubicBezTo>
                  <a:lnTo>
                    <a:pt x="277" y="14900"/>
                  </a:lnTo>
                  <a:cubicBezTo>
                    <a:pt x="254" y="14825"/>
                    <a:pt x="303" y="14589"/>
                    <a:pt x="324" y="14485"/>
                  </a:cubicBezTo>
                  <a:cubicBezTo>
                    <a:pt x="341" y="14405"/>
                    <a:pt x="355" y="14333"/>
                    <a:pt x="360" y="14280"/>
                  </a:cubicBezTo>
                  <a:lnTo>
                    <a:pt x="1357" y="4304"/>
                  </a:lnTo>
                  <a:cubicBezTo>
                    <a:pt x="1632" y="2246"/>
                    <a:pt x="3280" y="663"/>
                    <a:pt x="5365" y="453"/>
                  </a:cubicBezTo>
                  <a:cubicBezTo>
                    <a:pt x="6801" y="309"/>
                    <a:pt x="7943" y="236"/>
                    <a:pt x="8777" y="236"/>
                  </a:cubicBezTo>
                  <a:close/>
                  <a:moveTo>
                    <a:pt x="8778" y="1"/>
                  </a:moveTo>
                  <a:cubicBezTo>
                    <a:pt x="7936" y="1"/>
                    <a:pt x="6784" y="74"/>
                    <a:pt x="5342" y="219"/>
                  </a:cubicBezTo>
                  <a:cubicBezTo>
                    <a:pt x="3148" y="439"/>
                    <a:pt x="1412" y="2104"/>
                    <a:pt x="1121" y="4276"/>
                  </a:cubicBezTo>
                  <a:lnTo>
                    <a:pt x="125" y="14256"/>
                  </a:lnTo>
                  <a:cubicBezTo>
                    <a:pt x="120" y="14303"/>
                    <a:pt x="107" y="14368"/>
                    <a:pt x="93" y="14439"/>
                  </a:cubicBezTo>
                  <a:cubicBezTo>
                    <a:pt x="34" y="14729"/>
                    <a:pt x="0" y="14944"/>
                    <a:pt x="99" y="15063"/>
                  </a:cubicBezTo>
                  <a:cubicBezTo>
                    <a:pt x="139" y="15111"/>
                    <a:pt x="196" y="15137"/>
                    <a:pt x="262" y="15137"/>
                  </a:cubicBezTo>
                  <a:cubicBezTo>
                    <a:pt x="263" y="15137"/>
                    <a:pt x="263" y="15137"/>
                    <a:pt x="264" y="15136"/>
                  </a:cubicBezTo>
                  <a:lnTo>
                    <a:pt x="17279" y="15055"/>
                  </a:lnTo>
                  <a:cubicBezTo>
                    <a:pt x="17315" y="15055"/>
                    <a:pt x="17349" y="15038"/>
                    <a:pt x="17371" y="15012"/>
                  </a:cubicBezTo>
                  <a:cubicBezTo>
                    <a:pt x="17392" y="14983"/>
                    <a:pt x="17402" y="14947"/>
                    <a:pt x="17394" y="14913"/>
                  </a:cubicBezTo>
                  <a:cubicBezTo>
                    <a:pt x="16599" y="11210"/>
                    <a:pt x="15092" y="4144"/>
                    <a:pt x="15068" y="3903"/>
                  </a:cubicBezTo>
                  <a:cubicBezTo>
                    <a:pt x="15027" y="2812"/>
                    <a:pt x="14818" y="1474"/>
                    <a:pt x="13540" y="805"/>
                  </a:cubicBezTo>
                  <a:cubicBezTo>
                    <a:pt x="12293" y="153"/>
                    <a:pt x="10755" y="81"/>
                    <a:pt x="9396" y="16"/>
                  </a:cubicBezTo>
                  <a:lnTo>
                    <a:pt x="9306" y="12"/>
                  </a:lnTo>
                  <a:cubicBezTo>
                    <a:pt x="9146" y="5"/>
                    <a:pt x="8970" y="1"/>
                    <a:pt x="8778"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4"/>
            <p:cNvSpPr/>
            <p:nvPr/>
          </p:nvSpPr>
          <p:spPr>
            <a:xfrm>
              <a:off x="365139" y="4193716"/>
              <a:ext cx="815849" cy="709707"/>
            </a:xfrm>
            <a:custGeom>
              <a:rect b="b" l="l" r="r" t="t"/>
              <a:pathLst>
                <a:path extrusionOk="0" h="15138" w="17402">
                  <a:moveTo>
                    <a:pt x="8777" y="236"/>
                  </a:moveTo>
                  <a:cubicBezTo>
                    <a:pt x="8965" y="236"/>
                    <a:pt x="9138" y="241"/>
                    <a:pt x="9296" y="247"/>
                  </a:cubicBezTo>
                  <a:lnTo>
                    <a:pt x="9386" y="251"/>
                  </a:lnTo>
                  <a:cubicBezTo>
                    <a:pt x="10719" y="314"/>
                    <a:pt x="12231" y="386"/>
                    <a:pt x="13431" y="1014"/>
                  </a:cubicBezTo>
                  <a:cubicBezTo>
                    <a:pt x="14601" y="1626"/>
                    <a:pt x="14794" y="2885"/>
                    <a:pt x="14832" y="3912"/>
                  </a:cubicBezTo>
                  <a:cubicBezTo>
                    <a:pt x="14840" y="4123"/>
                    <a:pt x="16785" y="13204"/>
                    <a:pt x="17132" y="14821"/>
                  </a:cubicBezTo>
                  <a:lnTo>
                    <a:pt x="277" y="14900"/>
                  </a:lnTo>
                  <a:cubicBezTo>
                    <a:pt x="254" y="14825"/>
                    <a:pt x="303" y="14589"/>
                    <a:pt x="324" y="14485"/>
                  </a:cubicBezTo>
                  <a:cubicBezTo>
                    <a:pt x="341" y="14405"/>
                    <a:pt x="355" y="14333"/>
                    <a:pt x="360" y="14280"/>
                  </a:cubicBezTo>
                  <a:lnTo>
                    <a:pt x="1357" y="4304"/>
                  </a:lnTo>
                  <a:cubicBezTo>
                    <a:pt x="1632" y="2246"/>
                    <a:pt x="3280" y="663"/>
                    <a:pt x="5365" y="453"/>
                  </a:cubicBezTo>
                  <a:cubicBezTo>
                    <a:pt x="6801" y="309"/>
                    <a:pt x="7943" y="236"/>
                    <a:pt x="8777" y="236"/>
                  </a:cubicBezTo>
                  <a:close/>
                  <a:moveTo>
                    <a:pt x="8778" y="1"/>
                  </a:moveTo>
                  <a:cubicBezTo>
                    <a:pt x="7936" y="1"/>
                    <a:pt x="6784" y="74"/>
                    <a:pt x="5342" y="219"/>
                  </a:cubicBezTo>
                  <a:cubicBezTo>
                    <a:pt x="3148" y="439"/>
                    <a:pt x="1412" y="2104"/>
                    <a:pt x="1121" y="4276"/>
                  </a:cubicBezTo>
                  <a:lnTo>
                    <a:pt x="125" y="14256"/>
                  </a:lnTo>
                  <a:cubicBezTo>
                    <a:pt x="120" y="14303"/>
                    <a:pt x="107" y="14368"/>
                    <a:pt x="93" y="14439"/>
                  </a:cubicBezTo>
                  <a:cubicBezTo>
                    <a:pt x="34" y="14729"/>
                    <a:pt x="0" y="14944"/>
                    <a:pt x="99" y="15063"/>
                  </a:cubicBezTo>
                  <a:cubicBezTo>
                    <a:pt x="139" y="15111"/>
                    <a:pt x="196" y="15137"/>
                    <a:pt x="262" y="15137"/>
                  </a:cubicBezTo>
                  <a:cubicBezTo>
                    <a:pt x="263" y="15137"/>
                    <a:pt x="263" y="15137"/>
                    <a:pt x="264" y="15136"/>
                  </a:cubicBezTo>
                  <a:lnTo>
                    <a:pt x="17279" y="15055"/>
                  </a:lnTo>
                  <a:cubicBezTo>
                    <a:pt x="17315" y="15055"/>
                    <a:pt x="17349" y="15038"/>
                    <a:pt x="17371" y="15012"/>
                  </a:cubicBezTo>
                  <a:cubicBezTo>
                    <a:pt x="17392" y="14983"/>
                    <a:pt x="17402" y="14947"/>
                    <a:pt x="17394" y="14913"/>
                  </a:cubicBezTo>
                  <a:cubicBezTo>
                    <a:pt x="16599" y="11210"/>
                    <a:pt x="15092" y="4144"/>
                    <a:pt x="15068" y="3903"/>
                  </a:cubicBezTo>
                  <a:cubicBezTo>
                    <a:pt x="15027" y="2812"/>
                    <a:pt x="14818" y="1474"/>
                    <a:pt x="13540" y="805"/>
                  </a:cubicBezTo>
                  <a:cubicBezTo>
                    <a:pt x="12293" y="153"/>
                    <a:pt x="10755" y="81"/>
                    <a:pt x="9396" y="16"/>
                  </a:cubicBezTo>
                  <a:lnTo>
                    <a:pt x="9306" y="12"/>
                  </a:lnTo>
                  <a:cubicBezTo>
                    <a:pt x="9146" y="5"/>
                    <a:pt x="8970" y="1"/>
                    <a:pt x="8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4"/>
            <p:cNvSpPr/>
            <p:nvPr/>
          </p:nvSpPr>
          <p:spPr>
            <a:xfrm>
              <a:off x="923356" y="4540075"/>
              <a:ext cx="47" cy="47"/>
            </a:xfrm>
            <a:custGeom>
              <a:rect b="b" l="l" r="r" t="t"/>
              <a:pathLst>
                <a:path extrusionOk="0" h="1" w="1">
                  <a:moveTo>
                    <a:pt x="1" y="1"/>
                  </a:move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4"/>
            <p:cNvSpPr/>
            <p:nvPr/>
          </p:nvSpPr>
          <p:spPr>
            <a:xfrm>
              <a:off x="1060860" y="4014301"/>
              <a:ext cx="227521" cy="357198"/>
            </a:xfrm>
            <a:custGeom>
              <a:rect b="b" l="l" r="r" t="t"/>
              <a:pathLst>
                <a:path extrusionOk="0" h="7619" w="4853">
                  <a:moveTo>
                    <a:pt x="258" y="0"/>
                  </a:moveTo>
                  <a:cubicBezTo>
                    <a:pt x="199" y="0"/>
                    <a:pt x="149" y="48"/>
                    <a:pt x="148" y="109"/>
                  </a:cubicBezTo>
                  <a:lnTo>
                    <a:pt x="3" y="7418"/>
                  </a:lnTo>
                  <a:cubicBezTo>
                    <a:pt x="1" y="7478"/>
                    <a:pt x="50" y="7529"/>
                    <a:pt x="112" y="7530"/>
                  </a:cubicBezTo>
                  <a:lnTo>
                    <a:pt x="4593" y="7619"/>
                  </a:lnTo>
                  <a:cubicBezTo>
                    <a:pt x="4594" y="7619"/>
                    <a:pt x="4595" y="7619"/>
                    <a:pt x="4597" y="7619"/>
                  </a:cubicBezTo>
                  <a:cubicBezTo>
                    <a:pt x="4656" y="7619"/>
                    <a:pt x="4705" y="7571"/>
                    <a:pt x="4706" y="7510"/>
                  </a:cubicBezTo>
                  <a:lnTo>
                    <a:pt x="4851" y="203"/>
                  </a:lnTo>
                  <a:cubicBezTo>
                    <a:pt x="4852" y="142"/>
                    <a:pt x="4804" y="92"/>
                    <a:pt x="4742" y="90"/>
                  </a:cubicBezTo>
                  <a:lnTo>
                    <a:pt x="260" y="1"/>
                  </a:lnTo>
                  <a:cubicBezTo>
                    <a:pt x="259" y="0"/>
                    <a:pt x="259" y="0"/>
                    <a:pt x="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4"/>
            <p:cNvSpPr/>
            <p:nvPr/>
          </p:nvSpPr>
          <p:spPr>
            <a:xfrm>
              <a:off x="1055609" y="4009378"/>
              <a:ext cx="238069" cy="367043"/>
            </a:xfrm>
            <a:custGeom>
              <a:rect b="b" l="l" r="r" t="t"/>
              <a:pathLst>
                <a:path extrusionOk="0" h="7829" w="5078">
                  <a:moveTo>
                    <a:pt x="1021" y="236"/>
                  </a:moveTo>
                  <a:cubicBezTo>
                    <a:pt x="1031" y="236"/>
                    <a:pt x="1041" y="237"/>
                    <a:pt x="1052" y="237"/>
                  </a:cubicBezTo>
                  <a:lnTo>
                    <a:pt x="4172" y="300"/>
                  </a:lnTo>
                  <a:cubicBezTo>
                    <a:pt x="4543" y="307"/>
                    <a:pt x="4840" y="616"/>
                    <a:pt x="4832" y="987"/>
                  </a:cubicBezTo>
                  <a:lnTo>
                    <a:pt x="4714" y="6932"/>
                  </a:lnTo>
                  <a:cubicBezTo>
                    <a:pt x="4707" y="7299"/>
                    <a:pt x="4415" y="7592"/>
                    <a:pt x="4039" y="7592"/>
                  </a:cubicBezTo>
                  <a:cubicBezTo>
                    <a:pt x="4035" y="7592"/>
                    <a:pt x="4031" y="7592"/>
                    <a:pt x="4027" y="7592"/>
                  </a:cubicBezTo>
                  <a:lnTo>
                    <a:pt x="906" y="7530"/>
                  </a:lnTo>
                  <a:cubicBezTo>
                    <a:pt x="535" y="7524"/>
                    <a:pt x="239" y="7214"/>
                    <a:pt x="247" y="6843"/>
                  </a:cubicBezTo>
                  <a:lnTo>
                    <a:pt x="366" y="897"/>
                  </a:lnTo>
                  <a:cubicBezTo>
                    <a:pt x="369" y="718"/>
                    <a:pt x="443" y="550"/>
                    <a:pt x="572" y="425"/>
                  </a:cubicBezTo>
                  <a:cubicBezTo>
                    <a:pt x="695" y="308"/>
                    <a:pt x="854" y="236"/>
                    <a:pt x="1021" y="236"/>
                  </a:cubicBezTo>
                  <a:close/>
                  <a:moveTo>
                    <a:pt x="1056" y="1"/>
                  </a:moveTo>
                  <a:cubicBezTo>
                    <a:pt x="808" y="2"/>
                    <a:pt x="583" y="87"/>
                    <a:pt x="407" y="255"/>
                  </a:cubicBezTo>
                  <a:cubicBezTo>
                    <a:pt x="232" y="424"/>
                    <a:pt x="133" y="650"/>
                    <a:pt x="128" y="893"/>
                  </a:cubicBezTo>
                  <a:lnTo>
                    <a:pt x="11" y="6839"/>
                  </a:lnTo>
                  <a:cubicBezTo>
                    <a:pt x="0" y="7339"/>
                    <a:pt x="400" y="7756"/>
                    <a:pt x="901" y="7766"/>
                  </a:cubicBezTo>
                  <a:lnTo>
                    <a:pt x="4022" y="7829"/>
                  </a:lnTo>
                  <a:lnTo>
                    <a:pt x="4040" y="7829"/>
                  </a:lnTo>
                  <a:cubicBezTo>
                    <a:pt x="4534" y="7829"/>
                    <a:pt x="4940" y="7432"/>
                    <a:pt x="4949" y="6936"/>
                  </a:cubicBezTo>
                  <a:lnTo>
                    <a:pt x="5067" y="991"/>
                  </a:lnTo>
                  <a:cubicBezTo>
                    <a:pt x="5077" y="489"/>
                    <a:pt x="4678" y="73"/>
                    <a:pt x="4175" y="63"/>
                  </a:cubicBezTo>
                  <a:lnTo>
                    <a:pt x="10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4"/>
            <p:cNvSpPr/>
            <p:nvPr/>
          </p:nvSpPr>
          <p:spPr>
            <a:xfrm>
              <a:off x="1211865" y="4035866"/>
              <a:ext cx="58931" cy="28270"/>
            </a:xfrm>
            <a:custGeom>
              <a:rect b="b" l="l" r="r" t="t"/>
              <a:pathLst>
                <a:path extrusionOk="0" h="603" w="1257">
                  <a:moveTo>
                    <a:pt x="293" y="176"/>
                  </a:moveTo>
                  <a:cubicBezTo>
                    <a:pt x="296" y="176"/>
                    <a:pt x="299" y="176"/>
                    <a:pt x="302" y="177"/>
                  </a:cubicBezTo>
                  <a:lnTo>
                    <a:pt x="962" y="189"/>
                  </a:lnTo>
                  <a:cubicBezTo>
                    <a:pt x="1027" y="191"/>
                    <a:pt x="1079" y="244"/>
                    <a:pt x="1078" y="308"/>
                  </a:cubicBezTo>
                  <a:cubicBezTo>
                    <a:pt x="1076" y="374"/>
                    <a:pt x="1019" y="421"/>
                    <a:pt x="957" y="425"/>
                  </a:cubicBezTo>
                  <a:lnTo>
                    <a:pt x="297" y="411"/>
                  </a:lnTo>
                  <a:cubicBezTo>
                    <a:pt x="232" y="410"/>
                    <a:pt x="180" y="356"/>
                    <a:pt x="181" y="292"/>
                  </a:cubicBezTo>
                  <a:cubicBezTo>
                    <a:pt x="182" y="230"/>
                    <a:pt x="230" y="176"/>
                    <a:pt x="293" y="176"/>
                  </a:cubicBezTo>
                  <a:close/>
                  <a:moveTo>
                    <a:pt x="305" y="0"/>
                  </a:moveTo>
                  <a:cubicBezTo>
                    <a:pt x="227" y="0"/>
                    <a:pt x="151" y="27"/>
                    <a:pt x="94" y="82"/>
                  </a:cubicBezTo>
                  <a:cubicBezTo>
                    <a:pt x="37" y="136"/>
                    <a:pt x="5" y="209"/>
                    <a:pt x="4" y="288"/>
                  </a:cubicBezTo>
                  <a:cubicBezTo>
                    <a:pt x="1" y="451"/>
                    <a:pt x="131" y="587"/>
                    <a:pt x="292" y="589"/>
                  </a:cubicBezTo>
                  <a:lnTo>
                    <a:pt x="954" y="602"/>
                  </a:lnTo>
                  <a:lnTo>
                    <a:pt x="960" y="602"/>
                  </a:lnTo>
                  <a:cubicBezTo>
                    <a:pt x="1037" y="602"/>
                    <a:pt x="1109" y="572"/>
                    <a:pt x="1163" y="520"/>
                  </a:cubicBezTo>
                  <a:cubicBezTo>
                    <a:pt x="1220" y="467"/>
                    <a:pt x="1252" y="394"/>
                    <a:pt x="1254" y="314"/>
                  </a:cubicBezTo>
                  <a:cubicBezTo>
                    <a:pt x="1257" y="151"/>
                    <a:pt x="1127" y="16"/>
                    <a:pt x="965" y="13"/>
                  </a:cubicBezTo>
                  <a:lnTo>
                    <a:pt x="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4"/>
            <p:cNvSpPr/>
            <p:nvPr/>
          </p:nvSpPr>
          <p:spPr>
            <a:xfrm>
              <a:off x="972254" y="4327749"/>
              <a:ext cx="189968" cy="199110"/>
            </a:xfrm>
            <a:custGeom>
              <a:rect b="b" l="l" r="r" t="t"/>
              <a:pathLst>
                <a:path extrusionOk="0" h="4247" w="4052">
                  <a:moveTo>
                    <a:pt x="744" y="1"/>
                  </a:moveTo>
                  <a:cubicBezTo>
                    <a:pt x="625" y="1"/>
                    <a:pt x="522" y="31"/>
                    <a:pt x="441" y="94"/>
                  </a:cubicBezTo>
                  <a:cubicBezTo>
                    <a:pt x="1" y="437"/>
                    <a:pt x="354" y="1624"/>
                    <a:pt x="1229" y="2746"/>
                  </a:cubicBezTo>
                  <a:cubicBezTo>
                    <a:pt x="1943" y="3660"/>
                    <a:pt x="2784" y="4247"/>
                    <a:pt x="3308" y="4247"/>
                  </a:cubicBezTo>
                  <a:cubicBezTo>
                    <a:pt x="3427" y="4247"/>
                    <a:pt x="3530" y="4217"/>
                    <a:pt x="3611" y="4153"/>
                  </a:cubicBezTo>
                  <a:cubicBezTo>
                    <a:pt x="4051" y="3810"/>
                    <a:pt x="3698" y="2622"/>
                    <a:pt x="2822" y="1502"/>
                  </a:cubicBezTo>
                  <a:cubicBezTo>
                    <a:pt x="2109" y="588"/>
                    <a:pt x="1268" y="1"/>
                    <a:pt x="744"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4"/>
            <p:cNvSpPr/>
            <p:nvPr/>
          </p:nvSpPr>
          <p:spPr>
            <a:xfrm>
              <a:off x="966065" y="4322170"/>
              <a:ext cx="193062" cy="210034"/>
            </a:xfrm>
            <a:custGeom>
              <a:rect b="b" l="l" r="r" t="t"/>
              <a:pathLst>
                <a:path extrusionOk="0" h="4480" w="4118">
                  <a:moveTo>
                    <a:pt x="878" y="236"/>
                  </a:moveTo>
                  <a:cubicBezTo>
                    <a:pt x="1052" y="236"/>
                    <a:pt x="1280" y="315"/>
                    <a:pt x="1540" y="469"/>
                  </a:cubicBezTo>
                  <a:cubicBezTo>
                    <a:pt x="1978" y="728"/>
                    <a:pt x="2447" y="1163"/>
                    <a:pt x="2861" y="1693"/>
                  </a:cubicBezTo>
                  <a:cubicBezTo>
                    <a:pt x="3276" y="2226"/>
                    <a:pt x="3583" y="2785"/>
                    <a:pt x="3729" y="3272"/>
                  </a:cubicBezTo>
                  <a:cubicBezTo>
                    <a:pt x="3862" y="3716"/>
                    <a:pt x="3839" y="4046"/>
                    <a:pt x="3671" y="4179"/>
                  </a:cubicBezTo>
                  <a:cubicBezTo>
                    <a:pt x="3613" y="4224"/>
                    <a:pt x="3536" y="4246"/>
                    <a:pt x="3444" y="4246"/>
                  </a:cubicBezTo>
                  <a:cubicBezTo>
                    <a:pt x="2999" y="4246"/>
                    <a:pt x="2193" y="3737"/>
                    <a:pt x="1455" y="2792"/>
                  </a:cubicBezTo>
                  <a:cubicBezTo>
                    <a:pt x="563" y="1651"/>
                    <a:pt x="312" y="566"/>
                    <a:pt x="646" y="306"/>
                  </a:cubicBezTo>
                  <a:cubicBezTo>
                    <a:pt x="706" y="259"/>
                    <a:pt x="784" y="236"/>
                    <a:pt x="878" y="236"/>
                  </a:cubicBezTo>
                  <a:close/>
                  <a:moveTo>
                    <a:pt x="876" y="1"/>
                  </a:moveTo>
                  <a:cubicBezTo>
                    <a:pt x="729" y="1"/>
                    <a:pt x="602" y="40"/>
                    <a:pt x="500" y="119"/>
                  </a:cubicBezTo>
                  <a:cubicBezTo>
                    <a:pt x="1" y="509"/>
                    <a:pt x="338" y="1746"/>
                    <a:pt x="1268" y="2937"/>
                  </a:cubicBezTo>
                  <a:cubicBezTo>
                    <a:pt x="2011" y="3888"/>
                    <a:pt x="2877" y="4480"/>
                    <a:pt x="3447" y="4480"/>
                  </a:cubicBezTo>
                  <a:cubicBezTo>
                    <a:pt x="3590" y="4480"/>
                    <a:pt x="3714" y="4443"/>
                    <a:pt x="3816" y="4365"/>
                  </a:cubicBezTo>
                  <a:cubicBezTo>
                    <a:pt x="4068" y="4166"/>
                    <a:pt x="4118" y="3753"/>
                    <a:pt x="3954" y="3203"/>
                  </a:cubicBezTo>
                  <a:cubicBezTo>
                    <a:pt x="3801" y="2689"/>
                    <a:pt x="3479" y="2101"/>
                    <a:pt x="3046" y="1547"/>
                  </a:cubicBezTo>
                  <a:cubicBezTo>
                    <a:pt x="2614" y="993"/>
                    <a:pt x="2121" y="539"/>
                    <a:pt x="1659" y="265"/>
                  </a:cubicBezTo>
                  <a:cubicBezTo>
                    <a:pt x="1363" y="89"/>
                    <a:pt x="1097" y="1"/>
                    <a:pt x="8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4"/>
            <p:cNvSpPr/>
            <p:nvPr/>
          </p:nvSpPr>
          <p:spPr>
            <a:xfrm>
              <a:off x="991663" y="4159070"/>
              <a:ext cx="251150" cy="384343"/>
            </a:xfrm>
            <a:custGeom>
              <a:rect b="b" l="l" r="r" t="t"/>
              <a:pathLst>
                <a:path extrusionOk="0" h="8198" w="5357">
                  <a:moveTo>
                    <a:pt x="1133" y="0"/>
                  </a:moveTo>
                  <a:cubicBezTo>
                    <a:pt x="827" y="0"/>
                    <a:pt x="550" y="224"/>
                    <a:pt x="503" y="546"/>
                  </a:cubicBezTo>
                  <a:lnTo>
                    <a:pt x="120" y="3971"/>
                  </a:lnTo>
                  <a:cubicBezTo>
                    <a:pt x="1" y="5038"/>
                    <a:pt x="335" y="6904"/>
                    <a:pt x="837" y="7806"/>
                  </a:cubicBezTo>
                  <a:lnTo>
                    <a:pt x="2509" y="8197"/>
                  </a:lnTo>
                  <a:cubicBezTo>
                    <a:pt x="2509" y="8197"/>
                    <a:pt x="3313" y="5845"/>
                    <a:pt x="3684" y="5749"/>
                  </a:cubicBezTo>
                  <a:cubicBezTo>
                    <a:pt x="3886" y="5697"/>
                    <a:pt x="4105" y="5537"/>
                    <a:pt x="4287" y="5436"/>
                  </a:cubicBezTo>
                  <a:cubicBezTo>
                    <a:pt x="4525" y="5303"/>
                    <a:pt x="4754" y="5157"/>
                    <a:pt x="4960" y="4979"/>
                  </a:cubicBezTo>
                  <a:cubicBezTo>
                    <a:pt x="5046" y="4906"/>
                    <a:pt x="5129" y="4825"/>
                    <a:pt x="5180" y="4725"/>
                  </a:cubicBezTo>
                  <a:cubicBezTo>
                    <a:pt x="5330" y="4445"/>
                    <a:pt x="5123" y="4116"/>
                    <a:pt x="4838" y="4116"/>
                  </a:cubicBezTo>
                  <a:cubicBezTo>
                    <a:pt x="4787" y="4116"/>
                    <a:pt x="4735" y="4126"/>
                    <a:pt x="4681" y="4148"/>
                  </a:cubicBezTo>
                  <a:lnTo>
                    <a:pt x="4147" y="4369"/>
                  </a:lnTo>
                  <a:cubicBezTo>
                    <a:pt x="4522" y="4176"/>
                    <a:pt x="4859" y="3987"/>
                    <a:pt x="5090" y="3853"/>
                  </a:cubicBezTo>
                  <a:cubicBezTo>
                    <a:pt x="5278" y="3743"/>
                    <a:pt x="5357" y="3513"/>
                    <a:pt x="5277" y="3310"/>
                  </a:cubicBezTo>
                  <a:cubicBezTo>
                    <a:pt x="5212" y="3150"/>
                    <a:pt x="5057" y="3053"/>
                    <a:pt x="4894" y="3053"/>
                  </a:cubicBezTo>
                  <a:cubicBezTo>
                    <a:pt x="4848" y="3053"/>
                    <a:pt x="4801" y="3060"/>
                    <a:pt x="4755" y="3077"/>
                  </a:cubicBezTo>
                  <a:lnTo>
                    <a:pt x="3566" y="3510"/>
                  </a:lnTo>
                  <a:cubicBezTo>
                    <a:pt x="4294" y="3200"/>
                    <a:pt x="4756" y="2932"/>
                    <a:pt x="5024" y="2753"/>
                  </a:cubicBezTo>
                  <a:cubicBezTo>
                    <a:pt x="5206" y="2631"/>
                    <a:pt x="5278" y="2397"/>
                    <a:pt x="5199" y="2191"/>
                  </a:cubicBezTo>
                  <a:lnTo>
                    <a:pt x="5180" y="2144"/>
                  </a:lnTo>
                  <a:cubicBezTo>
                    <a:pt x="5103" y="1948"/>
                    <a:pt x="4888" y="1772"/>
                    <a:pt x="4681" y="1772"/>
                  </a:cubicBezTo>
                  <a:cubicBezTo>
                    <a:pt x="4639" y="1772"/>
                    <a:pt x="4598" y="1779"/>
                    <a:pt x="4559" y="1794"/>
                  </a:cubicBezTo>
                  <a:lnTo>
                    <a:pt x="4407" y="1841"/>
                  </a:lnTo>
                  <a:cubicBezTo>
                    <a:pt x="4720" y="1706"/>
                    <a:pt x="4869" y="1348"/>
                    <a:pt x="4745" y="1032"/>
                  </a:cubicBezTo>
                  <a:cubicBezTo>
                    <a:pt x="4648" y="781"/>
                    <a:pt x="4409" y="629"/>
                    <a:pt x="4156" y="629"/>
                  </a:cubicBezTo>
                  <a:cubicBezTo>
                    <a:pt x="4079" y="629"/>
                    <a:pt x="3999" y="643"/>
                    <a:pt x="3923" y="673"/>
                  </a:cubicBezTo>
                  <a:lnTo>
                    <a:pt x="1806" y="1418"/>
                  </a:lnTo>
                  <a:lnTo>
                    <a:pt x="1657" y="493"/>
                  </a:lnTo>
                  <a:cubicBezTo>
                    <a:pt x="1642" y="276"/>
                    <a:pt x="1544" y="103"/>
                    <a:pt x="1336" y="34"/>
                  </a:cubicBezTo>
                  <a:cubicBezTo>
                    <a:pt x="1269" y="11"/>
                    <a:pt x="1200" y="0"/>
                    <a:pt x="1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4"/>
            <p:cNvSpPr/>
            <p:nvPr/>
          </p:nvSpPr>
          <p:spPr>
            <a:xfrm>
              <a:off x="986037" y="4153585"/>
              <a:ext cx="263058" cy="395266"/>
            </a:xfrm>
            <a:custGeom>
              <a:rect b="b" l="l" r="r" t="t"/>
              <a:pathLst>
                <a:path extrusionOk="0" h="8431" w="5611">
                  <a:moveTo>
                    <a:pt x="1254" y="233"/>
                  </a:moveTo>
                  <a:cubicBezTo>
                    <a:pt x="1310" y="233"/>
                    <a:pt x="1366" y="242"/>
                    <a:pt x="1420" y="260"/>
                  </a:cubicBezTo>
                  <a:cubicBezTo>
                    <a:pt x="1565" y="309"/>
                    <a:pt x="1647" y="428"/>
                    <a:pt x="1662" y="625"/>
                  </a:cubicBezTo>
                  <a:lnTo>
                    <a:pt x="1809" y="1550"/>
                  </a:lnTo>
                  <a:cubicBezTo>
                    <a:pt x="1814" y="1585"/>
                    <a:pt x="1835" y="1616"/>
                    <a:pt x="1865" y="1633"/>
                  </a:cubicBezTo>
                  <a:cubicBezTo>
                    <a:pt x="1884" y="1645"/>
                    <a:pt x="1905" y="1651"/>
                    <a:pt x="1926" y="1651"/>
                  </a:cubicBezTo>
                  <a:cubicBezTo>
                    <a:pt x="1939" y="1651"/>
                    <a:pt x="1952" y="1648"/>
                    <a:pt x="1965" y="1644"/>
                  </a:cubicBezTo>
                  <a:lnTo>
                    <a:pt x="4082" y="899"/>
                  </a:lnTo>
                  <a:cubicBezTo>
                    <a:pt x="4083" y="899"/>
                    <a:pt x="4085" y="898"/>
                    <a:pt x="4086" y="898"/>
                  </a:cubicBezTo>
                  <a:cubicBezTo>
                    <a:pt x="4148" y="874"/>
                    <a:pt x="4212" y="862"/>
                    <a:pt x="4277" y="862"/>
                  </a:cubicBezTo>
                  <a:cubicBezTo>
                    <a:pt x="4346" y="862"/>
                    <a:pt x="4416" y="876"/>
                    <a:pt x="4482" y="905"/>
                  </a:cubicBezTo>
                  <a:cubicBezTo>
                    <a:pt x="4608" y="961"/>
                    <a:pt x="4705" y="1061"/>
                    <a:pt x="4756" y="1190"/>
                  </a:cubicBezTo>
                  <a:cubicBezTo>
                    <a:pt x="4858" y="1448"/>
                    <a:pt x="4737" y="1737"/>
                    <a:pt x="4482" y="1848"/>
                  </a:cubicBezTo>
                  <a:cubicBezTo>
                    <a:pt x="4425" y="1872"/>
                    <a:pt x="4397" y="1938"/>
                    <a:pt x="4418" y="1996"/>
                  </a:cubicBezTo>
                  <a:cubicBezTo>
                    <a:pt x="4436" y="2045"/>
                    <a:pt x="4480" y="2074"/>
                    <a:pt x="4528" y="2074"/>
                  </a:cubicBezTo>
                  <a:cubicBezTo>
                    <a:pt x="4540" y="2074"/>
                    <a:pt x="4552" y="2073"/>
                    <a:pt x="4564" y="2069"/>
                  </a:cubicBezTo>
                  <a:lnTo>
                    <a:pt x="4724" y="2020"/>
                  </a:lnTo>
                  <a:cubicBezTo>
                    <a:pt x="4751" y="2010"/>
                    <a:pt x="4777" y="2006"/>
                    <a:pt x="4803" y="2006"/>
                  </a:cubicBezTo>
                  <a:cubicBezTo>
                    <a:pt x="4876" y="2006"/>
                    <a:pt x="4943" y="2039"/>
                    <a:pt x="4984" y="2063"/>
                  </a:cubicBezTo>
                  <a:cubicBezTo>
                    <a:pt x="5077" y="2119"/>
                    <a:pt x="5155" y="2209"/>
                    <a:pt x="5191" y="2303"/>
                  </a:cubicBezTo>
                  <a:lnTo>
                    <a:pt x="5209" y="2349"/>
                  </a:lnTo>
                  <a:cubicBezTo>
                    <a:pt x="5270" y="2505"/>
                    <a:pt x="5217" y="2678"/>
                    <a:pt x="5079" y="2770"/>
                  </a:cubicBezTo>
                  <a:cubicBezTo>
                    <a:pt x="4827" y="2940"/>
                    <a:pt x="4372" y="3205"/>
                    <a:pt x="3641" y="3516"/>
                  </a:cubicBezTo>
                  <a:cubicBezTo>
                    <a:pt x="3583" y="3541"/>
                    <a:pt x="3554" y="3608"/>
                    <a:pt x="3578" y="3667"/>
                  </a:cubicBezTo>
                  <a:cubicBezTo>
                    <a:pt x="3596" y="3714"/>
                    <a:pt x="3640" y="3742"/>
                    <a:pt x="3687" y="3742"/>
                  </a:cubicBezTo>
                  <a:cubicBezTo>
                    <a:pt x="3701" y="3742"/>
                    <a:pt x="3715" y="3740"/>
                    <a:pt x="3728" y="3735"/>
                  </a:cubicBezTo>
                  <a:lnTo>
                    <a:pt x="4917" y="3303"/>
                  </a:lnTo>
                  <a:cubicBezTo>
                    <a:pt x="4951" y="3291"/>
                    <a:pt x="4985" y="3285"/>
                    <a:pt x="5019" y="3285"/>
                  </a:cubicBezTo>
                  <a:cubicBezTo>
                    <a:pt x="5135" y="3285"/>
                    <a:pt x="5243" y="3355"/>
                    <a:pt x="5290" y="3469"/>
                  </a:cubicBezTo>
                  <a:cubicBezTo>
                    <a:pt x="5350" y="3618"/>
                    <a:pt x="5292" y="3786"/>
                    <a:pt x="5154" y="3866"/>
                  </a:cubicBezTo>
                  <a:cubicBezTo>
                    <a:pt x="4939" y="3991"/>
                    <a:pt x="4602" y="4181"/>
                    <a:pt x="4216" y="4380"/>
                  </a:cubicBezTo>
                  <a:cubicBezTo>
                    <a:pt x="4160" y="4408"/>
                    <a:pt x="4135" y="4477"/>
                    <a:pt x="4163" y="4534"/>
                  </a:cubicBezTo>
                  <a:cubicBezTo>
                    <a:pt x="4183" y="4578"/>
                    <a:pt x="4227" y="4603"/>
                    <a:pt x="4271" y="4603"/>
                  </a:cubicBezTo>
                  <a:cubicBezTo>
                    <a:pt x="4286" y="4603"/>
                    <a:pt x="4301" y="4600"/>
                    <a:pt x="4316" y="4594"/>
                  </a:cubicBezTo>
                  <a:lnTo>
                    <a:pt x="4850" y="4372"/>
                  </a:lnTo>
                  <a:cubicBezTo>
                    <a:pt x="4887" y="4356"/>
                    <a:pt x="4925" y="4349"/>
                    <a:pt x="4961" y="4349"/>
                  </a:cubicBezTo>
                  <a:cubicBezTo>
                    <a:pt x="5034" y="4349"/>
                    <a:pt x="5103" y="4379"/>
                    <a:pt x="5156" y="4438"/>
                  </a:cubicBezTo>
                  <a:cubicBezTo>
                    <a:pt x="5223" y="4512"/>
                    <a:pt x="5274" y="4646"/>
                    <a:pt x="5201" y="4785"/>
                  </a:cubicBezTo>
                  <a:cubicBezTo>
                    <a:pt x="5155" y="4870"/>
                    <a:pt x="5077" y="4943"/>
                    <a:pt x="5007" y="5004"/>
                  </a:cubicBezTo>
                  <a:cubicBezTo>
                    <a:pt x="4832" y="5154"/>
                    <a:pt x="4625" y="5294"/>
                    <a:pt x="4354" y="5446"/>
                  </a:cubicBezTo>
                  <a:cubicBezTo>
                    <a:pt x="4303" y="5475"/>
                    <a:pt x="4250" y="5507"/>
                    <a:pt x="4195" y="5540"/>
                  </a:cubicBezTo>
                  <a:cubicBezTo>
                    <a:pt x="4060" y="5622"/>
                    <a:pt x="3908" y="5716"/>
                    <a:pt x="3778" y="5750"/>
                  </a:cubicBezTo>
                  <a:cubicBezTo>
                    <a:pt x="3404" y="5846"/>
                    <a:pt x="2823" y="7402"/>
                    <a:pt x="2555" y="8173"/>
                  </a:cubicBezTo>
                  <a:lnTo>
                    <a:pt x="1038" y="7819"/>
                  </a:lnTo>
                  <a:cubicBezTo>
                    <a:pt x="569" y="6939"/>
                    <a:pt x="241" y="5154"/>
                    <a:pt x="361" y="4097"/>
                  </a:cubicBezTo>
                  <a:lnTo>
                    <a:pt x="741" y="676"/>
                  </a:lnTo>
                  <a:cubicBezTo>
                    <a:pt x="764" y="525"/>
                    <a:pt x="852" y="390"/>
                    <a:pt x="983" y="309"/>
                  </a:cubicBezTo>
                  <a:cubicBezTo>
                    <a:pt x="1065" y="259"/>
                    <a:pt x="1159" y="233"/>
                    <a:pt x="1254" y="233"/>
                  </a:cubicBezTo>
                  <a:close/>
                  <a:moveTo>
                    <a:pt x="1255" y="0"/>
                  </a:moveTo>
                  <a:cubicBezTo>
                    <a:pt x="1117" y="0"/>
                    <a:pt x="980" y="38"/>
                    <a:pt x="859" y="112"/>
                  </a:cubicBezTo>
                  <a:cubicBezTo>
                    <a:pt x="668" y="229"/>
                    <a:pt x="540" y="425"/>
                    <a:pt x="507" y="650"/>
                  </a:cubicBezTo>
                  <a:lnTo>
                    <a:pt x="125" y="4075"/>
                  </a:lnTo>
                  <a:cubicBezTo>
                    <a:pt x="0" y="5186"/>
                    <a:pt x="355" y="7084"/>
                    <a:pt x="857" y="7980"/>
                  </a:cubicBezTo>
                  <a:cubicBezTo>
                    <a:pt x="873" y="8008"/>
                    <a:pt x="900" y="8029"/>
                    <a:pt x="932" y="8037"/>
                  </a:cubicBezTo>
                  <a:lnTo>
                    <a:pt x="2604" y="8429"/>
                  </a:lnTo>
                  <a:cubicBezTo>
                    <a:pt x="2614" y="8430"/>
                    <a:pt x="2623" y="8431"/>
                    <a:pt x="2632" y="8431"/>
                  </a:cubicBezTo>
                  <a:cubicBezTo>
                    <a:pt x="2681" y="8431"/>
                    <a:pt x="2727" y="8401"/>
                    <a:pt x="2743" y="8353"/>
                  </a:cubicBezTo>
                  <a:cubicBezTo>
                    <a:pt x="3116" y="7262"/>
                    <a:pt x="3639" y="6047"/>
                    <a:pt x="3835" y="5981"/>
                  </a:cubicBezTo>
                  <a:cubicBezTo>
                    <a:pt x="3999" y="5940"/>
                    <a:pt x="4168" y="5836"/>
                    <a:pt x="4318" y="5746"/>
                  </a:cubicBezTo>
                  <a:cubicBezTo>
                    <a:pt x="4370" y="5714"/>
                    <a:pt x="4418" y="5683"/>
                    <a:pt x="4466" y="5657"/>
                  </a:cubicBezTo>
                  <a:cubicBezTo>
                    <a:pt x="4751" y="5497"/>
                    <a:pt x="4972" y="5347"/>
                    <a:pt x="5159" y="5187"/>
                  </a:cubicBezTo>
                  <a:cubicBezTo>
                    <a:pt x="5246" y="5112"/>
                    <a:pt x="5343" y="5019"/>
                    <a:pt x="5407" y="4899"/>
                  </a:cubicBezTo>
                  <a:cubicBezTo>
                    <a:pt x="5514" y="4697"/>
                    <a:pt x="5485" y="4455"/>
                    <a:pt x="5329" y="4284"/>
                  </a:cubicBezTo>
                  <a:cubicBezTo>
                    <a:pt x="5273" y="4223"/>
                    <a:pt x="5208" y="4179"/>
                    <a:pt x="5139" y="4150"/>
                  </a:cubicBezTo>
                  <a:cubicBezTo>
                    <a:pt x="5186" y="4123"/>
                    <a:pt x="5231" y="4097"/>
                    <a:pt x="5270" y="4074"/>
                  </a:cubicBezTo>
                  <a:cubicBezTo>
                    <a:pt x="5511" y="3934"/>
                    <a:pt x="5611" y="3643"/>
                    <a:pt x="5507" y="3385"/>
                  </a:cubicBezTo>
                  <a:cubicBezTo>
                    <a:pt x="5431" y="3198"/>
                    <a:pt x="5263" y="3078"/>
                    <a:pt x="5076" y="3056"/>
                  </a:cubicBezTo>
                  <a:cubicBezTo>
                    <a:pt x="5125" y="3024"/>
                    <a:pt x="5171" y="2996"/>
                    <a:pt x="5210" y="2970"/>
                  </a:cubicBezTo>
                  <a:cubicBezTo>
                    <a:pt x="5436" y="2818"/>
                    <a:pt x="5529" y="2523"/>
                    <a:pt x="5429" y="2267"/>
                  </a:cubicBezTo>
                  <a:lnTo>
                    <a:pt x="5410" y="2220"/>
                  </a:lnTo>
                  <a:cubicBezTo>
                    <a:pt x="5355" y="2077"/>
                    <a:pt x="5244" y="1948"/>
                    <a:pt x="5106" y="1864"/>
                  </a:cubicBezTo>
                  <a:cubicBezTo>
                    <a:pt x="5041" y="1824"/>
                    <a:pt x="4975" y="1797"/>
                    <a:pt x="4910" y="1783"/>
                  </a:cubicBezTo>
                  <a:cubicBezTo>
                    <a:pt x="5035" y="1587"/>
                    <a:pt x="5066" y="1337"/>
                    <a:pt x="4975" y="1106"/>
                  </a:cubicBezTo>
                  <a:cubicBezTo>
                    <a:pt x="4902" y="918"/>
                    <a:pt x="4760" y="771"/>
                    <a:pt x="4575" y="691"/>
                  </a:cubicBezTo>
                  <a:cubicBezTo>
                    <a:pt x="4479" y="649"/>
                    <a:pt x="4378" y="628"/>
                    <a:pt x="4277" y="628"/>
                  </a:cubicBezTo>
                  <a:cubicBezTo>
                    <a:pt x="4184" y="628"/>
                    <a:pt x="4090" y="645"/>
                    <a:pt x="4001" y="680"/>
                  </a:cubicBezTo>
                  <a:lnTo>
                    <a:pt x="2020" y="1377"/>
                  </a:lnTo>
                  <a:lnTo>
                    <a:pt x="1895" y="603"/>
                  </a:lnTo>
                  <a:cubicBezTo>
                    <a:pt x="1875" y="319"/>
                    <a:pt x="1734" y="120"/>
                    <a:pt x="1496" y="39"/>
                  </a:cubicBezTo>
                  <a:cubicBezTo>
                    <a:pt x="1417" y="13"/>
                    <a:pt x="1336" y="0"/>
                    <a:pt x="1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4"/>
            <p:cNvSpPr/>
            <p:nvPr/>
          </p:nvSpPr>
          <p:spPr>
            <a:xfrm>
              <a:off x="1115992" y="4242613"/>
              <a:ext cx="88139" cy="37506"/>
            </a:xfrm>
            <a:custGeom>
              <a:rect b="b" l="l" r="r" t="t"/>
              <a:pathLst>
                <a:path extrusionOk="0" h="800" w="1880">
                  <a:moveTo>
                    <a:pt x="0" y="800"/>
                  </a:moveTo>
                  <a:lnTo>
                    <a:pt x="1880" y="1"/>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4"/>
            <p:cNvSpPr/>
            <p:nvPr/>
          </p:nvSpPr>
          <p:spPr>
            <a:xfrm>
              <a:off x="1109663" y="4237128"/>
              <a:ext cx="100797" cy="48570"/>
            </a:xfrm>
            <a:custGeom>
              <a:rect b="b" l="l" r="r" t="t"/>
              <a:pathLst>
                <a:path extrusionOk="0" h="1036" w="2150">
                  <a:moveTo>
                    <a:pt x="2015" y="0"/>
                  </a:moveTo>
                  <a:cubicBezTo>
                    <a:pt x="2000" y="0"/>
                    <a:pt x="1984" y="3"/>
                    <a:pt x="1969" y="10"/>
                  </a:cubicBezTo>
                  <a:lnTo>
                    <a:pt x="89" y="809"/>
                  </a:lnTo>
                  <a:cubicBezTo>
                    <a:pt x="28" y="834"/>
                    <a:pt x="0" y="903"/>
                    <a:pt x="26" y="964"/>
                  </a:cubicBezTo>
                  <a:cubicBezTo>
                    <a:pt x="46" y="1007"/>
                    <a:pt x="90" y="1035"/>
                    <a:pt x="135" y="1035"/>
                  </a:cubicBezTo>
                  <a:cubicBezTo>
                    <a:pt x="151" y="1035"/>
                    <a:pt x="167" y="1032"/>
                    <a:pt x="181" y="1026"/>
                  </a:cubicBezTo>
                  <a:lnTo>
                    <a:pt x="2062" y="227"/>
                  </a:lnTo>
                  <a:cubicBezTo>
                    <a:pt x="2122" y="202"/>
                    <a:pt x="2150" y="132"/>
                    <a:pt x="2124" y="72"/>
                  </a:cubicBezTo>
                  <a:cubicBezTo>
                    <a:pt x="2105" y="28"/>
                    <a:pt x="2061" y="0"/>
                    <a:pt x="2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4"/>
            <p:cNvSpPr/>
            <p:nvPr/>
          </p:nvSpPr>
          <p:spPr>
            <a:xfrm>
              <a:off x="1138636" y="4302996"/>
              <a:ext cx="66808" cy="29302"/>
            </a:xfrm>
            <a:custGeom>
              <a:rect b="b" l="l" r="r" t="t"/>
              <a:pathLst>
                <a:path extrusionOk="0" h="625" w="1425">
                  <a:moveTo>
                    <a:pt x="1" y="624"/>
                  </a:moveTo>
                  <a:lnTo>
                    <a:pt x="1425" y="1"/>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4"/>
            <p:cNvSpPr/>
            <p:nvPr/>
          </p:nvSpPr>
          <p:spPr>
            <a:xfrm>
              <a:off x="1132401" y="4297511"/>
              <a:ext cx="79325" cy="40319"/>
            </a:xfrm>
            <a:custGeom>
              <a:rect b="b" l="l" r="r" t="t"/>
              <a:pathLst>
                <a:path extrusionOk="0" h="860" w="1692">
                  <a:moveTo>
                    <a:pt x="1557" y="0"/>
                  </a:moveTo>
                  <a:cubicBezTo>
                    <a:pt x="1541" y="0"/>
                    <a:pt x="1525" y="3"/>
                    <a:pt x="1510" y="10"/>
                  </a:cubicBezTo>
                  <a:lnTo>
                    <a:pt x="87" y="635"/>
                  </a:lnTo>
                  <a:cubicBezTo>
                    <a:pt x="28" y="661"/>
                    <a:pt x="0" y="730"/>
                    <a:pt x="26" y="790"/>
                  </a:cubicBezTo>
                  <a:cubicBezTo>
                    <a:pt x="46" y="834"/>
                    <a:pt x="88" y="860"/>
                    <a:pt x="134" y="860"/>
                  </a:cubicBezTo>
                  <a:cubicBezTo>
                    <a:pt x="151" y="860"/>
                    <a:pt x="166" y="858"/>
                    <a:pt x="182" y="850"/>
                  </a:cubicBezTo>
                  <a:lnTo>
                    <a:pt x="1606" y="227"/>
                  </a:lnTo>
                  <a:cubicBezTo>
                    <a:pt x="1665" y="201"/>
                    <a:pt x="1692" y="131"/>
                    <a:pt x="1666" y="71"/>
                  </a:cubicBezTo>
                  <a:cubicBezTo>
                    <a:pt x="1646" y="27"/>
                    <a:pt x="1603" y="0"/>
                    <a:pt x="15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4"/>
            <p:cNvSpPr/>
            <p:nvPr/>
          </p:nvSpPr>
          <p:spPr>
            <a:xfrm>
              <a:off x="1161186" y="4351612"/>
              <a:ext cx="51008" cy="24379"/>
            </a:xfrm>
            <a:custGeom>
              <a:rect b="b" l="l" r="r" t="t"/>
              <a:pathLst>
                <a:path extrusionOk="0" h="520" w="1088">
                  <a:moveTo>
                    <a:pt x="0" y="519"/>
                  </a:moveTo>
                  <a:lnTo>
                    <a:pt x="1087" y="1"/>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4"/>
            <p:cNvSpPr/>
            <p:nvPr/>
          </p:nvSpPr>
          <p:spPr>
            <a:xfrm>
              <a:off x="1154857" y="4346080"/>
              <a:ext cx="63620" cy="35443"/>
            </a:xfrm>
            <a:custGeom>
              <a:rect b="b" l="l" r="r" t="t"/>
              <a:pathLst>
                <a:path extrusionOk="0" h="756" w="1357">
                  <a:moveTo>
                    <a:pt x="1222" y="0"/>
                  </a:moveTo>
                  <a:cubicBezTo>
                    <a:pt x="1205" y="0"/>
                    <a:pt x="1188" y="4"/>
                    <a:pt x="1171" y="12"/>
                  </a:cubicBezTo>
                  <a:lnTo>
                    <a:pt x="85" y="531"/>
                  </a:lnTo>
                  <a:cubicBezTo>
                    <a:pt x="27" y="559"/>
                    <a:pt x="1" y="629"/>
                    <a:pt x="29" y="688"/>
                  </a:cubicBezTo>
                  <a:cubicBezTo>
                    <a:pt x="48" y="731"/>
                    <a:pt x="91" y="756"/>
                    <a:pt x="135" y="756"/>
                  </a:cubicBezTo>
                  <a:cubicBezTo>
                    <a:pt x="152" y="756"/>
                    <a:pt x="169" y="752"/>
                    <a:pt x="185" y="743"/>
                  </a:cubicBezTo>
                  <a:lnTo>
                    <a:pt x="1273" y="224"/>
                  </a:lnTo>
                  <a:cubicBezTo>
                    <a:pt x="1331" y="197"/>
                    <a:pt x="1357" y="126"/>
                    <a:pt x="1329" y="68"/>
                  </a:cubicBezTo>
                  <a:cubicBezTo>
                    <a:pt x="1309" y="26"/>
                    <a:pt x="1266" y="0"/>
                    <a:pt x="1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4"/>
            <p:cNvSpPr/>
            <p:nvPr/>
          </p:nvSpPr>
          <p:spPr>
            <a:xfrm>
              <a:off x="1053687" y="4219735"/>
              <a:ext cx="38959" cy="15940"/>
            </a:xfrm>
            <a:custGeom>
              <a:rect b="b" l="l" r="r" t="t"/>
              <a:pathLst>
                <a:path extrusionOk="0" h="340" w="831">
                  <a:moveTo>
                    <a:pt x="1" y="339"/>
                  </a:moveTo>
                  <a:lnTo>
                    <a:pt x="830" y="0"/>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4"/>
            <p:cNvSpPr/>
            <p:nvPr/>
          </p:nvSpPr>
          <p:spPr>
            <a:xfrm>
              <a:off x="1047452" y="4214203"/>
              <a:ext cx="51524" cy="27004"/>
            </a:xfrm>
            <a:custGeom>
              <a:rect b="b" l="l" r="r" t="t"/>
              <a:pathLst>
                <a:path extrusionOk="0" h="576" w="1099">
                  <a:moveTo>
                    <a:pt x="964" y="0"/>
                  </a:moveTo>
                  <a:cubicBezTo>
                    <a:pt x="949" y="0"/>
                    <a:pt x="933" y="3"/>
                    <a:pt x="919" y="9"/>
                  </a:cubicBezTo>
                  <a:lnTo>
                    <a:pt x="89" y="348"/>
                  </a:lnTo>
                  <a:cubicBezTo>
                    <a:pt x="29" y="373"/>
                    <a:pt x="0" y="442"/>
                    <a:pt x="25" y="503"/>
                  </a:cubicBezTo>
                  <a:cubicBezTo>
                    <a:pt x="43" y="548"/>
                    <a:pt x="87" y="576"/>
                    <a:pt x="134" y="576"/>
                  </a:cubicBezTo>
                  <a:cubicBezTo>
                    <a:pt x="150" y="576"/>
                    <a:pt x="165" y="573"/>
                    <a:pt x="180" y="567"/>
                  </a:cubicBezTo>
                  <a:lnTo>
                    <a:pt x="1008" y="228"/>
                  </a:lnTo>
                  <a:cubicBezTo>
                    <a:pt x="1069" y="203"/>
                    <a:pt x="1098" y="135"/>
                    <a:pt x="1073" y="73"/>
                  </a:cubicBezTo>
                  <a:cubicBezTo>
                    <a:pt x="1054" y="27"/>
                    <a:pt x="1010" y="0"/>
                    <a:pt x="9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4"/>
            <p:cNvSpPr/>
            <p:nvPr/>
          </p:nvSpPr>
          <p:spPr>
            <a:xfrm>
              <a:off x="468044" y="4336141"/>
              <a:ext cx="672764" cy="483124"/>
            </a:xfrm>
            <a:custGeom>
              <a:rect b="b" l="l" r="r" t="t"/>
              <a:pathLst>
                <a:path extrusionOk="0" h="10305" w="14350">
                  <a:moveTo>
                    <a:pt x="11023" y="0"/>
                  </a:moveTo>
                  <a:lnTo>
                    <a:pt x="3256" y="4785"/>
                  </a:lnTo>
                  <a:lnTo>
                    <a:pt x="5061" y="3658"/>
                  </a:lnTo>
                  <a:lnTo>
                    <a:pt x="3062" y="507"/>
                  </a:lnTo>
                  <a:lnTo>
                    <a:pt x="0" y="6805"/>
                  </a:lnTo>
                  <a:lnTo>
                    <a:pt x="1372" y="8659"/>
                  </a:lnTo>
                  <a:cubicBezTo>
                    <a:pt x="2169" y="9736"/>
                    <a:pt x="3396" y="10305"/>
                    <a:pt x="4640" y="10305"/>
                  </a:cubicBezTo>
                  <a:cubicBezTo>
                    <a:pt x="5483" y="10305"/>
                    <a:pt x="6334" y="10043"/>
                    <a:pt x="7062" y="9500"/>
                  </a:cubicBezTo>
                  <a:lnTo>
                    <a:pt x="12966" y="5104"/>
                  </a:lnTo>
                  <a:cubicBezTo>
                    <a:pt x="13000" y="5079"/>
                    <a:pt x="14350" y="4048"/>
                    <a:pt x="14311" y="4028"/>
                  </a:cubicBezTo>
                  <a:cubicBezTo>
                    <a:pt x="12639" y="3164"/>
                    <a:pt x="11717" y="1750"/>
                    <a:pt x="1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4"/>
            <p:cNvSpPr/>
            <p:nvPr/>
          </p:nvSpPr>
          <p:spPr>
            <a:xfrm>
              <a:off x="461856" y="4330609"/>
              <a:ext cx="683078" cy="494235"/>
            </a:xfrm>
            <a:custGeom>
              <a:rect b="b" l="l" r="r" t="t"/>
              <a:pathLst>
                <a:path extrusionOk="0" h="10542" w="14570">
                  <a:moveTo>
                    <a:pt x="11151" y="1"/>
                  </a:moveTo>
                  <a:cubicBezTo>
                    <a:pt x="11130" y="1"/>
                    <a:pt x="11109" y="6"/>
                    <a:pt x="11090" y="18"/>
                  </a:cubicBezTo>
                  <a:lnTo>
                    <a:pt x="5236" y="3624"/>
                  </a:lnTo>
                  <a:lnTo>
                    <a:pt x="3292" y="560"/>
                  </a:lnTo>
                  <a:cubicBezTo>
                    <a:pt x="3270" y="524"/>
                    <a:pt x="3231" y="505"/>
                    <a:pt x="3193" y="505"/>
                  </a:cubicBezTo>
                  <a:cubicBezTo>
                    <a:pt x="3171" y="505"/>
                    <a:pt x="3149" y="511"/>
                    <a:pt x="3129" y="523"/>
                  </a:cubicBezTo>
                  <a:cubicBezTo>
                    <a:pt x="3074" y="559"/>
                    <a:pt x="3058" y="632"/>
                    <a:pt x="3093" y="687"/>
                  </a:cubicBezTo>
                  <a:lnTo>
                    <a:pt x="5028" y="3738"/>
                  </a:lnTo>
                  <a:lnTo>
                    <a:pt x="3322" y="4803"/>
                  </a:lnTo>
                  <a:cubicBezTo>
                    <a:pt x="3267" y="4837"/>
                    <a:pt x="3251" y="4910"/>
                    <a:pt x="3285" y="4965"/>
                  </a:cubicBezTo>
                  <a:cubicBezTo>
                    <a:pt x="3307" y="5002"/>
                    <a:pt x="3345" y="5021"/>
                    <a:pt x="3385" y="5021"/>
                  </a:cubicBezTo>
                  <a:cubicBezTo>
                    <a:pt x="3406" y="5021"/>
                    <a:pt x="3427" y="5016"/>
                    <a:pt x="3447" y="5004"/>
                  </a:cubicBezTo>
                  <a:lnTo>
                    <a:pt x="11095" y="294"/>
                  </a:lnTo>
                  <a:cubicBezTo>
                    <a:pt x="11874" y="2204"/>
                    <a:pt x="12851" y="3411"/>
                    <a:pt x="14241" y="4175"/>
                  </a:cubicBezTo>
                  <a:cubicBezTo>
                    <a:pt x="13939" y="4429"/>
                    <a:pt x="13100" y="5073"/>
                    <a:pt x="13026" y="5129"/>
                  </a:cubicBezTo>
                  <a:lnTo>
                    <a:pt x="7125" y="9524"/>
                  </a:lnTo>
                  <a:cubicBezTo>
                    <a:pt x="6437" y="10036"/>
                    <a:pt x="5621" y="10305"/>
                    <a:pt x="4778" y="10305"/>
                  </a:cubicBezTo>
                  <a:cubicBezTo>
                    <a:pt x="4584" y="10305"/>
                    <a:pt x="4389" y="10291"/>
                    <a:pt x="4193" y="10262"/>
                  </a:cubicBezTo>
                  <a:cubicBezTo>
                    <a:pt x="3148" y="10107"/>
                    <a:pt x="2227" y="9555"/>
                    <a:pt x="1600" y="8706"/>
                  </a:cubicBezTo>
                  <a:lnTo>
                    <a:pt x="229" y="6853"/>
                  </a:lnTo>
                  <a:cubicBezTo>
                    <a:pt x="205" y="6822"/>
                    <a:pt x="169" y="6805"/>
                    <a:pt x="133" y="6805"/>
                  </a:cubicBezTo>
                  <a:cubicBezTo>
                    <a:pt x="109" y="6805"/>
                    <a:pt x="84" y="6812"/>
                    <a:pt x="64" y="6828"/>
                  </a:cubicBezTo>
                  <a:cubicBezTo>
                    <a:pt x="12" y="6867"/>
                    <a:pt x="0" y="6941"/>
                    <a:pt x="39" y="6993"/>
                  </a:cubicBezTo>
                  <a:lnTo>
                    <a:pt x="1411" y="8846"/>
                  </a:lnTo>
                  <a:cubicBezTo>
                    <a:pt x="2075" y="9746"/>
                    <a:pt x="3051" y="10332"/>
                    <a:pt x="4158" y="10495"/>
                  </a:cubicBezTo>
                  <a:cubicBezTo>
                    <a:pt x="4365" y="10525"/>
                    <a:pt x="4573" y="10541"/>
                    <a:pt x="4779" y="10541"/>
                  </a:cubicBezTo>
                  <a:cubicBezTo>
                    <a:pt x="5672" y="10541"/>
                    <a:pt x="6537" y="10256"/>
                    <a:pt x="7265" y="9712"/>
                  </a:cubicBezTo>
                  <a:lnTo>
                    <a:pt x="13166" y="5317"/>
                  </a:lnTo>
                  <a:cubicBezTo>
                    <a:pt x="14570" y="4272"/>
                    <a:pt x="14563" y="4185"/>
                    <a:pt x="14559" y="4138"/>
                  </a:cubicBezTo>
                  <a:cubicBezTo>
                    <a:pt x="14555" y="4097"/>
                    <a:pt x="14530" y="4060"/>
                    <a:pt x="14494" y="4041"/>
                  </a:cubicBezTo>
                  <a:cubicBezTo>
                    <a:pt x="13049" y="3294"/>
                    <a:pt x="12053" y="2072"/>
                    <a:pt x="11261" y="75"/>
                  </a:cubicBezTo>
                  <a:cubicBezTo>
                    <a:pt x="11249" y="43"/>
                    <a:pt x="11223" y="18"/>
                    <a:pt x="11189" y="6"/>
                  </a:cubicBezTo>
                  <a:cubicBezTo>
                    <a:pt x="11177" y="3"/>
                    <a:pt x="11164" y="1"/>
                    <a:pt x="11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4"/>
            <p:cNvSpPr/>
            <p:nvPr/>
          </p:nvSpPr>
          <p:spPr>
            <a:xfrm>
              <a:off x="461856" y="4330609"/>
              <a:ext cx="683125" cy="494235"/>
            </a:xfrm>
            <a:custGeom>
              <a:rect b="b" l="l" r="r" t="t"/>
              <a:pathLst>
                <a:path extrusionOk="0" h="10542" w="14571">
                  <a:moveTo>
                    <a:pt x="11152" y="1"/>
                  </a:moveTo>
                  <a:cubicBezTo>
                    <a:pt x="11131" y="1"/>
                    <a:pt x="11110" y="6"/>
                    <a:pt x="11091" y="18"/>
                  </a:cubicBezTo>
                  <a:lnTo>
                    <a:pt x="5237" y="3624"/>
                  </a:lnTo>
                  <a:lnTo>
                    <a:pt x="3500" y="891"/>
                  </a:lnTo>
                  <a:cubicBezTo>
                    <a:pt x="3478" y="856"/>
                    <a:pt x="3438" y="836"/>
                    <a:pt x="3399" y="836"/>
                  </a:cubicBezTo>
                  <a:cubicBezTo>
                    <a:pt x="3377" y="836"/>
                    <a:pt x="3356" y="842"/>
                    <a:pt x="3337" y="854"/>
                  </a:cubicBezTo>
                  <a:cubicBezTo>
                    <a:pt x="3282" y="890"/>
                    <a:pt x="3265" y="963"/>
                    <a:pt x="3300" y="1018"/>
                  </a:cubicBezTo>
                  <a:lnTo>
                    <a:pt x="5028" y="3738"/>
                  </a:lnTo>
                  <a:lnTo>
                    <a:pt x="3322" y="4803"/>
                  </a:lnTo>
                  <a:cubicBezTo>
                    <a:pt x="3267" y="4837"/>
                    <a:pt x="3251" y="4910"/>
                    <a:pt x="3285" y="4965"/>
                  </a:cubicBezTo>
                  <a:cubicBezTo>
                    <a:pt x="3307" y="5002"/>
                    <a:pt x="3345" y="5021"/>
                    <a:pt x="3385" y="5021"/>
                  </a:cubicBezTo>
                  <a:cubicBezTo>
                    <a:pt x="3406" y="5021"/>
                    <a:pt x="3427" y="5016"/>
                    <a:pt x="3447" y="5004"/>
                  </a:cubicBezTo>
                  <a:lnTo>
                    <a:pt x="11095" y="294"/>
                  </a:lnTo>
                  <a:cubicBezTo>
                    <a:pt x="11874" y="2204"/>
                    <a:pt x="12851" y="3411"/>
                    <a:pt x="14241" y="4175"/>
                  </a:cubicBezTo>
                  <a:cubicBezTo>
                    <a:pt x="13939" y="4429"/>
                    <a:pt x="13100" y="5073"/>
                    <a:pt x="13026" y="5129"/>
                  </a:cubicBezTo>
                  <a:lnTo>
                    <a:pt x="7125" y="9524"/>
                  </a:lnTo>
                  <a:cubicBezTo>
                    <a:pt x="6437" y="10036"/>
                    <a:pt x="5621" y="10305"/>
                    <a:pt x="4778" y="10305"/>
                  </a:cubicBezTo>
                  <a:cubicBezTo>
                    <a:pt x="4584" y="10305"/>
                    <a:pt x="4389" y="10291"/>
                    <a:pt x="4193" y="10262"/>
                  </a:cubicBezTo>
                  <a:cubicBezTo>
                    <a:pt x="3148" y="10107"/>
                    <a:pt x="2227" y="9555"/>
                    <a:pt x="1600" y="8706"/>
                  </a:cubicBezTo>
                  <a:lnTo>
                    <a:pt x="229" y="6853"/>
                  </a:lnTo>
                  <a:cubicBezTo>
                    <a:pt x="205" y="6822"/>
                    <a:pt x="169" y="6805"/>
                    <a:pt x="133" y="6805"/>
                  </a:cubicBezTo>
                  <a:cubicBezTo>
                    <a:pt x="109" y="6805"/>
                    <a:pt x="84" y="6812"/>
                    <a:pt x="64" y="6828"/>
                  </a:cubicBezTo>
                  <a:cubicBezTo>
                    <a:pt x="12" y="6867"/>
                    <a:pt x="0" y="6941"/>
                    <a:pt x="39" y="6993"/>
                  </a:cubicBezTo>
                  <a:lnTo>
                    <a:pt x="1411" y="8846"/>
                  </a:lnTo>
                  <a:cubicBezTo>
                    <a:pt x="2075" y="9746"/>
                    <a:pt x="3051" y="10332"/>
                    <a:pt x="4158" y="10495"/>
                  </a:cubicBezTo>
                  <a:cubicBezTo>
                    <a:pt x="4365" y="10525"/>
                    <a:pt x="4573" y="10541"/>
                    <a:pt x="4779" y="10541"/>
                  </a:cubicBezTo>
                  <a:cubicBezTo>
                    <a:pt x="5672" y="10541"/>
                    <a:pt x="6537" y="10256"/>
                    <a:pt x="7266" y="9712"/>
                  </a:cubicBezTo>
                  <a:lnTo>
                    <a:pt x="13167" y="5317"/>
                  </a:lnTo>
                  <a:cubicBezTo>
                    <a:pt x="14571" y="4272"/>
                    <a:pt x="14565" y="4185"/>
                    <a:pt x="14560" y="4138"/>
                  </a:cubicBezTo>
                  <a:cubicBezTo>
                    <a:pt x="14556" y="4097"/>
                    <a:pt x="14531" y="4060"/>
                    <a:pt x="14495" y="4041"/>
                  </a:cubicBezTo>
                  <a:cubicBezTo>
                    <a:pt x="13050" y="3294"/>
                    <a:pt x="12054" y="2072"/>
                    <a:pt x="11262" y="75"/>
                  </a:cubicBezTo>
                  <a:cubicBezTo>
                    <a:pt x="11250" y="43"/>
                    <a:pt x="11224" y="18"/>
                    <a:pt x="11190" y="6"/>
                  </a:cubicBezTo>
                  <a:cubicBezTo>
                    <a:pt x="11178" y="3"/>
                    <a:pt x="11165" y="1"/>
                    <a:pt x="11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4"/>
            <p:cNvSpPr/>
            <p:nvPr/>
          </p:nvSpPr>
          <p:spPr>
            <a:xfrm>
              <a:off x="123747" y="3810461"/>
              <a:ext cx="391985" cy="365637"/>
            </a:xfrm>
            <a:custGeom>
              <a:rect b="b" l="l" r="r" t="t"/>
              <a:pathLst>
                <a:path extrusionOk="0" h="7799" w="8361">
                  <a:moveTo>
                    <a:pt x="4186" y="0"/>
                  </a:moveTo>
                  <a:cubicBezTo>
                    <a:pt x="3989" y="0"/>
                    <a:pt x="3790" y="15"/>
                    <a:pt x="3589" y="46"/>
                  </a:cubicBezTo>
                  <a:cubicBezTo>
                    <a:pt x="1462" y="373"/>
                    <a:pt x="1" y="2361"/>
                    <a:pt x="327" y="4490"/>
                  </a:cubicBezTo>
                  <a:cubicBezTo>
                    <a:pt x="623" y="6419"/>
                    <a:pt x="2282" y="7798"/>
                    <a:pt x="4174" y="7798"/>
                  </a:cubicBezTo>
                  <a:cubicBezTo>
                    <a:pt x="4370" y="7798"/>
                    <a:pt x="4570" y="7783"/>
                    <a:pt x="4770" y="7752"/>
                  </a:cubicBezTo>
                  <a:cubicBezTo>
                    <a:pt x="6900" y="7426"/>
                    <a:pt x="8360" y="5437"/>
                    <a:pt x="8033" y="3309"/>
                  </a:cubicBezTo>
                  <a:cubicBezTo>
                    <a:pt x="7737" y="1381"/>
                    <a:pt x="6078" y="0"/>
                    <a:pt x="4186"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4"/>
            <p:cNvSpPr/>
            <p:nvPr/>
          </p:nvSpPr>
          <p:spPr>
            <a:xfrm>
              <a:off x="125950" y="3804929"/>
              <a:ext cx="387531" cy="376748"/>
            </a:xfrm>
            <a:custGeom>
              <a:rect b="b" l="l" r="r" t="t"/>
              <a:pathLst>
                <a:path extrusionOk="0" h="8036" w="8266">
                  <a:moveTo>
                    <a:pt x="4140" y="235"/>
                  </a:moveTo>
                  <a:cubicBezTo>
                    <a:pt x="4939" y="235"/>
                    <a:pt x="5714" y="487"/>
                    <a:pt x="6368" y="968"/>
                  </a:cubicBezTo>
                  <a:cubicBezTo>
                    <a:pt x="7182" y="1566"/>
                    <a:pt x="7715" y="2444"/>
                    <a:pt x="7868" y="3443"/>
                  </a:cubicBezTo>
                  <a:cubicBezTo>
                    <a:pt x="8021" y="4441"/>
                    <a:pt x="7778" y="5440"/>
                    <a:pt x="7180" y="6254"/>
                  </a:cubicBezTo>
                  <a:cubicBezTo>
                    <a:pt x="6583" y="7068"/>
                    <a:pt x="5703" y="7600"/>
                    <a:pt x="4706" y="7753"/>
                  </a:cubicBezTo>
                  <a:cubicBezTo>
                    <a:pt x="4512" y="7783"/>
                    <a:pt x="4318" y="7798"/>
                    <a:pt x="4125" y="7798"/>
                  </a:cubicBezTo>
                  <a:cubicBezTo>
                    <a:pt x="3327" y="7798"/>
                    <a:pt x="2551" y="7546"/>
                    <a:pt x="1895" y="7064"/>
                  </a:cubicBezTo>
                  <a:cubicBezTo>
                    <a:pt x="1083" y="6467"/>
                    <a:pt x="549" y="5587"/>
                    <a:pt x="396" y="4590"/>
                  </a:cubicBezTo>
                  <a:cubicBezTo>
                    <a:pt x="243" y="3593"/>
                    <a:pt x="488" y="2595"/>
                    <a:pt x="1085" y="1779"/>
                  </a:cubicBezTo>
                  <a:cubicBezTo>
                    <a:pt x="1682" y="964"/>
                    <a:pt x="2562" y="433"/>
                    <a:pt x="3559" y="279"/>
                  </a:cubicBezTo>
                  <a:cubicBezTo>
                    <a:pt x="3753" y="249"/>
                    <a:pt x="3947" y="235"/>
                    <a:pt x="4140" y="235"/>
                  </a:cubicBezTo>
                  <a:close/>
                  <a:moveTo>
                    <a:pt x="4143" y="0"/>
                  </a:moveTo>
                  <a:cubicBezTo>
                    <a:pt x="3938" y="0"/>
                    <a:pt x="3731" y="16"/>
                    <a:pt x="3525" y="48"/>
                  </a:cubicBezTo>
                  <a:cubicBezTo>
                    <a:pt x="2464" y="209"/>
                    <a:pt x="1530" y="775"/>
                    <a:pt x="895" y="1641"/>
                  </a:cubicBezTo>
                  <a:cubicBezTo>
                    <a:pt x="260" y="2505"/>
                    <a:pt x="0" y="3566"/>
                    <a:pt x="162" y="4626"/>
                  </a:cubicBezTo>
                  <a:cubicBezTo>
                    <a:pt x="324" y="5688"/>
                    <a:pt x="891" y="6622"/>
                    <a:pt x="1755" y="7256"/>
                  </a:cubicBezTo>
                  <a:cubicBezTo>
                    <a:pt x="2453" y="7767"/>
                    <a:pt x="3276" y="8035"/>
                    <a:pt x="4125" y="8035"/>
                  </a:cubicBezTo>
                  <a:cubicBezTo>
                    <a:pt x="4329" y="8035"/>
                    <a:pt x="4536" y="8020"/>
                    <a:pt x="4741" y="7989"/>
                  </a:cubicBezTo>
                  <a:cubicBezTo>
                    <a:pt x="5802" y="7827"/>
                    <a:pt x="6736" y="7261"/>
                    <a:pt x="7370" y="6396"/>
                  </a:cubicBezTo>
                  <a:cubicBezTo>
                    <a:pt x="8006" y="5530"/>
                    <a:pt x="8265" y="4471"/>
                    <a:pt x="8103" y="3410"/>
                  </a:cubicBezTo>
                  <a:cubicBezTo>
                    <a:pt x="7941" y="2348"/>
                    <a:pt x="7375" y="1414"/>
                    <a:pt x="6510" y="780"/>
                  </a:cubicBezTo>
                  <a:cubicBezTo>
                    <a:pt x="5814" y="268"/>
                    <a:pt x="4991" y="0"/>
                    <a:pt x="4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4"/>
            <p:cNvSpPr/>
            <p:nvPr/>
          </p:nvSpPr>
          <p:spPr>
            <a:xfrm>
              <a:off x="106401" y="3799397"/>
              <a:ext cx="391938" cy="365637"/>
            </a:xfrm>
            <a:custGeom>
              <a:rect b="b" l="l" r="r" t="t"/>
              <a:pathLst>
                <a:path extrusionOk="0" h="7799" w="8360">
                  <a:moveTo>
                    <a:pt x="4183" y="1"/>
                  </a:moveTo>
                  <a:cubicBezTo>
                    <a:pt x="3987" y="1"/>
                    <a:pt x="3788" y="16"/>
                    <a:pt x="3588" y="46"/>
                  </a:cubicBezTo>
                  <a:cubicBezTo>
                    <a:pt x="1460" y="373"/>
                    <a:pt x="0" y="2362"/>
                    <a:pt x="325" y="4490"/>
                  </a:cubicBezTo>
                  <a:cubicBezTo>
                    <a:pt x="621" y="6418"/>
                    <a:pt x="2283" y="7798"/>
                    <a:pt x="4175" y="7798"/>
                  </a:cubicBezTo>
                  <a:cubicBezTo>
                    <a:pt x="4371" y="7798"/>
                    <a:pt x="4570" y="7783"/>
                    <a:pt x="4770" y="7753"/>
                  </a:cubicBezTo>
                  <a:cubicBezTo>
                    <a:pt x="6897" y="7426"/>
                    <a:pt x="8360" y="5438"/>
                    <a:pt x="8033" y="3308"/>
                  </a:cubicBezTo>
                  <a:cubicBezTo>
                    <a:pt x="7737" y="1380"/>
                    <a:pt x="6076" y="1"/>
                    <a:pt x="4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4"/>
            <p:cNvSpPr/>
            <p:nvPr/>
          </p:nvSpPr>
          <p:spPr>
            <a:xfrm>
              <a:off x="100400" y="3793865"/>
              <a:ext cx="403846" cy="376654"/>
            </a:xfrm>
            <a:custGeom>
              <a:rect b="b" l="l" r="r" t="t"/>
              <a:pathLst>
                <a:path extrusionOk="0" h="8034" w="8614">
                  <a:moveTo>
                    <a:pt x="4308" y="237"/>
                  </a:moveTo>
                  <a:cubicBezTo>
                    <a:pt x="6143" y="237"/>
                    <a:pt x="7757" y="1577"/>
                    <a:pt x="8043" y="3445"/>
                  </a:cubicBezTo>
                  <a:cubicBezTo>
                    <a:pt x="8359" y="5505"/>
                    <a:pt x="6939" y="7437"/>
                    <a:pt x="4879" y="7754"/>
                  </a:cubicBezTo>
                  <a:cubicBezTo>
                    <a:pt x="4686" y="7783"/>
                    <a:pt x="4494" y="7798"/>
                    <a:pt x="4305" y="7798"/>
                  </a:cubicBezTo>
                  <a:cubicBezTo>
                    <a:pt x="2471" y="7798"/>
                    <a:pt x="856" y="6457"/>
                    <a:pt x="570" y="4590"/>
                  </a:cubicBezTo>
                  <a:cubicBezTo>
                    <a:pt x="255" y="2530"/>
                    <a:pt x="1673" y="597"/>
                    <a:pt x="3735" y="280"/>
                  </a:cubicBezTo>
                  <a:cubicBezTo>
                    <a:pt x="3928" y="250"/>
                    <a:pt x="4120" y="237"/>
                    <a:pt x="4308" y="237"/>
                  </a:cubicBezTo>
                  <a:close/>
                  <a:moveTo>
                    <a:pt x="4307" y="1"/>
                  </a:moveTo>
                  <a:cubicBezTo>
                    <a:pt x="4106" y="1"/>
                    <a:pt x="3903" y="16"/>
                    <a:pt x="3698" y="47"/>
                  </a:cubicBezTo>
                  <a:cubicBezTo>
                    <a:pt x="1510" y="383"/>
                    <a:pt x="1" y="2438"/>
                    <a:pt x="337" y="4627"/>
                  </a:cubicBezTo>
                  <a:cubicBezTo>
                    <a:pt x="642" y="6610"/>
                    <a:pt x="2356" y="8034"/>
                    <a:pt x="4305" y="8034"/>
                  </a:cubicBezTo>
                  <a:cubicBezTo>
                    <a:pt x="4506" y="8034"/>
                    <a:pt x="4711" y="8018"/>
                    <a:pt x="4916" y="7987"/>
                  </a:cubicBezTo>
                  <a:cubicBezTo>
                    <a:pt x="7104" y="7652"/>
                    <a:pt x="8613" y="5597"/>
                    <a:pt x="8277" y="3408"/>
                  </a:cubicBezTo>
                  <a:cubicBezTo>
                    <a:pt x="7972" y="1424"/>
                    <a:pt x="6255" y="1"/>
                    <a:pt x="4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4"/>
            <p:cNvSpPr/>
            <p:nvPr/>
          </p:nvSpPr>
          <p:spPr>
            <a:xfrm>
              <a:off x="203305" y="3927430"/>
              <a:ext cx="100891" cy="172387"/>
            </a:xfrm>
            <a:custGeom>
              <a:rect b="b" l="l" r="r" t="t"/>
              <a:pathLst>
                <a:path extrusionOk="0" h="3677" w="2152">
                  <a:moveTo>
                    <a:pt x="1" y="0"/>
                  </a:moveTo>
                  <a:lnTo>
                    <a:pt x="1" y="2853"/>
                  </a:lnTo>
                  <a:lnTo>
                    <a:pt x="2152" y="3677"/>
                  </a:lnTo>
                  <a:lnTo>
                    <a:pt x="2152" y="87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4"/>
            <p:cNvSpPr/>
            <p:nvPr/>
          </p:nvSpPr>
          <p:spPr>
            <a:xfrm>
              <a:off x="200117" y="3924242"/>
              <a:ext cx="107267" cy="178763"/>
            </a:xfrm>
            <a:custGeom>
              <a:rect b="b" l="l" r="r" t="t"/>
              <a:pathLst>
                <a:path extrusionOk="0" h="3813" w="2288">
                  <a:moveTo>
                    <a:pt x="137" y="168"/>
                  </a:moveTo>
                  <a:lnTo>
                    <a:pt x="2153" y="985"/>
                  </a:lnTo>
                  <a:lnTo>
                    <a:pt x="2153" y="3645"/>
                  </a:lnTo>
                  <a:lnTo>
                    <a:pt x="137" y="2874"/>
                  </a:lnTo>
                  <a:lnTo>
                    <a:pt x="137" y="168"/>
                  </a:lnTo>
                  <a:close/>
                  <a:moveTo>
                    <a:pt x="68" y="0"/>
                  </a:moveTo>
                  <a:cubicBezTo>
                    <a:pt x="54" y="0"/>
                    <a:pt x="41" y="4"/>
                    <a:pt x="30" y="12"/>
                  </a:cubicBezTo>
                  <a:cubicBezTo>
                    <a:pt x="11" y="24"/>
                    <a:pt x="0" y="46"/>
                    <a:pt x="0" y="68"/>
                  </a:cubicBezTo>
                  <a:lnTo>
                    <a:pt x="0" y="2921"/>
                  </a:lnTo>
                  <a:cubicBezTo>
                    <a:pt x="0" y="2949"/>
                    <a:pt x="18" y="2974"/>
                    <a:pt x="44" y="2984"/>
                  </a:cubicBezTo>
                  <a:lnTo>
                    <a:pt x="2195" y="3808"/>
                  </a:lnTo>
                  <a:cubicBezTo>
                    <a:pt x="2202" y="3810"/>
                    <a:pt x="2212" y="3812"/>
                    <a:pt x="2220" y="3812"/>
                  </a:cubicBezTo>
                  <a:cubicBezTo>
                    <a:pt x="2233" y="3812"/>
                    <a:pt x="2247" y="3808"/>
                    <a:pt x="2257" y="3800"/>
                  </a:cubicBezTo>
                  <a:cubicBezTo>
                    <a:pt x="2277" y="3787"/>
                    <a:pt x="2287" y="3767"/>
                    <a:pt x="2287" y="3745"/>
                  </a:cubicBezTo>
                  <a:lnTo>
                    <a:pt x="2287" y="940"/>
                  </a:lnTo>
                  <a:cubicBezTo>
                    <a:pt x="2287" y="913"/>
                    <a:pt x="2270" y="888"/>
                    <a:pt x="2244" y="877"/>
                  </a:cubicBezTo>
                  <a:lnTo>
                    <a:pt x="93" y="6"/>
                  </a:lnTo>
                  <a:cubicBezTo>
                    <a:pt x="85" y="2"/>
                    <a:pt x="76"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4"/>
            <p:cNvSpPr/>
            <p:nvPr/>
          </p:nvSpPr>
          <p:spPr>
            <a:xfrm>
              <a:off x="304147" y="3927430"/>
              <a:ext cx="100891" cy="172387"/>
            </a:xfrm>
            <a:custGeom>
              <a:rect b="b" l="l" r="r" t="t"/>
              <a:pathLst>
                <a:path extrusionOk="0" h="3677" w="2152">
                  <a:moveTo>
                    <a:pt x="2151" y="0"/>
                  </a:moveTo>
                  <a:lnTo>
                    <a:pt x="1" y="872"/>
                  </a:lnTo>
                  <a:lnTo>
                    <a:pt x="1" y="3677"/>
                  </a:lnTo>
                  <a:lnTo>
                    <a:pt x="2151" y="2853"/>
                  </a:lnTo>
                  <a:lnTo>
                    <a:pt x="2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4"/>
            <p:cNvSpPr/>
            <p:nvPr/>
          </p:nvSpPr>
          <p:spPr>
            <a:xfrm>
              <a:off x="300912" y="3924242"/>
              <a:ext cx="107267" cy="178763"/>
            </a:xfrm>
            <a:custGeom>
              <a:rect b="b" l="l" r="r" t="t"/>
              <a:pathLst>
                <a:path extrusionOk="0" h="3813" w="2288">
                  <a:moveTo>
                    <a:pt x="2153" y="171"/>
                  </a:moveTo>
                  <a:lnTo>
                    <a:pt x="2153" y="2875"/>
                  </a:lnTo>
                  <a:lnTo>
                    <a:pt x="137" y="3647"/>
                  </a:lnTo>
                  <a:lnTo>
                    <a:pt x="137" y="986"/>
                  </a:lnTo>
                  <a:lnTo>
                    <a:pt x="2153" y="171"/>
                  </a:lnTo>
                  <a:close/>
                  <a:moveTo>
                    <a:pt x="2220" y="0"/>
                  </a:moveTo>
                  <a:cubicBezTo>
                    <a:pt x="2211" y="0"/>
                    <a:pt x="2202" y="2"/>
                    <a:pt x="2194" y="6"/>
                  </a:cubicBezTo>
                  <a:lnTo>
                    <a:pt x="44" y="877"/>
                  </a:lnTo>
                  <a:cubicBezTo>
                    <a:pt x="18" y="888"/>
                    <a:pt x="0" y="913"/>
                    <a:pt x="0" y="940"/>
                  </a:cubicBezTo>
                  <a:lnTo>
                    <a:pt x="0" y="3745"/>
                  </a:lnTo>
                  <a:cubicBezTo>
                    <a:pt x="0" y="3767"/>
                    <a:pt x="13" y="3787"/>
                    <a:pt x="30" y="3800"/>
                  </a:cubicBezTo>
                  <a:cubicBezTo>
                    <a:pt x="42" y="3808"/>
                    <a:pt x="56" y="3812"/>
                    <a:pt x="70" y="3812"/>
                  </a:cubicBezTo>
                  <a:cubicBezTo>
                    <a:pt x="78" y="3812"/>
                    <a:pt x="86" y="3810"/>
                    <a:pt x="93" y="3808"/>
                  </a:cubicBezTo>
                  <a:lnTo>
                    <a:pt x="2244" y="2984"/>
                  </a:lnTo>
                  <a:cubicBezTo>
                    <a:pt x="2271" y="2974"/>
                    <a:pt x="2288" y="2949"/>
                    <a:pt x="2288" y="2921"/>
                  </a:cubicBezTo>
                  <a:lnTo>
                    <a:pt x="2288" y="68"/>
                  </a:lnTo>
                  <a:cubicBezTo>
                    <a:pt x="2288" y="46"/>
                    <a:pt x="2276" y="25"/>
                    <a:pt x="2257" y="12"/>
                  </a:cubicBezTo>
                  <a:cubicBezTo>
                    <a:pt x="2246" y="4"/>
                    <a:pt x="2233" y="0"/>
                    <a:pt x="2220"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4"/>
            <p:cNvSpPr/>
            <p:nvPr/>
          </p:nvSpPr>
          <p:spPr>
            <a:xfrm>
              <a:off x="304147" y="3927430"/>
              <a:ext cx="100891" cy="172387"/>
            </a:xfrm>
            <a:custGeom>
              <a:rect b="b" l="l" r="r" t="t"/>
              <a:pathLst>
                <a:path extrusionOk="0" h="3677" w="2152">
                  <a:moveTo>
                    <a:pt x="2151" y="0"/>
                  </a:moveTo>
                  <a:lnTo>
                    <a:pt x="1" y="872"/>
                  </a:lnTo>
                  <a:lnTo>
                    <a:pt x="1" y="3677"/>
                  </a:lnTo>
                  <a:lnTo>
                    <a:pt x="2151" y="2853"/>
                  </a:lnTo>
                  <a:lnTo>
                    <a:pt x="21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4"/>
            <p:cNvSpPr/>
            <p:nvPr/>
          </p:nvSpPr>
          <p:spPr>
            <a:xfrm>
              <a:off x="300912" y="3924242"/>
              <a:ext cx="107267" cy="178763"/>
            </a:xfrm>
            <a:custGeom>
              <a:rect b="b" l="l" r="r" t="t"/>
              <a:pathLst>
                <a:path extrusionOk="0" h="3813" w="2288">
                  <a:moveTo>
                    <a:pt x="2153" y="171"/>
                  </a:moveTo>
                  <a:lnTo>
                    <a:pt x="2153" y="2875"/>
                  </a:lnTo>
                  <a:lnTo>
                    <a:pt x="137" y="3647"/>
                  </a:lnTo>
                  <a:lnTo>
                    <a:pt x="137" y="986"/>
                  </a:lnTo>
                  <a:lnTo>
                    <a:pt x="2153" y="171"/>
                  </a:lnTo>
                  <a:close/>
                  <a:moveTo>
                    <a:pt x="2220" y="0"/>
                  </a:moveTo>
                  <a:cubicBezTo>
                    <a:pt x="2211" y="0"/>
                    <a:pt x="2202" y="2"/>
                    <a:pt x="2194" y="6"/>
                  </a:cubicBezTo>
                  <a:lnTo>
                    <a:pt x="44" y="877"/>
                  </a:lnTo>
                  <a:cubicBezTo>
                    <a:pt x="18" y="888"/>
                    <a:pt x="0" y="913"/>
                    <a:pt x="0" y="940"/>
                  </a:cubicBezTo>
                  <a:lnTo>
                    <a:pt x="0" y="3745"/>
                  </a:lnTo>
                  <a:cubicBezTo>
                    <a:pt x="0" y="3767"/>
                    <a:pt x="13" y="3787"/>
                    <a:pt x="30" y="3800"/>
                  </a:cubicBezTo>
                  <a:cubicBezTo>
                    <a:pt x="42" y="3808"/>
                    <a:pt x="56" y="3812"/>
                    <a:pt x="70" y="3812"/>
                  </a:cubicBezTo>
                  <a:cubicBezTo>
                    <a:pt x="78" y="3812"/>
                    <a:pt x="86" y="3810"/>
                    <a:pt x="93" y="3808"/>
                  </a:cubicBezTo>
                  <a:lnTo>
                    <a:pt x="2244" y="2984"/>
                  </a:lnTo>
                  <a:cubicBezTo>
                    <a:pt x="2271" y="2974"/>
                    <a:pt x="2288" y="2949"/>
                    <a:pt x="2288" y="2921"/>
                  </a:cubicBezTo>
                  <a:lnTo>
                    <a:pt x="2288" y="68"/>
                  </a:lnTo>
                  <a:cubicBezTo>
                    <a:pt x="2288" y="46"/>
                    <a:pt x="2276" y="25"/>
                    <a:pt x="2257" y="12"/>
                  </a:cubicBezTo>
                  <a:cubicBezTo>
                    <a:pt x="2246" y="4"/>
                    <a:pt x="2233" y="0"/>
                    <a:pt x="2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4"/>
            <p:cNvSpPr/>
            <p:nvPr/>
          </p:nvSpPr>
          <p:spPr>
            <a:xfrm>
              <a:off x="343386" y="3942994"/>
              <a:ext cx="22410" cy="38256"/>
            </a:xfrm>
            <a:custGeom>
              <a:rect b="b" l="l" r="r" t="t"/>
              <a:pathLst>
                <a:path extrusionOk="0" h="816" w="478">
                  <a:moveTo>
                    <a:pt x="478" y="0"/>
                  </a:moveTo>
                  <a:lnTo>
                    <a:pt x="0" y="193"/>
                  </a:lnTo>
                  <a:lnTo>
                    <a:pt x="0" y="816"/>
                  </a:lnTo>
                  <a:lnTo>
                    <a:pt x="478" y="633"/>
                  </a:lnTo>
                  <a:lnTo>
                    <a:pt x="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4"/>
            <p:cNvSpPr/>
            <p:nvPr/>
          </p:nvSpPr>
          <p:spPr>
            <a:xfrm>
              <a:off x="203305" y="3886784"/>
              <a:ext cx="201735" cy="81529"/>
            </a:xfrm>
            <a:custGeom>
              <a:rect b="b" l="l" r="r" t="t"/>
              <a:pathLst>
                <a:path extrusionOk="0" h="1739" w="4303">
                  <a:moveTo>
                    <a:pt x="2152" y="0"/>
                  </a:moveTo>
                  <a:lnTo>
                    <a:pt x="1" y="867"/>
                  </a:lnTo>
                  <a:lnTo>
                    <a:pt x="2152" y="1739"/>
                  </a:lnTo>
                  <a:lnTo>
                    <a:pt x="4302" y="867"/>
                  </a:lnTo>
                  <a:lnTo>
                    <a:pt x="21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4"/>
            <p:cNvSpPr/>
            <p:nvPr/>
          </p:nvSpPr>
          <p:spPr>
            <a:xfrm>
              <a:off x="200117" y="3883643"/>
              <a:ext cx="208065" cy="87905"/>
            </a:xfrm>
            <a:custGeom>
              <a:rect b="b" l="l" r="r" t="t"/>
              <a:pathLst>
                <a:path extrusionOk="0" h="1875" w="4438">
                  <a:moveTo>
                    <a:pt x="2221" y="139"/>
                  </a:moveTo>
                  <a:lnTo>
                    <a:pt x="4191" y="934"/>
                  </a:lnTo>
                  <a:lnTo>
                    <a:pt x="2221" y="1733"/>
                  </a:lnTo>
                  <a:lnTo>
                    <a:pt x="250" y="934"/>
                  </a:lnTo>
                  <a:lnTo>
                    <a:pt x="2221" y="139"/>
                  </a:lnTo>
                  <a:close/>
                  <a:moveTo>
                    <a:pt x="2219" y="1"/>
                  </a:moveTo>
                  <a:cubicBezTo>
                    <a:pt x="2210" y="1"/>
                    <a:pt x="2202" y="2"/>
                    <a:pt x="2194" y="5"/>
                  </a:cubicBezTo>
                  <a:lnTo>
                    <a:pt x="43" y="873"/>
                  </a:lnTo>
                  <a:cubicBezTo>
                    <a:pt x="17" y="883"/>
                    <a:pt x="0" y="908"/>
                    <a:pt x="0" y="935"/>
                  </a:cubicBezTo>
                  <a:cubicBezTo>
                    <a:pt x="0" y="963"/>
                    <a:pt x="17" y="987"/>
                    <a:pt x="43" y="997"/>
                  </a:cubicBezTo>
                  <a:lnTo>
                    <a:pt x="2194" y="1869"/>
                  </a:lnTo>
                  <a:cubicBezTo>
                    <a:pt x="2202" y="1873"/>
                    <a:pt x="2210" y="1874"/>
                    <a:pt x="2220" y="1874"/>
                  </a:cubicBezTo>
                  <a:cubicBezTo>
                    <a:pt x="2228" y="1874"/>
                    <a:pt x="2237" y="1872"/>
                    <a:pt x="2244" y="1869"/>
                  </a:cubicBezTo>
                  <a:lnTo>
                    <a:pt x="4395" y="997"/>
                  </a:lnTo>
                  <a:cubicBezTo>
                    <a:pt x="4421" y="987"/>
                    <a:pt x="4438" y="963"/>
                    <a:pt x="4438" y="935"/>
                  </a:cubicBezTo>
                  <a:cubicBezTo>
                    <a:pt x="4438" y="908"/>
                    <a:pt x="4421" y="883"/>
                    <a:pt x="4395" y="873"/>
                  </a:cubicBezTo>
                  <a:lnTo>
                    <a:pt x="2244" y="5"/>
                  </a:lnTo>
                  <a:cubicBezTo>
                    <a:pt x="2235" y="2"/>
                    <a:pt x="2227" y="1"/>
                    <a:pt x="2219"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4"/>
            <p:cNvSpPr/>
            <p:nvPr/>
          </p:nvSpPr>
          <p:spPr>
            <a:xfrm>
              <a:off x="203305" y="3886784"/>
              <a:ext cx="201735" cy="81529"/>
            </a:xfrm>
            <a:custGeom>
              <a:rect b="b" l="l" r="r" t="t"/>
              <a:pathLst>
                <a:path extrusionOk="0" h="1739" w="4303">
                  <a:moveTo>
                    <a:pt x="2152" y="0"/>
                  </a:moveTo>
                  <a:lnTo>
                    <a:pt x="1" y="867"/>
                  </a:lnTo>
                  <a:lnTo>
                    <a:pt x="2152" y="1739"/>
                  </a:lnTo>
                  <a:lnTo>
                    <a:pt x="4302" y="867"/>
                  </a:lnTo>
                  <a:lnTo>
                    <a:pt x="21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4"/>
            <p:cNvSpPr/>
            <p:nvPr/>
          </p:nvSpPr>
          <p:spPr>
            <a:xfrm>
              <a:off x="200117" y="3883643"/>
              <a:ext cx="208065" cy="87905"/>
            </a:xfrm>
            <a:custGeom>
              <a:rect b="b" l="l" r="r" t="t"/>
              <a:pathLst>
                <a:path extrusionOk="0" h="1875" w="4438">
                  <a:moveTo>
                    <a:pt x="2221" y="139"/>
                  </a:moveTo>
                  <a:lnTo>
                    <a:pt x="4191" y="934"/>
                  </a:lnTo>
                  <a:lnTo>
                    <a:pt x="2221" y="1733"/>
                  </a:lnTo>
                  <a:lnTo>
                    <a:pt x="250" y="934"/>
                  </a:lnTo>
                  <a:lnTo>
                    <a:pt x="2221" y="139"/>
                  </a:lnTo>
                  <a:close/>
                  <a:moveTo>
                    <a:pt x="2219" y="1"/>
                  </a:moveTo>
                  <a:cubicBezTo>
                    <a:pt x="2210" y="1"/>
                    <a:pt x="2202" y="2"/>
                    <a:pt x="2194" y="5"/>
                  </a:cubicBezTo>
                  <a:lnTo>
                    <a:pt x="43" y="873"/>
                  </a:lnTo>
                  <a:cubicBezTo>
                    <a:pt x="17" y="883"/>
                    <a:pt x="0" y="908"/>
                    <a:pt x="0" y="935"/>
                  </a:cubicBezTo>
                  <a:cubicBezTo>
                    <a:pt x="0" y="963"/>
                    <a:pt x="17" y="987"/>
                    <a:pt x="43" y="997"/>
                  </a:cubicBezTo>
                  <a:lnTo>
                    <a:pt x="2194" y="1869"/>
                  </a:lnTo>
                  <a:cubicBezTo>
                    <a:pt x="2202" y="1873"/>
                    <a:pt x="2210" y="1874"/>
                    <a:pt x="2220" y="1874"/>
                  </a:cubicBezTo>
                  <a:cubicBezTo>
                    <a:pt x="2228" y="1874"/>
                    <a:pt x="2237" y="1872"/>
                    <a:pt x="2244" y="1869"/>
                  </a:cubicBezTo>
                  <a:lnTo>
                    <a:pt x="4395" y="997"/>
                  </a:lnTo>
                  <a:cubicBezTo>
                    <a:pt x="4421" y="987"/>
                    <a:pt x="4438" y="963"/>
                    <a:pt x="4438" y="935"/>
                  </a:cubicBezTo>
                  <a:cubicBezTo>
                    <a:pt x="4438" y="908"/>
                    <a:pt x="4421" y="883"/>
                    <a:pt x="4395" y="873"/>
                  </a:cubicBezTo>
                  <a:lnTo>
                    <a:pt x="2244" y="5"/>
                  </a:lnTo>
                  <a:cubicBezTo>
                    <a:pt x="2235" y="2"/>
                    <a:pt x="2227" y="1"/>
                    <a:pt x="2219"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4"/>
            <p:cNvSpPr/>
            <p:nvPr/>
          </p:nvSpPr>
          <p:spPr>
            <a:xfrm>
              <a:off x="203305" y="3886784"/>
              <a:ext cx="201735" cy="81529"/>
            </a:xfrm>
            <a:custGeom>
              <a:rect b="b" l="l" r="r" t="t"/>
              <a:pathLst>
                <a:path extrusionOk="0" h="1739" w="4303">
                  <a:moveTo>
                    <a:pt x="2152" y="0"/>
                  </a:moveTo>
                  <a:lnTo>
                    <a:pt x="1" y="867"/>
                  </a:lnTo>
                  <a:lnTo>
                    <a:pt x="2152" y="1739"/>
                  </a:lnTo>
                  <a:lnTo>
                    <a:pt x="4302" y="867"/>
                  </a:lnTo>
                  <a:lnTo>
                    <a:pt x="2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4"/>
            <p:cNvSpPr/>
            <p:nvPr/>
          </p:nvSpPr>
          <p:spPr>
            <a:xfrm>
              <a:off x="200117" y="3883643"/>
              <a:ext cx="208065" cy="87905"/>
            </a:xfrm>
            <a:custGeom>
              <a:rect b="b" l="l" r="r" t="t"/>
              <a:pathLst>
                <a:path extrusionOk="0" h="1875" w="4438">
                  <a:moveTo>
                    <a:pt x="2221" y="139"/>
                  </a:moveTo>
                  <a:lnTo>
                    <a:pt x="4191" y="934"/>
                  </a:lnTo>
                  <a:lnTo>
                    <a:pt x="2221" y="1733"/>
                  </a:lnTo>
                  <a:lnTo>
                    <a:pt x="250" y="934"/>
                  </a:lnTo>
                  <a:lnTo>
                    <a:pt x="2221" y="139"/>
                  </a:lnTo>
                  <a:close/>
                  <a:moveTo>
                    <a:pt x="2219" y="1"/>
                  </a:moveTo>
                  <a:cubicBezTo>
                    <a:pt x="2210" y="1"/>
                    <a:pt x="2202" y="2"/>
                    <a:pt x="2194" y="5"/>
                  </a:cubicBezTo>
                  <a:lnTo>
                    <a:pt x="43" y="873"/>
                  </a:lnTo>
                  <a:cubicBezTo>
                    <a:pt x="17" y="883"/>
                    <a:pt x="0" y="908"/>
                    <a:pt x="0" y="935"/>
                  </a:cubicBezTo>
                  <a:cubicBezTo>
                    <a:pt x="0" y="963"/>
                    <a:pt x="17" y="987"/>
                    <a:pt x="43" y="997"/>
                  </a:cubicBezTo>
                  <a:lnTo>
                    <a:pt x="2194" y="1869"/>
                  </a:lnTo>
                  <a:cubicBezTo>
                    <a:pt x="2202" y="1873"/>
                    <a:pt x="2210" y="1874"/>
                    <a:pt x="2220" y="1874"/>
                  </a:cubicBezTo>
                  <a:cubicBezTo>
                    <a:pt x="2228" y="1874"/>
                    <a:pt x="2237" y="1872"/>
                    <a:pt x="2244" y="1869"/>
                  </a:cubicBezTo>
                  <a:lnTo>
                    <a:pt x="4395" y="997"/>
                  </a:lnTo>
                  <a:cubicBezTo>
                    <a:pt x="4421" y="987"/>
                    <a:pt x="4438" y="963"/>
                    <a:pt x="4438" y="935"/>
                  </a:cubicBezTo>
                  <a:cubicBezTo>
                    <a:pt x="4438" y="908"/>
                    <a:pt x="4421" y="883"/>
                    <a:pt x="4395" y="873"/>
                  </a:cubicBezTo>
                  <a:lnTo>
                    <a:pt x="2244" y="5"/>
                  </a:lnTo>
                  <a:cubicBezTo>
                    <a:pt x="2235" y="2"/>
                    <a:pt x="2227" y="1"/>
                    <a:pt x="2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4"/>
            <p:cNvSpPr/>
            <p:nvPr/>
          </p:nvSpPr>
          <p:spPr>
            <a:xfrm>
              <a:off x="254452" y="3898504"/>
              <a:ext cx="111346" cy="52977"/>
            </a:xfrm>
            <a:custGeom>
              <a:rect b="b" l="l" r="r" t="t"/>
              <a:pathLst>
                <a:path extrusionOk="0" h="1130" w="2375">
                  <a:moveTo>
                    <a:pt x="439" y="1"/>
                  </a:moveTo>
                  <a:lnTo>
                    <a:pt x="0" y="190"/>
                  </a:lnTo>
                  <a:lnTo>
                    <a:pt x="1897" y="1130"/>
                  </a:lnTo>
                  <a:lnTo>
                    <a:pt x="2375" y="949"/>
                  </a:lnTo>
                  <a:lnTo>
                    <a:pt x="4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4"/>
            <p:cNvSpPr/>
            <p:nvPr/>
          </p:nvSpPr>
          <p:spPr>
            <a:xfrm>
              <a:off x="1091192" y="3701040"/>
              <a:ext cx="279138" cy="266480"/>
            </a:xfrm>
            <a:custGeom>
              <a:rect b="b" l="l" r="r" t="t"/>
              <a:pathLst>
                <a:path extrusionOk="0" h="5684" w="5954">
                  <a:moveTo>
                    <a:pt x="5083" y="0"/>
                  </a:moveTo>
                  <a:cubicBezTo>
                    <a:pt x="5082" y="0"/>
                    <a:pt x="5082" y="0"/>
                    <a:pt x="5081" y="0"/>
                  </a:cubicBezTo>
                  <a:lnTo>
                    <a:pt x="861" y="12"/>
                  </a:lnTo>
                  <a:cubicBezTo>
                    <a:pt x="385" y="13"/>
                    <a:pt x="0" y="399"/>
                    <a:pt x="1" y="876"/>
                  </a:cubicBezTo>
                  <a:lnTo>
                    <a:pt x="7" y="3670"/>
                  </a:lnTo>
                  <a:cubicBezTo>
                    <a:pt x="9" y="4144"/>
                    <a:pt x="393" y="4529"/>
                    <a:pt x="869" y="4529"/>
                  </a:cubicBezTo>
                  <a:cubicBezTo>
                    <a:pt x="870" y="4529"/>
                    <a:pt x="872" y="4529"/>
                    <a:pt x="873" y="4529"/>
                  </a:cubicBezTo>
                  <a:lnTo>
                    <a:pt x="1780" y="4527"/>
                  </a:lnTo>
                  <a:lnTo>
                    <a:pt x="2941" y="5683"/>
                  </a:lnTo>
                  <a:lnTo>
                    <a:pt x="4096" y="4522"/>
                  </a:lnTo>
                  <a:lnTo>
                    <a:pt x="5093" y="4519"/>
                  </a:lnTo>
                  <a:cubicBezTo>
                    <a:pt x="5569" y="4518"/>
                    <a:pt x="5954" y="4132"/>
                    <a:pt x="5953" y="3654"/>
                  </a:cubicBezTo>
                  <a:lnTo>
                    <a:pt x="5947" y="860"/>
                  </a:lnTo>
                  <a:cubicBezTo>
                    <a:pt x="5946" y="386"/>
                    <a:pt x="5560" y="0"/>
                    <a:pt x="5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4"/>
            <p:cNvSpPr/>
            <p:nvPr/>
          </p:nvSpPr>
          <p:spPr>
            <a:xfrm>
              <a:off x="1085660" y="3695508"/>
              <a:ext cx="290250" cy="277451"/>
            </a:xfrm>
            <a:custGeom>
              <a:rect b="b" l="l" r="r" t="t"/>
              <a:pathLst>
                <a:path extrusionOk="0" h="5918" w="6191">
                  <a:moveTo>
                    <a:pt x="5202" y="235"/>
                  </a:moveTo>
                  <a:cubicBezTo>
                    <a:pt x="5400" y="235"/>
                    <a:pt x="5587" y="312"/>
                    <a:pt x="5727" y="452"/>
                  </a:cubicBezTo>
                  <a:cubicBezTo>
                    <a:pt x="5868" y="592"/>
                    <a:pt x="5946" y="779"/>
                    <a:pt x="5946" y="977"/>
                  </a:cubicBezTo>
                  <a:lnTo>
                    <a:pt x="5953" y="3770"/>
                  </a:lnTo>
                  <a:cubicBezTo>
                    <a:pt x="5953" y="3969"/>
                    <a:pt x="5877" y="4156"/>
                    <a:pt x="5737" y="4297"/>
                  </a:cubicBezTo>
                  <a:cubicBezTo>
                    <a:pt x="5597" y="4438"/>
                    <a:pt x="5410" y="4516"/>
                    <a:pt x="5211" y="4516"/>
                  </a:cubicBezTo>
                  <a:lnTo>
                    <a:pt x="4214" y="4519"/>
                  </a:lnTo>
                  <a:cubicBezTo>
                    <a:pt x="4183" y="4519"/>
                    <a:pt x="4154" y="4532"/>
                    <a:pt x="4131" y="4554"/>
                  </a:cubicBezTo>
                  <a:lnTo>
                    <a:pt x="3059" y="5632"/>
                  </a:lnTo>
                  <a:lnTo>
                    <a:pt x="1981" y="4559"/>
                  </a:lnTo>
                  <a:cubicBezTo>
                    <a:pt x="1959" y="4538"/>
                    <a:pt x="1929" y="4526"/>
                    <a:pt x="1898" y="4526"/>
                  </a:cubicBezTo>
                  <a:lnTo>
                    <a:pt x="992" y="4527"/>
                  </a:lnTo>
                  <a:lnTo>
                    <a:pt x="990" y="4527"/>
                  </a:lnTo>
                  <a:cubicBezTo>
                    <a:pt x="791" y="4527"/>
                    <a:pt x="605" y="4450"/>
                    <a:pt x="465" y="4310"/>
                  </a:cubicBezTo>
                  <a:cubicBezTo>
                    <a:pt x="323" y="4170"/>
                    <a:pt x="245" y="3983"/>
                    <a:pt x="245" y="3785"/>
                  </a:cubicBezTo>
                  <a:lnTo>
                    <a:pt x="238" y="992"/>
                  </a:lnTo>
                  <a:cubicBezTo>
                    <a:pt x="238" y="794"/>
                    <a:pt x="315" y="607"/>
                    <a:pt x="455" y="465"/>
                  </a:cubicBezTo>
                  <a:cubicBezTo>
                    <a:pt x="595" y="324"/>
                    <a:pt x="782" y="246"/>
                    <a:pt x="980" y="246"/>
                  </a:cubicBezTo>
                  <a:lnTo>
                    <a:pt x="5200" y="235"/>
                  </a:lnTo>
                  <a:close/>
                  <a:moveTo>
                    <a:pt x="5200" y="1"/>
                  </a:moveTo>
                  <a:lnTo>
                    <a:pt x="980" y="11"/>
                  </a:lnTo>
                  <a:cubicBezTo>
                    <a:pt x="719" y="12"/>
                    <a:pt x="473" y="115"/>
                    <a:pt x="288" y="300"/>
                  </a:cubicBezTo>
                  <a:cubicBezTo>
                    <a:pt x="104" y="486"/>
                    <a:pt x="1" y="733"/>
                    <a:pt x="3" y="994"/>
                  </a:cubicBezTo>
                  <a:lnTo>
                    <a:pt x="9" y="3787"/>
                  </a:lnTo>
                  <a:cubicBezTo>
                    <a:pt x="10" y="4049"/>
                    <a:pt x="113" y="4295"/>
                    <a:pt x="299" y="4480"/>
                  </a:cubicBezTo>
                  <a:cubicBezTo>
                    <a:pt x="482" y="4664"/>
                    <a:pt x="729" y="4765"/>
                    <a:pt x="990" y="4765"/>
                  </a:cubicBezTo>
                  <a:lnTo>
                    <a:pt x="992" y="4765"/>
                  </a:lnTo>
                  <a:lnTo>
                    <a:pt x="1850" y="4762"/>
                  </a:lnTo>
                  <a:lnTo>
                    <a:pt x="2976" y="5883"/>
                  </a:lnTo>
                  <a:cubicBezTo>
                    <a:pt x="2998" y="5904"/>
                    <a:pt x="3028" y="5917"/>
                    <a:pt x="3059" y="5917"/>
                  </a:cubicBezTo>
                  <a:cubicBezTo>
                    <a:pt x="3090" y="5917"/>
                    <a:pt x="3121" y="5906"/>
                    <a:pt x="3143" y="5883"/>
                  </a:cubicBezTo>
                  <a:lnTo>
                    <a:pt x="4264" y="4757"/>
                  </a:lnTo>
                  <a:lnTo>
                    <a:pt x="5213" y="4755"/>
                  </a:lnTo>
                  <a:cubicBezTo>
                    <a:pt x="5474" y="4754"/>
                    <a:pt x="5721" y="4651"/>
                    <a:pt x="5905" y="4465"/>
                  </a:cubicBezTo>
                  <a:cubicBezTo>
                    <a:pt x="6090" y="4280"/>
                    <a:pt x="6190" y="4034"/>
                    <a:pt x="6190" y="3771"/>
                  </a:cubicBezTo>
                  <a:lnTo>
                    <a:pt x="6184" y="978"/>
                  </a:lnTo>
                  <a:cubicBezTo>
                    <a:pt x="6183" y="717"/>
                    <a:pt x="6080" y="470"/>
                    <a:pt x="5894" y="286"/>
                  </a:cubicBezTo>
                  <a:cubicBezTo>
                    <a:pt x="5709" y="102"/>
                    <a:pt x="5462" y="9"/>
                    <a:pt x="5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4"/>
            <p:cNvSpPr/>
            <p:nvPr/>
          </p:nvSpPr>
          <p:spPr>
            <a:xfrm>
              <a:off x="1133198" y="3781629"/>
              <a:ext cx="47726" cy="47726"/>
            </a:xfrm>
            <a:custGeom>
              <a:rect b="b" l="l" r="r" t="t"/>
              <a:pathLst>
                <a:path extrusionOk="0" h="1018" w="1018">
                  <a:moveTo>
                    <a:pt x="509" y="166"/>
                  </a:moveTo>
                  <a:cubicBezTo>
                    <a:pt x="698" y="166"/>
                    <a:pt x="853" y="319"/>
                    <a:pt x="853" y="509"/>
                  </a:cubicBezTo>
                  <a:cubicBezTo>
                    <a:pt x="853" y="698"/>
                    <a:pt x="698" y="853"/>
                    <a:pt x="509" y="853"/>
                  </a:cubicBezTo>
                  <a:cubicBezTo>
                    <a:pt x="319" y="853"/>
                    <a:pt x="165" y="698"/>
                    <a:pt x="165" y="509"/>
                  </a:cubicBezTo>
                  <a:cubicBezTo>
                    <a:pt x="165" y="319"/>
                    <a:pt x="319" y="166"/>
                    <a:pt x="509" y="166"/>
                  </a:cubicBezTo>
                  <a:close/>
                  <a:moveTo>
                    <a:pt x="509" y="1"/>
                  </a:moveTo>
                  <a:cubicBezTo>
                    <a:pt x="229" y="1"/>
                    <a:pt x="1" y="229"/>
                    <a:pt x="1" y="509"/>
                  </a:cubicBezTo>
                  <a:cubicBezTo>
                    <a:pt x="1" y="789"/>
                    <a:pt x="229" y="1018"/>
                    <a:pt x="509" y="1018"/>
                  </a:cubicBezTo>
                  <a:cubicBezTo>
                    <a:pt x="789" y="1018"/>
                    <a:pt x="1018" y="789"/>
                    <a:pt x="1018" y="509"/>
                  </a:cubicBezTo>
                  <a:cubicBezTo>
                    <a:pt x="1018" y="229"/>
                    <a:pt x="789" y="1"/>
                    <a:pt x="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4"/>
            <p:cNvSpPr/>
            <p:nvPr/>
          </p:nvSpPr>
          <p:spPr>
            <a:xfrm>
              <a:off x="1207505" y="3781629"/>
              <a:ext cx="47726" cy="47726"/>
            </a:xfrm>
            <a:custGeom>
              <a:rect b="b" l="l" r="r" t="t"/>
              <a:pathLst>
                <a:path extrusionOk="0" h="1018" w="1018">
                  <a:moveTo>
                    <a:pt x="509" y="166"/>
                  </a:moveTo>
                  <a:cubicBezTo>
                    <a:pt x="699" y="166"/>
                    <a:pt x="852" y="319"/>
                    <a:pt x="852" y="509"/>
                  </a:cubicBezTo>
                  <a:cubicBezTo>
                    <a:pt x="852" y="698"/>
                    <a:pt x="699" y="853"/>
                    <a:pt x="509" y="853"/>
                  </a:cubicBezTo>
                  <a:cubicBezTo>
                    <a:pt x="319" y="853"/>
                    <a:pt x="165" y="698"/>
                    <a:pt x="165" y="509"/>
                  </a:cubicBezTo>
                  <a:cubicBezTo>
                    <a:pt x="165" y="319"/>
                    <a:pt x="319" y="166"/>
                    <a:pt x="509" y="166"/>
                  </a:cubicBezTo>
                  <a:close/>
                  <a:moveTo>
                    <a:pt x="509" y="1"/>
                  </a:moveTo>
                  <a:cubicBezTo>
                    <a:pt x="229" y="1"/>
                    <a:pt x="0" y="229"/>
                    <a:pt x="0" y="509"/>
                  </a:cubicBezTo>
                  <a:cubicBezTo>
                    <a:pt x="0" y="789"/>
                    <a:pt x="229" y="1018"/>
                    <a:pt x="509" y="1018"/>
                  </a:cubicBezTo>
                  <a:cubicBezTo>
                    <a:pt x="789" y="1018"/>
                    <a:pt x="1017" y="789"/>
                    <a:pt x="1017" y="509"/>
                  </a:cubicBezTo>
                  <a:cubicBezTo>
                    <a:pt x="1017" y="229"/>
                    <a:pt x="789" y="1"/>
                    <a:pt x="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4"/>
            <p:cNvSpPr/>
            <p:nvPr/>
          </p:nvSpPr>
          <p:spPr>
            <a:xfrm>
              <a:off x="1280968" y="3781629"/>
              <a:ext cx="47726" cy="47726"/>
            </a:xfrm>
            <a:custGeom>
              <a:rect b="b" l="l" r="r" t="t"/>
              <a:pathLst>
                <a:path extrusionOk="0" h="1018" w="1018">
                  <a:moveTo>
                    <a:pt x="509" y="166"/>
                  </a:moveTo>
                  <a:cubicBezTo>
                    <a:pt x="699" y="166"/>
                    <a:pt x="853" y="319"/>
                    <a:pt x="853" y="509"/>
                  </a:cubicBezTo>
                  <a:cubicBezTo>
                    <a:pt x="853" y="698"/>
                    <a:pt x="699" y="853"/>
                    <a:pt x="509" y="853"/>
                  </a:cubicBezTo>
                  <a:cubicBezTo>
                    <a:pt x="320" y="853"/>
                    <a:pt x="166" y="698"/>
                    <a:pt x="166" y="509"/>
                  </a:cubicBezTo>
                  <a:cubicBezTo>
                    <a:pt x="166" y="319"/>
                    <a:pt x="320" y="166"/>
                    <a:pt x="509" y="166"/>
                  </a:cubicBezTo>
                  <a:close/>
                  <a:moveTo>
                    <a:pt x="509" y="1"/>
                  </a:moveTo>
                  <a:cubicBezTo>
                    <a:pt x="229" y="1"/>
                    <a:pt x="1" y="229"/>
                    <a:pt x="1" y="509"/>
                  </a:cubicBezTo>
                  <a:cubicBezTo>
                    <a:pt x="1" y="789"/>
                    <a:pt x="229" y="1018"/>
                    <a:pt x="509" y="1018"/>
                  </a:cubicBezTo>
                  <a:cubicBezTo>
                    <a:pt x="789" y="1018"/>
                    <a:pt x="1018" y="789"/>
                    <a:pt x="1018" y="509"/>
                  </a:cubicBezTo>
                  <a:cubicBezTo>
                    <a:pt x="1018" y="229"/>
                    <a:pt x="789" y="1"/>
                    <a:pt x="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8" name="Shape 2828"/>
        <p:cNvGrpSpPr/>
        <p:nvPr/>
      </p:nvGrpSpPr>
      <p:grpSpPr>
        <a:xfrm>
          <a:off x="0" y="0"/>
          <a:ext cx="0" cy="0"/>
          <a:chOff x="0" y="0"/>
          <a:chExt cx="0" cy="0"/>
        </a:xfrm>
      </p:grpSpPr>
      <p:sp>
        <p:nvSpPr>
          <p:cNvPr id="2829" name="Google Shape;2829;p65"/>
          <p:cNvSpPr txBox="1"/>
          <p:nvPr>
            <p:ph type="title"/>
          </p:nvPr>
        </p:nvSpPr>
        <p:spPr>
          <a:xfrm>
            <a:off x="713213" y="6775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830" name="Google Shape;2830;p65"/>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latin typeface="Martel Sans"/>
                <a:ea typeface="Martel Sans"/>
                <a:cs typeface="Martel Sans"/>
                <a:sym typeface="Martel Sans"/>
              </a:rPr>
              <a:t>D</a:t>
            </a:r>
            <a:r>
              <a:rPr b="1" lang="en">
                <a:latin typeface="Martel Sans"/>
                <a:ea typeface="Martel Sans"/>
                <a:cs typeface="Martel Sans"/>
                <a:sym typeface="Martel Sans"/>
              </a:rPr>
              <a:t>o you have any questions?</a:t>
            </a:r>
            <a:endParaRPr b="1">
              <a:latin typeface="Martel Sans"/>
              <a:ea typeface="Martel Sans"/>
              <a:cs typeface="Martel Sans"/>
              <a:sym typeface="Martel Sans"/>
            </a:endParaRPr>
          </a:p>
          <a:p>
            <a:pPr indent="0" lvl="0" marL="0" rtl="0" algn="l">
              <a:spcBef>
                <a:spcPts val="1000"/>
              </a:spcBef>
              <a:spcAft>
                <a:spcPts val="0"/>
              </a:spcAft>
              <a:buNone/>
            </a:pPr>
            <a:r>
              <a:rPr lang="en" sz="1400"/>
              <a:t>youremail@freepik.com</a:t>
            </a:r>
            <a:endParaRPr sz="1400"/>
          </a:p>
          <a:p>
            <a:pPr indent="0" lvl="0" marL="0" rtl="0" algn="l">
              <a:spcBef>
                <a:spcPts val="0"/>
              </a:spcBef>
              <a:spcAft>
                <a:spcPts val="0"/>
              </a:spcAft>
              <a:buNone/>
            </a:pPr>
            <a:r>
              <a:rPr lang="en" sz="1400"/>
              <a:t>+34 654 321 432</a:t>
            </a:r>
            <a:endParaRPr sz="1400"/>
          </a:p>
          <a:p>
            <a:pPr indent="0" lvl="0" marL="0" rtl="0" algn="l">
              <a:spcBef>
                <a:spcPts val="0"/>
              </a:spcBef>
              <a:spcAft>
                <a:spcPts val="0"/>
              </a:spcAft>
              <a:buNone/>
            </a:pPr>
            <a:r>
              <a:rPr lang="en" sz="1400"/>
              <a:t>yourwebsite.com</a:t>
            </a:r>
            <a:endParaRPr sz="1400"/>
          </a:p>
        </p:txBody>
      </p:sp>
      <p:sp>
        <p:nvSpPr>
          <p:cNvPr id="2831" name="Google Shape;2831;p65"/>
          <p:cNvSpPr txBox="1"/>
          <p:nvPr/>
        </p:nvSpPr>
        <p:spPr>
          <a:xfrm>
            <a:off x="713225" y="43436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Montserrat Medium"/>
                <a:ea typeface="Montserrat Medium"/>
                <a:cs typeface="Montserrat Medium"/>
                <a:sym typeface="Montserrat Medium"/>
              </a:rPr>
              <a:t>Please keep this slide for attribution</a:t>
            </a:r>
            <a:endParaRPr sz="1000">
              <a:solidFill>
                <a:schemeClr val="dk1"/>
              </a:solidFill>
              <a:latin typeface="Montserrat Medium"/>
              <a:ea typeface="Montserrat Medium"/>
              <a:cs typeface="Montserrat Medium"/>
              <a:sym typeface="Montserrat Medium"/>
            </a:endParaRPr>
          </a:p>
        </p:txBody>
      </p:sp>
      <p:sp>
        <p:nvSpPr>
          <p:cNvPr id="2832" name="Google Shape;2832;p65"/>
          <p:cNvSpPr/>
          <p:nvPr/>
        </p:nvSpPr>
        <p:spPr>
          <a:xfrm>
            <a:off x="713224" y="3118825"/>
            <a:ext cx="716400" cy="4812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5"/>
          <p:cNvSpPr/>
          <p:nvPr/>
        </p:nvSpPr>
        <p:spPr>
          <a:xfrm>
            <a:off x="1708524" y="3118825"/>
            <a:ext cx="716400" cy="4812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5"/>
          <p:cNvSpPr/>
          <p:nvPr/>
        </p:nvSpPr>
        <p:spPr>
          <a:xfrm>
            <a:off x="2703824" y="3118825"/>
            <a:ext cx="716400" cy="4812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5" name="Google Shape;2835;p65"/>
          <p:cNvGrpSpPr/>
          <p:nvPr/>
        </p:nvGrpSpPr>
        <p:grpSpPr>
          <a:xfrm>
            <a:off x="926158" y="3214170"/>
            <a:ext cx="290533" cy="290509"/>
            <a:chOff x="935197" y="1793977"/>
            <a:chExt cx="256451" cy="256430"/>
          </a:xfrm>
        </p:grpSpPr>
        <p:sp>
          <p:nvSpPr>
            <p:cNvPr id="2836" name="Google Shape;2836;p6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8" name="Google Shape;2838;p65"/>
          <p:cNvGrpSpPr/>
          <p:nvPr/>
        </p:nvGrpSpPr>
        <p:grpSpPr>
          <a:xfrm>
            <a:off x="1921457" y="3214157"/>
            <a:ext cx="290537" cy="290537"/>
            <a:chOff x="1379798" y="1723250"/>
            <a:chExt cx="397887" cy="397887"/>
          </a:xfrm>
        </p:grpSpPr>
        <p:sp>
          <p:nvSpPr>
            <p:cNvPr id="2839" name="Google Shape;2839;p6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3" name="Google Shape;2843;p65"/>
          <p:cNvGrpSpPr/>
          <p:nvPr/>
        </p:nvGrpSpPr>
        <p:grpSpPr>
          <a:xfrm>
            <a:off x="5174629" y="1544400"/>
            <a:ext cx="3265380" cy="2434227"/>
            <a:chOff x="5174629" y="1544400"/>
            <a:chExt cx="3265380" cy="2434227"/>
          </a:xfrm>
        </p:grpSpPr>
        <p:sp>
          <p:nvSpPr>
            <p:cNvPr id="2844" name="Google Shape;2844;p65"/>
            <p:cNvSpPr/>
            <p:nvPr/>
          </p:nvSpPr>
          <p:spPr>
            <a:xfrm>
              <a:off x="5298662" y="3941588"/>
              <a:ext cx="3141347" cy="13050"/>
            </a:xfrm>
            <a:custGeom>
              <a:rect b="b" l="l" r="r" t="t"/>
              <a:pathLst>
                <a:path extrusionOk="0" fill="none" h="1" w="59226">
                  <a:moveTo>
                    <a:pt x="1" y="1"/>
                  </a:moveTo>
                  <a:lnTo>
                    <a:pt x="59225" y="1"/>
                  </a:lnTo>
                </a:path>
              </a:pathLst>
            </a:custGeom>
            <a:noFill/>
            <a:ln cap="flat" cmpd="sng" w="9525">
              <a:solidFill>
                <a:schemeClr val="dk1"/>
              </a:solidFill>
              <a:prstDash val="solid"/>
              <a:miter lim="10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5"/>
            <p:cNvSpPr/>
            <p:nvPr/>
          </p:nvSpPr>
          <p:spPr>
            <a:xfrm>
              <a:off x="7252799" y="1782742"/>
              <a:ext cx="478393" cy="484531"/>
            </a:xfrm>
            <a:custGeom>
              <a:rect b="b" l="l" r="r" t="t"/>
              <a:pathLst>
                <a:path extrusionOk="0" h="8841" w="8729">
                  <a:moveTo>
                    <a:pt x="4697" y="0"/>
                  </a:moveTo>
                  <a:cubicBezTo>
                    <a:pt x="4587" y="0"/>
                    <a:pt x="4473" y="8"/>
                    <a:pt x="4357" y="24"/>
                  </a:cubicBezTo>
                  <a:cubicBezTo>
                    <a:pt x="3949" y="81"/>
                    <a:pt x="3636" y="97"/>
                    <a:pt x="3416" y="97"/>
                  </a:cubicBezTo>
                  <a:cubicBezTo>
                    <a:pt x="3155" y="97"/>
                    <a:pt x="3025" y="75"/>
                    <a:pt x="3025" y="75"/>
                  </a:cubicBezTo>
                  <a:cubicBezTo>
                    <a:pt x="3025" y="75"/>
                    <a:pt x="2430" y="228"/>
                    <a:pt x="2070" y="525"/>
                  </a:cubicBezTo>
                  <a:cubicBezTo>
                    <a:pt x="1710" y="823"/>
                    <a:pt x="1021" y="1356"/>
                    <a:pt x="708" y="1951"/>
                  </a:cubicBezTo>
                  <a:cubicBezTo>
                    <a:pt x="571" y="2214"/>
                    <a:pt x="280" y="2655"/>
                    <a:pt x="0" y="3066"/>
                  </a:cubicBezTo>
                  <a:cubicBezTo>
                    <a:pt x="435" y="3553"/>
                    <a:pt x="795" y="4097"/>
                    <a:pt x="1003" y="4687"/>
                  </a:cubicBezTo>
                  <a:cubicBezTo>
                    <a:pt x="1440" y="4364"/>
                    <a:pt x="1789" y="4080"/>
                    <a:pt x="1789" y="4080"/>
                  </a:cubicBezTo>
                  <a:cubicBezTo>
                    <a:pt x="1977" y="4849"/>
                    <a:pt x="2932" y="5130"/>
                    <a:pt x="2932" y="5130"/>
                  </a:cubicBezTo>
                  <a:lnTo>
                    <a:pt x="3182" y="5661"/>
                  </a:lnTo>
                  <a:cubicBezTo>
                    <a:pt x="3182" y="5661"/>
                    <a:pt x="3151" y="6461"/>
                    <a:pt x="3151" y="7431"/>
                  </a:cubicBezTo>
                  <a:cubicBezTo>
                    <a:pt x="3151" y="7637"/>
                    <a:pt x="3139" y="8006"/>
                    <a:pt x="3121" y="8465"/>
                  </a:cubicBezTo>
                  <a:cubicBezTo>
                    <a:pt x="3113" y="8680"/>
                    <a:pt x="3287" y="8840"/>
                    <a:pt x="3484" y="8840"/>
                  </a:cubicBezTo>
                  <a:cubicBezTo>
                    <a:pt x="3532" y="8840"/>
                    <a:pt x="3582" y="8830"/>
                    <a:pt x="3631" y="8809"/>
                  </a:cubicBezTo>
                  <a:cubicBezTo>
                    <a:pt x="5252" y="8094"/>
                    <a:pt x="7035" y="7645"/>
                    <a:pt x="8729" y="7353"/>
                  </a:cubicBezTo>
                  <a:cubicBezTo>
                    <a:pt x="8710" y="7316"/>
                    <a:pt x="8695" y="7279"/>
                    <a:pt x="8677" y="7244"/>
                  </a:cubicBezTo>
                  <a:cubicBezTo>
                    <a:pt x="7831" y="5459"/>
                    <a:pt x="6689" y="4284"/>
                    <a:pt x="6689" y="4284"/>
                  </a:cubicBezTo>
                  <a:cubicBezTo>
                    <a:pt x="6689" y="4284"/>
                    <a:pt x="6392" y="1372"/>
                    <a:pt x="6188" y="823"/>
                  </a:cubicBezTo>
                  <a:cubicBezTo>
                    <a:pt x="6011" y="346"/>
                    <a:pt x="5432" y="0"/>
                    <a:pt x="4697" y="0"/>
                  </a:cubicBezTo>
                  <a:close/>
                </a:path>
              </a:pathLst>
            </a:custGeom>
            <a:solidFill>
              <a:srgbClr val="121B46"/>
            </a:solidFill>
            <a:ln cap="flat" cmpd="sng" w="325">
              <a:solidFill>
                <a:srgbClr val="180050"/>
              </a:solidFill>
              <a:prstDash val="solid"/>
              <a:miter lim="10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5"/>
            <p:cNvSpPr/>
            <p:nvPr/>
          </p:nvSpPr>
          <p:spPr>
            <a:xfrm>
              <a:off x="7141546" y="1782633"/>
              <a:ext cx="570794" cy="447866"/>
            </a:xfrm>
            <a:custGeom>
              <a:rect b="b" l="l" r="r" t="t"/>
              <a:pathLst>
                <a:path extrusionOk="0" h="8172" w="10415">
                  <a:moveTo>
                    <a:pt x="6728" y="1"/>
                  </a:moveTo>
                  <a:cubicBezTo>
                    <a:pt x="6617" y="1"/>
                    <a:pt x="6502" y="8"/>
                    <a:pt x="6385" y="25"/>
                  </a:cubicBezTo>
                  <a:cubicBezTo>
                    <a:pt x="5980" y="82"/>
                    <a:pt x="5669" y="98"/>
                    <a:pt x="5450" y="98"/>
                  </a:cubicBezTo>
                  <a:cubicBezTo>
                    <a:pt x="5185" y="98"/>
                    <a:pt x="5054" y="75"/>
                    <a:pt x="5054" y="75"/>
                  </a:cubicBezTo>
                  <a:cubicBezTo>
                    <a:pt x="5054" y="75"/>
                    <a:pt x="4460" y="230"/>
                    <a:pt x="4099" y="526"/>
                  </a:cubicBezTo>
                  <a:cubicBezTo>
                    <a:pt x="3740" y="825"/>
                    <a:pt x="3050" y="1357"/>
                    <a:pt x="2737" y="1952"/>
                  </a:cubicBezTo>
                  <a:cubicBezTo>
                    <a:pt x="2423" y="2548"/>
                    <a:pt x="1328" y="4066"/>
                    <a:pt x="1328" y="4066"/>
                  </a:cubicBezTo>
                  <a:cubicBezTo>
                    <a:pt x="1328" y="4066"/>
                    <a:pt x="747" y="4412"/>
                    <a:pt x="136" y="4646"/>
                  </a:cubicBezTo>
                  <a:cubicBezTo>
                    <a:pt x="94" y="4662"/>
                    <a:pt x="48" y="4679"/>
                    <a:pt x="0" y="4695"/>
                  </a:cubicBezTo>
                  <a:cubicBezTo>
                    <a:pt x="161" y="4875"/>
                    <a:pt x="331" y="5193"/>
                    <a:pt x="308" y="5713"/>
                  </a:cubicBezTo>
                  <a:cubicBezTo>
                    <a:pt x="831" y="5685"/>
                    <a:pt x="1288" y="5652"/>
                    <a:pt x="1483" y="5616"/>
                  </a:cubicBezTo>
                  <a:cubicBezTo>
                    <a:pt x="2062" y="5507"/>
                    <a:pt x="3816" y="4081"/>
                    <a:pt x="3816" y="4081"/>
                  </a:cubicBezTo>
                  <a:cubicBezTo>
                    <a:pt x="4005" y="4849"/>
                    <a:pt x="4960" y="5130"/>
                    <a:pt x="4960" y="5130"/>
                  </a:cubicBezTo>
                  <a:lnTo>
                    <a:pt x="5210" y="5662"/>
                  </a:lnTo>
                  <a:cubicBezTo>
                    <a:pt x="5210" y="5662"/>
                    <a:pt x="5179" y="6460"/>
                    <a:pt x="5179" y="7432"/>
                  </a:cubicBezTo>
                  <a:cubicBezTo>
                    <a:pt x="5179" y="7594"/>
                    <a:pt x="5168" y="7832"/>
                    <a:pt x="5153" y="8121"/>
                  </a:cubicBezTo>
                  <a:cubicBezTo>
                    <a:pt x="5375" y="8146"/>
                    <a:pt x="5695" y="8171"/>
                    <a:pt x="6079" y="8171"/>
                  </a:cubicBezTo>
                  <a:cubicBezTo>
                    <a:pt x="7269" y="8171"/>
                    <a:pt x="9068" y="7927"/>
                    <a:pt x="10414" y="6670"/>
                  </a:cubicBezTo>
                  <a:cubicBezTo>
                    <a:pt x="9619" y="5212"/>
                    <a:pt x="8718" y="4285"/>
                    <a:pt x="8718" y="4285"/>
                  </a:cubicBezTo>
                  <a:cubicBezTo>
                    <a:pt x="8718" y="4285"/>
                    <a:pt x="8419" y="1372"/>
                    <a:pt x="8216" y="824"/>
                  </a:cubicBezTo>
                  <a:cubicBezTo>
                    <a:pt x="8041" y="347"/>
                    <a:pt x="7462" y="1"/>
                    <a:pt x="6728" y="1"/>
                  </a:cubicBezTo>
                  <a:close/>
                </a:path>
              </a:pathLst>
            </a:custGeom>
            <a:solidFill>
              <a:schemeClr val="lt2"/>
            </a:solidFill>
            <a:ln cap="flat" cmpd="sng" w="650">
              <a:solidFill>
                <a:srgbClr val="121B46"/>
              </a:solidFill>
              <a:prstDash val="solid"/>
              <a:miter lim="10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5"/>
            <p:cNvSpPr/>
            <p:nvPr/>
          </p:nvSpPr>
          <p:spPr>
            <a:xfrm>
              <a:off x="7211038" y="1544400"/>
              <a:ext cx="252870" cy="230017"/>
            </a:xfrm>
            <a:custGeom>
              <a:rect b="b" l="l" r="r" t="t"/>
              <a:pathLst>
                <a:path extrusionOk="0" h="4197" w="4614">
                  <a:moveTo>
                    <a:pt x="2471" y="1"/>
                  </a:moveTo>
                  <a:cubicBezTo>
                    <a:pt x="2431" y="1"/>
                    <a:pt x="2390" y="3"/>
                    <a:pt x="2349" y="9"/>
                  </a:cubicBezTo>
                  <a:cubicBezTo>
                    <a:pt x="2172" y="34"/>
                    <a:pt x="2014" y="110"/>
                    <a:pt x="1891" y="222"/>
                  </a:cubicBezTo>
                  <a:cubicBezTo>
                    <a:pt x="1745" y="113"/>
                    <a:pt x="1565" y="50"/>
                    <a:pt x="1373" y="50"/>
                  </a:cubicBezTo>
                  <a:cubicBezTo>
                    <a:pt x="1334" y="50"/>
                    <a:pt x="1295" y="53"/>
                    <a:pt x="1255" y="58"/>
                  </a:cubicBezTo>
                  <a:cubicBezTo>
                    <a:pt x="782" y="123"/>
                    <a:pt x="451" y="560"/>
                    <a:pt x="517" y="1034"/>
                  </a:cubicBezTo>
                  <a:cubicBezTo>
                    <a:pt x="523" y="1080"/>
                    <a:pt x="535" y="1126"/>
                    <a:pt x="548" y="1171"/>
                  </a:cubicBezTo>
                  <a:cubicBezTo>
                    <a:pt x="211" y="1326"/>
                    <a:pt x="0" y="1689"/>
                    <a:pt x="54" y="2074"/>
                  </a:cubicBezTo>
                  <a:cubicBezTo>
                    <a:pt x="107" y="2454"/>
                    <a:pt x="399" y="2743"/>
                    <a:pt x="758" y="2806"/>
                  </a:cubicBezTo>
                  <a:cubicBezTo>
                    <a:pt x="906" y="3599"/>
                    <a:pt x="1601" y="4196"/>
                    <a:pt x="2430" y="4196"/>
                  </a:cubicBezTo>
                  <a:cubicBezTo>
                    <a:pt x="2443" y="4196"/>
                    <a:pt x="2455" y="4196"/>
                    <a:pt x="2468" y="4196"/>
                  </a:cubicBezTo>
                  <a:cubicBezTo>
                    <a:pt x="3243" y="4178"/>
                    <a:pt x="3886" y="3643"/>
                    <a:pt x="4074" y="2928"/>
                  </a:cubicBezTo>
                  <a:cubicBezTo>
                    <a:pt x="4461" y="2704"/>
                    <a:pt x="4613" y="2219"/>
                    <a:pt x="4415" y="1812"/>
                  </a:cubicBezTo>
                  <a:cubicBezTo>
                    <a:pt x="4353" y="1685"/>
                    <a:pt x="4262" y="1580"/>
                    <a:pt x="4155" y="1501"/>
                  </a:cubicBezTo>
                  <a:cubicBezTo>
                    <a:pt x="4203" y="1308"/>
                    <a:pt x="4187" y="1096"/>
                    <a:pt x="4092" y="902"/>
                  </a:cubicBezTo>
                  <a:cubicBezTo>
                    <a:pt x="3940" y="590"/>
                    <a:pt x="3626" y="410"/>
                    <a:pt x="3300" y="410"/>
                  </a:cubicBezTo>
                  <a:cubicBezTo>
                    <a:pt x="3269" y="410"/>
                    <a:pt x="3237" y="412"/>
                    <a:pt x="3206" y="415"/>
                  </a:cubicBezTo>
                  <a:cubicBezTo>
                    <a:pt x="3053" y="163"/>
                    <a:pt x="2776" y="1"/>
                    <a:pt x="2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5"/>
            <p:cNvSpPr/>
            <p:nvPr/>
          </p:nvSpPr>
          <p:spPr>
            <a:xfrm>
              <a:off x="7244194" y="1634114"/>
              <a:ext cx="215548" cy="221522"/>
            </a:xfrm>
            <a:custGeom>
              <a:rect b="b" l="l" r="r" t="t"/>
              <a:pathLst>
                <a:path extrusionOk="0" h="4042" w="3933">
                  <a:moveTo>
                    <a:pt x="2484" y="527"/>
                  </a:moveTo>
                  <a:lnTo>
                    <a:pt x="2449" y="551"/>
                  </a:lnTo>
                  <a:cubicBezTo>
                    <a:pt x="2460" y="543"/>
                    <a:pt x="2472" y="535"/>
                    <a:pt x="2484" y="527"/>
                  </a:cubicBezTo>
                  <a:close/>
                  <a:moveTo>
                    <a:pt x="255" y="1"/>
                  </a:moveTo>
                  <a:cubicBezTo>
                    <a:pt x="290" y="872"/>
                    <a:pt x="0" y="1103"/>
                    <a:pt x="1" y="1107"/>
                  </a:cubicBezTo>
                  <a:cubicBezTo>
                    <a:pt x="25" y="1180"/>
                    <a:pt x="31" y="1200"/>
                    <a:pt x="31" y="1200"/>
                  </a:cubicBezTo>
                  <a:cubicBezTo>
                    <a:pt x="31" y="1200"/>
                    <a:pt x="24" y="1174"/>
                    <a:pt x="25" y="1174"/>
                  </a:cubicBezTo>
                  <a:lnTo>
                    <a:pt x="25" y="1174"/>
                  </a:lnTo>
                  <a:cubicBezTo>
                    <a:pt x="27" y="1174"/>
                    <a:pt x="33" y="1190"/>
                    <a:pt x="53" y="1246"/>
                  </a:cubicBezTo>
                  <a:cubicBezTo>
                    <a:pt x="53" y="1246"/>
                    <a:pt x="453" y="2255"/>
                    <a:pt x="462" y="2276"/>
                  </a:cubicBezTo>
                  <a:cubicBezTo>
                    <a:pt x="691" y="2782"/>
                    <a:pt x="1195" y="3095"/>
                    <a:pt x="1734" y="3095"/>
                  </a:cubicBezTo>
                  <a:cubicBezTo>
                    <a:pt x="1757" y="3095"/>
                    <a:pt x="1781" y="3094"/>
                    <a:pt x="1805" y="3093"/>
                  </a:cubicBezTo>
                  <a:lnTo>
                    <a:pt x="2028" y="3530"/>
                  </a:lnTo>
                  <a:cubicBezTo>
                    <a:pt x="2194" y="3855"/>
                    <a:pt x="2523" y="4042"/>
                    <a:pt x="2864" y="4042"/>
                  </a:cubicBezTo>
                  <a:cubicBezTo>
                    <a:pt x="3007" y="4042"/>
                    <a:pt x="3151" y="4009"/>
                    <a:pt x="3287" y="3940"/>
                  </a:cubicBezTo>
                  <a:cubicBezTo>
                    <a:pt x="3748" y="3705"/>
                    <a:pt x="3933" y="3141"/>
                    <a:pt x="3697" y="2680"/>
                  </a:cubicBezTo>
                  <a:lnTo>
                    <a:pt x="3151" y="1609"/>
                  </a:lnTo>
                  <a:cubicBezTo>
                    <a:pt x="3157" y="1554"/>
                    <a:pt x="3161" y="1500"/>
                    <a:pt x="3161" y="1445"/>
                  </a:cubicBezTo>
                  <a:cubicBezTo>
                    <a:pt x="3204" y="1439"/>
                    <a:pt x="3246" y="1429"/>
                    <a:pt x="3289" y="1413"/>
                  </a:cubicBezTo>
                  <a:cubicBezTo>
                    <a:pt x="3649" y="1283"/>
                    <a:pt x="3836" y="886"/>
                    <a:pt x="3706" y="526"/>
                  </a:cubicBezTo>
                  <a:cubicBezTo>
                    <a:pt x="3607" y="241"/>
                    <a:pt x="3340" y="65"/>
                    <a:pt x="3055" y="65"/>
                  </a:cubicBezTo>
                  <a:cubicBezTo>
                    <a:pt x="2977" y="65"/>
                    <a:pt x="2898" y="78"/>
                    <a:pt x="2820" y="106"/>
                  </a:cubicBezTo>
                  <a:cubicBezTo>
                    <a:pt x="2752" y="275"/>
                    <a:pt x="2636" y="422"/>
                    <a:pt x="2484" y="527"/>
                  </a:cubicBezTo>
                  <a:lnTo>
                    <a:pt x="2484" y="527"/>
                  </a:lnTo>
                  <a:lnTo>
                    <a:pt x="2488" y="525"/>
                  </a:lnTo>
                  <a:cubicBezTo>
                    <a:pt x="2488" y="525"/>
                    <a:pt x="2561" y="896"/>
                    <a:pt x="2561" y="898"/>
                  </a:cubicBezTo>
                  <a:cubicBezTo>
                    <a:pt x="2561" y="897"/>
                    <a:pt x="2559" y="897"/>
                    <a:pt x="2556" y="897"/>
                  </a:cubicBezTo>
                  <a:cubicBezTo>
                    <a:pt x="2533" y="897"/>
                    <a:pt x="2435" y="919"/>
                    <a:pt x="2424" y="920"/>
                  </a:cubicBezTo>
                  <a:cubicBezTo>
                    <a:pt x="2414" y="921"/>
                    <a:pt x="2405" y="921"/>
                    <a:pt x="2396" y="921"/>
                  </a:cubicBezTo>
                  <a:cubicBezTo>
                    <a:pt x="2348" y="921"/>
                    <a:pt x="2301" y="910"/>
                    <a:pt x="2260" y="884"/>
                  </a:cubicBezTo>
                  <a:cubicBezTo>
                    <a:pt x="2149" y="813"/>
                    <a:pt x="2098" y="632"/>
                    <a:pt x="2042" y="516"/>
                  </a:cubicBezTo>
                  <a:cubicBezTo>
                    <a:pt x="2030" y="492"/>
                    <a:pt x="1943" y="269"/>
                    <a:pt x="1909" y="269"/>
                  </a:cubicBezTo>
                  <a:cubicBezTo>
                    <a:pt x="1908" y="269"/>
                    <a:pt x="1906" y="269"/>
                    <a:pt x="1905" y="270"/>
                  </a:cubicBezTo>
                  <a:cubicBezTo>
                    <a:pt x="1721" y="410"/>
                    <a:pt x="1439" y="543"/>
                    <a:pt x="1154" y="543"/>
                  </a:cubicBezTo>
                  <a:cubicBezTo>
                    <a:pt x="1083" y="543"/>
                    <a:pt x="1012" y="535"/>
                    <a:pt x="942" y="516"/>
                  </a:cubicBezTo>
                  <a:cubicBezTo>
                    <a:pt x="466" y="388"/>
                    <a:pt x="355" y="262"/>
                    <a:pt x="255"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5"/>
            <p:cNvSpPr/>
            <p:nvPr/>
          </p:nvSpPr>
          <p:spPr>
            <a:xfrm>
              <a:off x="7240796" y="1630387"/>
              <a:ext cx="217959" cy="228701"/>
            </a:xfrm>
            <a:custGeom>
              <a:rect b="b" l="l" r="r" t="t"/>
              <a:pathLst>
                <a:path extrusionOk="0" h="4173" w="3977">
                  <a:moveTo>
                    <a:pt x="3117" y="197"/>
                  </a:moveTo>
                  <a:cubicBezTo>
                    <a:pt x="3375" y="197"/>
                    <a:pt x="3617" y="356"/>
                    <a:pt x="3709" y="613"/>
                  </a:cubicBezTo>
                  <a:cubicBezTo>
                    <a:pt x="3826" y="940"/>
                    <a:pt x="3654" y="1304"/>
                    <a:pt x="3330" y="1419"/>
                  </a:cubicBezTo>
                  <a:cubicBezTo>
                    <a:pt x="3294" y="1433"/>
                    <a:pt x="3255" y="1442"/>
                    <a:pt x="3214" y="1449"/>
                  </a:cubicBezTo>
                  <a:cubicBezTo>
                    <a:pt x="3182" y="1454"/>
                    <a:pt x="3160" y="1481"/>
                    <a:pt x="3160" y="1512"/>
                  </a:cubicBezTo>
                  <a:cubicBezTo>
                    <a:pt x="3160" y="1563"/>
                    <a:pt x="3157" y="1616"/>
                    <a:pt x="3151" y="1668"/>
                  </a:cubicBezTo>
                  <a:cubicBezTo>
                    <a:pt x="3150" y="1679"/>
                    <a:pt x="3152" y="1693"/>
                    <a:pt x="3157" y="1704"/>
                  </a:cubicBezTo>
                  <a:lnTo>
                    <a:pt x="3704" y="2775"/>
                  </a:lnTo>
                  <a:cubicBezTo>
                    <a:pt x="3809" y="2983"/>
                    <a:pt x="3826" y="3219"/>
                    <a:pt x="3756" y="3441"/>
                  </a:cubicBezTo>
                  <a:cubicBezTo>
                    <a:pt x="3684" y="3662"/>
                    <a:pt x="3530" y="3843"/>
                    <a:pt x="3322" y="3948"/>
                  </a:cubicBezTo>
                  <a:cubicBezTo>
                    <a:pt x="3198" y="4010"/>
                    <a:pt x="3062" y="4043"/>
                    <a:pt x="2926" y="4043"/>
                  </a:cubicBezTo>
                  <a:cubicBezTo>
                    <a:pt x="2836" y="4043"/>
                    <a:pt x="2745" y="4029"/>
                    <a:pt x="2657" y="4000"/>
                  </a:cubicBezTo>
                  <a:cubicBezTo>
                    <a:pt x="2435" y="3929"/>
                    <a:pt x="2254" y="3774"/>
                    <a:pt x="2149" y="3567"/>
                  </a:cubicBezTo>
                  <a:lnTo>
                    <a:pt x="1926" y="3130"/>
                  </a:lnTo>
                  <a:cubicBezTo>
                    <a:pt x="1915" y="3108"/>
                    <a:pt x="1893" y="3095"/>
                    <a:pt x="1868" y="3095"/>
                  </a:cubicBezTo>
                  <a:cubicBezTo>
                    <a:pt x="1867" y="3095"/>
                    <a:pt x="1866" y="3095"/>
                    <a:pt x="1865" y="3095"/>
                  </a:cubicBezTo>
                  <a:cubicBezTo>
                    <a:pt x="1841" y="3096"/>
                    <a:pt x="1817" y="3097"/>
                    <a:pt x="1793" y="3097"/>
                  </a:cubicBezTo>
                  <a:cubicBezTo>
                    <a:pt x="1278" y="3097"/>
                    <a:pt x="800" y="2790"/>
                    <a:pt x="586" y="2317"/>
                  </a:cubicBezTo>
                  <a:cubicBezTo>
                    <a:pt x="575" y="2290"/>
                    <a:pt x="288" y="1565"/>
                    <a:pt x="179" y="1290"/>
                  </a:cubicBezTo>
                  <a:cubicBezTo>
                    <a:pt x="166" y="1257"/>
                    <a:pt x="157" y="1229"/>
                    <a:pt x="145" y="1210"/>
                  </a:cubicBezTo>
                  <a:lnTo>
                    <a:pt x="139" y="1189"/>
                  </a:lnTo>
                  <a:cubicBezTo>
                    <a:pt x="223" y="1088"/>
                    <a:pt x="365" y="844"/>
                    <a:pt x="384" y="328"/>
                  </a:cubicBezTo>
                  <a:cubicBezTo>
                    <a:pt x="490" y="464"/>
                    <a:pt x="656" y="556"/>
                    <a:pt x="988" y="646"/>
                  </a:cubicBezTo>
                  <a:cubicBezTo>
                    <a:pt x="1064" y="666"/>
                    <a:pt x="1142" y="675"/>
                    <a:pt x="1219" y="675"/>
                  </a:cubicBezTo>
                  <a:cubicBezTo>
                    <a:pt x="1494" y="675"/>
                    <a:pt x="1765" y="559"/>
                    <a:pt x="1961" y="422"/>
                  </a:cubicBezTo>
                  <a:cubicBezTo>
                    <a:pt x="1974" y="449"/>
                    <a:pt x="1998" y="499"/>
                    <a:pt x="2033" y="580"/>
                  </a:cubicBezTo>
                  <a:cubicBezTo>
                    <a:pt x="2039" y="596"/>
                    <a:pt x="2044" y="606"/>
                    <a:pt x="2046" y="611"/>
                  </a:cubicBezTo>
                  <a:cubicBezTo>
                    <a:pt x="2059" y="637"/>
                    <a:pt x="2071" y="666"/>
                    <a:pt x="2083" y="697"/>
                  </a:cubicBezTo>
                  <a:cubicBezTo>
                    <a:pt x="2132" y="812"/>
                    <a:pt x="2185" y="941"/>
                    <a:pt x="2288" y="1006"/>
                  </a:cubicBezTo>
                  <a:cubicBezTo>
                    <a:pt x="2338" y="1037"/>
                    <a:pt x="2396" y="1054"/>
                    <a:pt x="2458" y="1054"/>
                  </a:cubicBezTo>
                  <a:cubicBezTo>
                    <a:pt x="2469" y="1054"/>
                    <a:pt x="2480" y="1053"/>
                    <a:pt x="2491" y="1052"/>
                  </a:cubicBezTo>
                  <a:cubicBezTo>
                    <a:pt x="2496" y="1051"/>
                    <a:pt x="2516" y="1049"/>
                    <a:pt x="2539" y="1044"/>
                  </a:cubicBezTo>
                  <a:cubicBezTo>
                    <a:pt x="2566" y="1039"/>
                    <a:pt x="2599" y="1032"/>
                    <a:pt x="2615" y="1030"/>
                  </a:cubicBezTo>
                  <a:cubicBezTo>
                    <a:pt x="2622" y="1030"/>
                    <a:pt x="2630" y="1030"/>
                    <a:pt x="2636" y="1028"/>
                  </a:cubicBezTo>
                  <a:cubicBezTo>
                    <a:pt x="2669" y="1021"/>
                    <a:pt x="2693" y="988"/>
                    <a:pt x="2687" y="953"/>
                  </a:cubicBezTo>
                  <a:lnTo>
                    <a:pt x="2687" y="952"/>
                  </a:lnTo>
                  <a:lnTo>
                    <a:pt x="2622" y="619"/>
                  </a:lnTo>
                  <a:cubicBezTo>
                    <a:pt x="2755" y="517"/>
                    <a:pt x="2861" y="382"/>
                    <a:pt x="2931" y="225"/>
                  </a:cubicBezTo>
                  <a:cubicBezTo>
                    <a:pt x="2993" y="206"/>
                    <a:pt x="3055" y="197"/>
                    <a:pt x="3117" y="197"/>
                  </a:cubicBezTo>
                  <a:close/>
                  <a:moveTo>
                    <a:pt x="321" y="1"/>
                  </a:moveTo>
                  <a:cubicBezTo>
                    <a:pt x="317" y="1"/>
                    <a:pt x="313" y="1"/>
                    <a:pt x="308" y="2"/>
                  </a:cubicBezTo>
                  <a:cubicBezTo>
                    <a:pt x="277" y="8"/>
                    <a:pt x="255" y="37"/>
                    <a:pt x="256" y="69"/>
                  </a:cubicBezTo>
                  <a:cubicBezTo>
                    <a:pt x="287" y="793"/>
                    <a:pt x="88" y="1060"/>
                    <a:pt x="26" y="1123"/>
                  </a:cubicBezTo>
                  <a:cubicBezTo>
                    <a:pt x="9" y="1140"/>
                    <a:pt x="0" y="1170"/>
                    <a:pt x="6" y="1191"/>
                  </a:cubicBezTo>
                  <a:lnTo>
                    <a:pt x="23" y="1246"/>
                  </a:lnTo>
                  <a:cubicBezTo>
                    <a:pt x="27" y="1256"/>
                    <a:pt x="30" y="1265"/>
                    <a:pt x="33" y="1275"/>
                  </a:cubicBezTo>
                  <a:cubicBezTo>
                    <a:pt x="33" y="1278"/>
                    <a:pt x="35" y="1280"/>
                    <a:pt x="35" y="1281"/>
                  </a:cubicBezTo>
                  <a:cubicBezTo>
                    <a:pt x="39" y="1290"/>
                    <a:pt x="43" y="1300"/>
                    <a:pt x="49" y="1308"/>
                  </a:cubicBezTo>
                  <a:cubicBezTo>
                    <a:pt x="52" y="1316"/>
                    <a:pt x="54" y="1324"/>
                    <a:pt x="58" y="1334"/>
                  </a:cubicBezTo>
                  <a:cubicBezTo>
                    <a:pt x="126" y="1503"/>
                    <a:pt x="458" y="2345"/>
                    <a:pt x="468" y="2368"/>
                  </a:cubicBezTo>
                  <a:cubicBezTo>
                    <a:pt x="702" y="2888"/>
                    <a:pt x="1228" y="3225"/>
                    <a:pt x="1795" y="3225"/>
                  </a:cubicBezTo>
                  <a:cubicBezTo>
                    <a:pt x="1807" y="3225"/>
                    <a:pt x="1819" y="3225"/>
                    <a:pt x="1831" y="3224"/>
                  </a:cubicBezTo>
                  <a:lnTo>
                    <a:pt x="2034" y="3625"/>
                  </a:lnTo>
                  <a:cubicBezTo>
                    <a:pt x="2155" y="3864"/>
                    <a:pt x="2362" y="4040"/>
                    <a:pt x="2616" y="4123"/>
                  </a:cubicBezTo>
                  <a:cubicBezTo>
                    <a:pt x="2719" y="4156"/>
                    <a:pt x="2824" y="4173"/>
                    <a:pt x="2928" y="4173"/>
                  </a:cubicBezTo>
                  <a:cubicBezTo>
                    <a:pt x="3072" y="4173"/>
                    <a:pt x="3214" y="4142"/>
                    <a:pt x="3347" y="4081"/>
                  </a:cubicBezTo>
                  <a:cubicBezTo>
                    <a:pt x="3358" y="4075"/>
                    <a:pt x="3369" y="4070"/>
                    <a:pt x="3385" y="4063"/>
                  </a:cubicBezTo>
                  <a:cubicBezTo>
                    <a:pt x="3624" y="3943"/>
                    <a:pt x="3801" y="3735"/>
                    <a:pt x="3884" y="3481"/>
                  </a:cubicBezTo>
                  <a:cubicBezTo>
                    <a:pt x="3967" y="3227"/>
                    <a:pt x="3945" y="2956"/>
                    <a:pt x="3824" y="2717"/>
                  </a:cubicBezTo>
                  <a:lnTo>
                    <a:pt x="3287" y="1663"/>
                  </a:lnTo>
                  <a:cubicBezTo>
                    <a:pt x="3290" y="1629"/>
                    <a:pt x="3292" y="1597"/>
                    <a:pt x="3293" y="1565"/>
                  </a:cubicBezTo>
                  <a:cubicBezTo>
                    <a:pt x="3323" y="1559"/>
                    <a:pt x="3352" y="1551"/>
                    <a:pt x="3379" y="1540"/>
                  </a:cubicBezTo>
                  <a:cubicBezTo>
                    <a:pt x="3770" y="1399"/>
                    <a:pt x="3977" y="964"/>
                    <a:pt x="3836" y="570"/>
                  </a:cubicBezTo>
                  <a:cubicBezTo>
                    <a:pt x="3725" y="260"/>
                    <a:pt x="3432" y="67"/>
                    <a:pt x="3121" y="67"/>
                  </a:cubicBezTo>
                  <a:cubicBezTo>
                    <a:pt x="3036" y="67"/>
                    <a:pt x="2950" y="82"/>
                    <a:pt x="2865" y="112"/>
                  </a:cubicBezTo>
                  <a:cubicBezTo>
                    <a:pt x="2847" y="118"/>
                    <a:pt x="2834" y="132"/>
                    <a:pt x="2828" y="148"/>
                  </a:cubicBezTo>
                  <a:cubicBezTo>
                    <a:pt x="2763" y="305"/>
                    <a:pt x="2659" y="438"/>
                    <a:pt x="2523" y="533"/>
                  </a:cubicBezTo>
                  <a:cubicBezTo>
                    <a:pt x="2522" y="536"/>
                    <a:pt x="2521" y="536"/>
                    <a:pt x="2519" y="537"/>
                  </a:cubicBezTo>
                  <a:lnTo>
                    <a:pt x="2478" y="564"/>
                  </a:lnTo>
                  <a:cubicBezTo>
                    <a:pt x="2450" y="583"/>
                    <a:pt x="2441" y="622"/>
                    <a:pt x="2461" y="652"/>
                  </a:cubicBezTo>
                  <a:cubicBezTo>
                    <a:pt x="2471" y="667"/>
                    <a:pt x="2488" y="678"/>
                    <a:pt x="2506" y="681"/>
                  </a:cubicBezTo>
                  <a:cubicBezTo>
                    <a:pt x="2519" y="748"/>
                    <a:pt x="2538" y="844"/>
                    <a:pt x="2550" y="909"/>
                  </a:cubicBezTo>
                  <a:cubicBezTo>
                    <a:pt x="2540" y="911"/>
                    <a:pt x="2529" y="912"/>
                    <a:pt x="2518" y="915"/>
                  </a:cubicBezTo>
                  <a:cubicBezTo>
                    <a:pt x="2502" y="917"/>
                    <a:pt x="2488" y="922"/>
                    <a:pt x="2484" y="922"/>
                  </a:cubicBezTo>
                  <a:cubicBezTo>
                    <a:pt x="2476" y="922"/>
                    <a:pt x="2469" y="923"/>
                    <a:pt x="2462" y="923"/>
                  </a:cubicBezTo>
                  <a:cubicBezTo>
                    <a:pt x="2423" y="923"/>
                    <a:pt x="2389" y="913"/>
                    <a:pt x="2359" y="895"/>
                  </a:cubicBezTo>
                  <a:cubicBezTo>
                    <a:pt x="2291" y="852"/>
                    <a:pt x="2247" y="743"/>
                    <a:pt x="2206" y="647"/>
                  </a:cubicBezTo>
                  <a:cubicBezTo>
                    <a:pt x="2192" y="614"/>
                    <a:pt x="2179" y="582"/>
                    <a:pt x="2166" y="554"/>
                  </a:cubicBezTo>
                  <a:cubicBezTo>
                    <a:pt x="2165" y="551"/>
                    <a:pt x="2161" y="542"/>
                    <a:pt x="2156" y="528"/>
                  </a:cubicBezTo>
                  <a:cubicBezTo>
                    <a:pt x="2071" y="324"/>
                    <a:pt x="2039" y="283"/>
                    <a:pt x="1995" y="272"/>
                  </a:cubicBezTo>
                  <a:cubicBezTo>
                    <a:pt x="1990" y="271"/>
                    <a:pt x="1984" y="270"/>
                    <a:pt x="1978" y="270"/>
                  </a:cubicBezTo>
                  <a:cubicBezTo>
                    <a:pt x="1962" y="270"/>
                    <a:pt x="1944" y="275"/>
                    <a:pt x="1932" y="283"/>
                  </a:cubicBezTo>
                  <a:cubicBezTo>
                    <a:pt x="1760" y="414"/>
                    <a:pt x="1489" y="543"/>
                    <a:pt x="1220" y="543"/>
                  </a:cubicBezTo>
                  <a:cubicBezTo>
                    <a:pt x="1155" y="543"/>
                    <a:pt x="1090" y="535"/>
                    <a:pt x="1027" y="518"/>
                  </a:cubicBezTo>
                  <a:cubicBezTo>
                    <a:pt x="562" y="393"/>
                    <a:pt x="473" y="277"/>
                    <a:pt x="383" y="43"/>
                  </a:cubicBezTo>
                  <a:cubicBezTo>
                    <a:pt x="372" y="17"/>
                    <a:pt x="348"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5"/>
            <p:cNvSpPr/>
            <p:nvPr/>
          </p:nvSpPr>
          <p:spPr>
            <a:xfrm>
              <a:off x="7345198" y="1775453"/>
              <a:ext cx="53270" cy="56942"/>
            </a:xfrm>
            <a:custGeom>
              <a:rect b="b" l="l" r="r" t="t"/>
              <a:pathLst>
                <a:path extrusionOk="0" h="1039" w="972">
                  <a:moveTo>
                    <a:pt x="972" y="0"/>
                  </a:moveTo>
                  <a:lnTo>
                    <a:pt x="972" y="0"/>
                  </a:lnTo>
                  <a:cubicBezTo>
                    <a:pt x="809" y="203"/>
                    <a:pt x="588" y="362"/>
                    <a:pt x="322" y="448"/>
                  </a:cubicBezTo>
                  <a:cubicBezTo>
                    <a:pt x="216" y="483"/>
                    <a:pt x="107" y="502"/>
                    <a:pt x="1" y="511"/>
                  </a:cubicBezTo>
                  <a:cubicBezTo>
                    <a:pt x="103" y="698"/>
                    <a:pt x="270" y="1009"/>
                    <a:pt x="261" y="1038"/>
                  </a:cubicBezTo>
                  <a:cubicBezTo>
                    <a:pt x="261" y="1038"/>
                    <a:pt x="887" y="784"/>
                    <a:pt x="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5"/>
            <p:cNvSpPr/>
            <p:nvPr/>
          </p:nvSpPr>
          <p:spPr>
            <a:xfrm>
              <a:off x="7341526" y="1771891"/>
              <a:ext cx="60669" cy="63957"/>
            </a:xfrm>
            <a:custGeom>
              <a:rect b="b" l="l" r="r" t="t"/>
              <a:pathLst>
                <a:path extrusionOk="0" h="1167" w="1107">
                  <a:moveTo>
                    <a:pt x="935" y="269"/>
                  </a:moveTo>
                  <a:lnTo>
                    <a:pt x="935" y="269"/>
                  </a:lnTo>
                  <a:cubicBezTo>
                    <a:pt x="815" y="721"/>
                    <a:pt x="501" y="938"/>
                    <a:pt x="366" y="1012"/>
                  </a:cubicBezTo>
                  <a:cubicBezTo>
                    <a:pt x="336" y="944"/>
                    <a:pt x="279" y="830"/>
                    <a:pt x="170" y="629"/>
                  </a:cubicBezTo>
                  <a:cubicBezTo>
                    <a:pt x="253" y="618"/>
                    <a:pt x="333" y="600"/>
                    <a:pt x="409" y="575"/>
                  </a:cubicBezTo>
                  <a:cubicBezTo>
                    <a:pt x="606" y="510"/>
                    <a:pt x="784" y="406"/>
                    <a:pt x="935" y="269"/>
                  </a:cubicBezTo>
                  <a:close/>
                  <a:moveTo>
                    <a:pt x="1040" y="1"/>
                  </a:moveTo>
                  <a:cubicBezTo>
                    <a:pt x="1021" y="1"/>
                    <a:pt x="1002" y="9"/>
                    <a:pt x="989" y="25"/>
                  </a:cubicBezTo>
                  <a:cubicBezTo>
                    <a:pt x="828" y="224"/>
                    <a:pt x="613" y="373"/>
                    <a:pt x="370" y="452"/>
                  </a:cubicBezTo>
                  <a:cubicBezTo>
                    <a:pt x="274" y="483"/>
                    <a:pt x="170" y="502"/>
                    <a:pt x="62" y="512"/>
                  </a:cubicBezTo>
                  <a:cubicBezTo>
                    <a:pt x="41" y="513"/>
                    <a:pt x="21" y="525"/>
                    <a:pt x="10" y="545"/>
                  </a:cubicBezTo>
                  <a:cubicBezTo>
                    <a:pt x="0" y="565"/>
                    <a:pt x="0" y="587"/>
                    <a:pt x="10" y="607"/>
                  </a:cubicBezTo>
                  <a:cubicBezTo>
                    <a:pt x="222" y="994"/>
                    <a:pt x="257" y="1084"/>
                    <a:pt x="264" y="1103"/>
                  </a:cubicBezTo>
                  <a:cubicBezTo>
                    <a:pt x="264" y="1121"/>
                    <a:pt x="271" y="1137"/>
                    <a:pt x="284" y="1150"/>
                  </a:cubicBezTo>
                  <a:cubicBezTo>
                    <a:pt x="296" y="1161"/>
                    <a:pt x="313" y="1167"/>
                    <a:pt x="329" y="1167"/>
                  </a:cubicBezTo>
                  <a:cubicBezTo>
                    <a:pt x="337" y="1167"/>
                    <a:pt x="345" y="1166"/>
                    <a:pt x="353" y="1162"/>
                  </a:cubicBezTo>
                  <a:cubicBezTo>
                    <a:pt x="356" y="1161"/>
                    <a:pt x="362" y="1158"/>
                    <a:pt x="373" y="1153"/>
                  </a:cubicBezTo>
                  <a:cubicBezTo>
                    <a:pt x="484" y="1101"/>
                    <a:pt x="1022" y="815"/>
                    <a:pt x="1103" y="72"/>
                  </a:cubicBezTo>
                  <a:cubicBezTo>
                    <a:pt x="1106" y="43"/>
                    <a:pt x="1090" y="16"/>
                    <a:pt x="1064" y="5"/>
                  </a:cubicBezTo>
                  <a:cubicBezTo>
                    <a:pt x="1056" y="2"/>
                    <a:pt x="1048"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5"/>
            <p:cNvSpPr/>
            <p:nvPr/>
          </p:nvSpPr>
          <p:spPr>
            <a:xfrm>
              <a:off x="7311110" y="1710237"/>
              <a:ext cx="14414" cy="12605"/>
            </a:xfrm>
            <a:custGeom>
              <a:rect b="b" l="l" r="r" t="t"/>
              <a:pathLst>
                <a:path extrusionOk="0" h="230" w="263">
                  <a:moveTo>
                    <a:pt x="132" y="1"/>
                  </a:moveTo>
                  <a:cubicBezTo>
                    <a:pt x="111" y="1"/>
                    <a:pt x="89" y="7"/>
                    <a:pt x="70" y="19"/>
                  </a:cubicBezTo>
                  <a:cubicBezTo>
                    <a:pt x="16" y="52"/>
                    <a:pt x="1" y="124"/>
                    <a:pt x="35" y="177"/>
                  </a:cubicBezTo>
                  <a:cubicBezTo>
                    <a:pt x="56" y="211"/>
                    <a:pt x="94" y="230"/>
                    <a:pt x="131" y="230"/>
                  </a:cubicBezTo>
                  <a:cubicBezTo>
                    <a:pt x="153" y="230"/>
                    <a:pt x="174" y="224"/>
                    <a:pt x="193" y="212"/>
                  </a:cubicBezTo>
                  <a:cubicBezTo>
                    <a:pt x="247" y="179"/>
                    <a:pt x="262" y="107"/>
                    <a:pt x="228" y="54"/>
                  </a:cubicBezTo>
                  <a:cubicBezTo>
                    <a:pt x="207" y="19"/>
                    <a:pt x="170"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5"/>
            <p:cNvSpPr/>
            <p:nvPr/>
          </p:nvSpPr>
          <p:spPr>
            <a:xfrm>
              <a:off x="7265513" y="1727719"/>
              <a:ext cx="12660" cy="11180"/>
            </a:xfrm>
            <a:custGeom>
              <a:rect b="b" l="l" r="r" t="t"/>
              <a:pathLst>
                <a:path extrusionOk="0" h="204" w="231">
                  <a:moveTo>
                    <a:pt x="115" y="1"/>
                  </a:moveTo>
                  <a:cubicBezTo>
                    <a:pt x="97" y="1"/>
                    <a:pt x="78" y="6"/>
                    <a:pt x="62" y="16"/>
                  </a:cubicBezTo>
                  <a:cubicBezTo>
                    <a:pt x="15" y="46"/>
                    <a:pt x="1" y="109"/>
                    <a:pt x="31" y="156"/>
                  </a:cubicBezTo>
                  <a:cubicBezTo>
                    <a:pt x="49" y="187"/>
                    <a:pt x="83" y="203"/>
                    <a:pt x="117" y="203"/>
                  </a:cubicBezTo>
                  <a:cubicBezTo>
                    <a:pt x="135" y="203"/>
                    <a:pt x="154" y="198"/>
                    <a:pt x="171" y="188"/>
                  </a:cubicBezTo>
                  <a:cubicBezTo>
                    <a:pt x="217" y="157"/>
                    <a:pt x="231" y="94"/>
                    <a:pt x="202" y="47"/>
                  </a:cubicBezTo>
                  <a:cubicBezTo>
                    <a:pt x="182" y="17"/>
                    <a:pt x="149"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5"/>
            <p:cNvSpPr/>
            <p:nvPr/>
          </p:nvSpPr>
          <p:spPr>
            <a:xfrm>
              <a:off x="7302232" y="1676532"/>
              <a:ext cx="32445" cy="13263"/>
            </a:xfrm>
            <a:custGeom>
              <a:rect b="b" l="l" r="r" t="t"/>
              <a:pathLst>
                <a:path extrusionOk="0" h="242" w="592">
                  <a:moveTo>
                    <a:pt x="315" y="1"/>
                  </a:moveTo>
                  <a:cubicBezTo>
                    <a:pt x="301" y="1"/>
                    <a:pt x="288" y="2"/>
                    <a:pt x="274" y="3"/>
                  </a:cubicBezTo>
                  <a:cubicBezTo>
                    <a:pt x="146" y="16"/>
                    <a:pt x="59" y="79"/>
                    <a:pt x="31" y="130"/>
                  </a:cubicBezTo>
                  <a:cubicBezTo>
                    <a:pt x="1" y="184"/>
                    <a:pt x="21" y="225"/>
                    <a:pt x="56" y="235"/>
                  </a:cubicBezTo>
                  <a:cubicBezTo>
                    <a:pt x="70" y="240"/>
                    <a:pt x="84" y="241"/>
                    <a:pt x="100" y="241"/>
                  </a:cubicBezTo>
                  <a:cubicBezTo>
                    <a:pt x="125" y="241"/>
                    <a:pt x="152" y="237"/>
                    <a:pt x="178" y="232"/>
                  </a:cubicBezTo>
                  <a:cubicBezTo>
                    <a:pt x="222" y="226"/>
                    <a:pt x="266" y="220"/>
                    <a:pt x="305" y="216"/>
                  </a:cubicBezTo>
                  <a:cubicBezTo>
                    <a:pt x="343" y="212"/>
                    <a:pt x="388" y="209"/>
                    <a:pt x="432" y="208"/>
                  </a:cubicBezTo>
                  <a:cubicBezTo>
                    <a:pt x="476" y="205"/>
                    <a:pt x="521" y="205"/>
                    <a:pt x="552" y="188"/>
                  </a:cubicBezTo>
                  <a:cubicBezTo>
                    <a:pt x="583" y="171"/>
                    <a:pt x="591" y="127"/>
                    <a:pt x="546" y="81"/>
                  </a:cubicBezTo>
                  <a:cubicBezTo>
                    <a:pt x="508" y="40"/>
                    <a:pt x="422" y="1"/>
                    <a:pt x="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5"/>
            <p:cNvSpPr/>
            <p:nvPr/>
          </p:nvSpPr>
          <p:spPr>
            <a:xfrm>
              <a:off x="7248633" y="1699769"/>
              <a:ext cx="22470" cy="20990"/>
            </a:xfrm>
            <a:custGeom>
              <a:rect b="b" l="l" r="r" t="t"/>
              <a:pathLst>
                <a:path extrusionOk="0" h="383" w="410">
                  <a:moveTo>
                    <a:pt x="312" y="0"/>
                  </a:moveTo>
                  <a:cubicBezTo>
                    <a:pt x="258" y="0"/>
                    <a:pt x="183" y="25"/>
                    <a:pt x="113" y="89"/>
                  </a:cubicBezTo>
                  <a:cubicBezTo>
                    <a:pt x="30" y="165"/>
                    <a:pt x="0" y="259"/>
                    <a:pt x="6" y="314"/>
                  </a:cubicBezTo>
                  <a:cubicBezTo>
                    <a:pt x="9" y="361"/>
                    <a:pt x="33" y="383"/>
                    <a:pt x="59" y="383"/>
                  </a:cubicBezTo>
                  <a:cubicBezTo>
                    <a:pt x="64" y="383"/>
                    <a:pt x="69" y="382"/>
                    <a:pt x="74" y="380"/>
                  </a:cubicBezTo>
                  <a:cubicBezTo>
                    <a:pt x="106" y="370"/>
                    <a:pt x="132" y="340"/>
                    <a:pt x="159" y="313"/>
                  </a:cubicBezTo>
                  <a:cubicBezTo>
                    <a:pt x="185" y="283"/>
                    <a:pt x="214" y="256"/>
                    <a:pt x="238" y="233"/>
                  </a:cubicBezTo>
                  <a:cubicBezTo>
                    <a:pt x="263" y="211"/>
                    <a:pt x="293" y="185"/>
                    <a:pt x="323" y="160"/>
                  </a:cubicBezTo>
                  <a:cubicBezTo>
                    <a:pt x="351" y="134"/>
                    <a:pt x="383" y="111"/>
                    <a:pt x="397" y="80"/>
                  </a:cubicBezTo>
                  <a:cubicBezTo>
                    <a:pt x="409" y="50"/>
                    <a:pt x="396" y="14"/>
                    <a:pt x="342" y="3"/>
                  </a:cubicBezTo>
                  <a:cubicBezTo>
                    <a:pt x="333" y="1"/>
                    <a:pt x="323"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5"/>
            <p:cNvSpPr/>
            <p:nvPr/>
          </p:nvSpPr>
          <p:spPr>
            <a:xfrm>
              <a:off x="7326839" y="1731007"/>
              <a:ext cx="34856" cy="28663"/>
            </a:xfrm>
            <a:custGeom>
              <a:rect b="b" l="l" r="r" t="t"/>
              <a:pathLst>
                <a:path extrusionOk="0" h="523" w="636">
                  <a:moveTo>
                    <a:pt x="393" y="0"/>
                  </a:moveTo>
                  <a:cubicBezTo>
                    <a:pt x="357" y="0"/>
                    <a:pt x="324" y="23"/>
                    <a:pt x="310" y="55"/>
                  </a:cubicBezTo>
                  <a:cubicBezTo>
                    <a:pt x="277" y="124"/>
                    <a:pt x="199" y="257"/>
                    <a:pt x="41" y="342"/>
                  </a:cubicBezTo>
                  <a:cubicBezTo>
                    <a:pt x="2" y="363"/>
                    <a:pt x="0" y="419"/>
                    <a:pt x="34" y="448"/>
                  </a:cubicBezTo>
                  <a:cubicBezTo>
                    <a:pt x="72" y="483"/>
                    <a:pt x="134" y="523"/>
                    <a:pt x="209" y="523"/>
                  </a:cubicBezTo>
                  <a:cubicBezTo>
                    <a:pt x="274" y="523"/>
                    <a:pt x="349" y="493"/>
                    <a:pt x="428" y="407"/>
                  </a:cubicBezTo>
                  <a:cubicBezTo>
                    <a:pt x="635" y="179"/>
                    <a:pt x="517" y="23"/>
                    <a:pt x="409" y="2"/>
                  </a:cubicBezTo>
                  <a:cubicBezTo>
                    <a:pt x="404" y="1"/>
                    <a:pt x="398" y="0"/>
                    <a:pt x="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5"/>
            <p:cNvSpPr/>
            <p:nvPr/>
          </p:nvSpPr>
          <p:spPr>
            <a:xfrm>
              <a:off x="7323605" y="1727390"/>
              <a:ext cx="37596" cy="35842"/>
            </a:xfrm>
            <a:custGeom>
              <a:rect b="b" l="l" r="r" t="t"/>
              <a:pathLst>
                <a:path extrusionOk="0" h="654" w="686">
                  <a:moveTo>
                    <a:pt x="455" y="130"/>
                  </a:moveTo>
                  <a:cubicBezTo>
                    <a:pt x="483" y="135"/>
                    <a:pt x="517" y="158"/>
                    <a:pt x="529" y="199"/>
                  </a:cubicBezTo>
                  <a:cubicBezTo>
                    <a:pt x="550" y="261"/>
                    <a:pt x="518" y="343"/>
                    <a:pt x="439" y="429"/>
                  </a:cubicBezTo>
                  <a:cubicBezTo>
                    <a:pt x="376" y="499"/>
                    <a:pt x="318" y="524"/>
                    <a:pt x="266" y="524"/>
                  </a:cubicBezTo>
                  <a:cubicBezTo>
                    <a:pt x="213" y="524"/>
                    <a:pt x="167" y="497"/>
                    <a:pt x="130" y="465"/>
                  </a:cubicBezTo>
                  <a:cubicBezTo>
                    <a:pt x="302" y="372"/>
                    <a:pt x="389" y="226"/>
                    <a:pt x="426" y="148"/>
                  </a:cubicBezTo>
                  <a:cubicBezTo>
                    <a:pt x="430" y="141"/>
                    <a:pt x="435" y="135"/>
                    <a:pt x="441" y="132"/>
                  </a:cubicBezTo>
                  <a:cubicBezTo>
                    <a:pt x="446" y="131"/>
                    <a:pt x="451" y="130"/>
                    <a:pt x="455" y="130"/>
                  </a:cubicBezTo>
                  <a:close/>
                  <a:moveTo>
                    <a:pt x="452" y="1"/>
                  </a:moveTo>
                  <a:cubicBezTo>
                    <a:pt x="392" y="1"/>
                    <a:pt x="336" y="37"/>
                    <a:pt x="309" y="94"/>
                  </a:cubicBezTo>
                  <a:cubicBezTo>
                    <a:pt x="279" y="157"/>
                    <a:pt x="209" y="276"/>
                    <a:pt x="69" y="351"/>
                  </a:cubicBezTo>
                  <a:cubicBezTo>
                    <a:pt x="34" y="371"/>
                    <a:pt x="11" y="406"/>
                    <a:pt x="5" y="447"/>
                  </a:cubicBezTo>
                  <a:cubicBezTo>
                    <a:pt x="0" y="490"/>
                    <a:pt x="17" y="533"/>
                    <a:pt x="50" y="563"/>
                  </a:cubicBezTo>
                  <a:cubicBezTo>
                    <a:pt x="108" y="616"/>
                    <a:pt x="185" y="654"/>
                    <a:pt x="269" y="654"/>
                  </a:cubicBezTo>
                  <a:cubicBezTo>
                    <a:pt x="309" y="654"/>
                    <a:pt x="352" y="645"/>
                    <a:pt x="395" y="625"/>
                  </a:cubicBezTo>
                  <a:cubicBezTo>
                    <a:pt x="441" y="603"/>
                    <a:pt x="488" y="568"/>
                    <a:pt x="535" y="516"/>
                  </a:cubicBezTo>
                  <a:cubicBezTo>
                    <a:pt x="685" y="350"/>
                    <a:pt x="674" y="221"/>
                    <a:pt x="653" y="158"/>
                  </a:cubicBezTo>
                  <a:cubicBezTo>
                    <a:pt x="627" y="80"/>
                    <a:pt x="560" y="19"/>
                    <a:pt x="481" y="4"/>
                  </a:cubicBezTo>
                  <a:cubicBezTo>
                    <a:pt x="471" y="2"/>
                    <a:pt x="461" y="1"/>
                    <a:pt x="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5"/>
            <p:cNvSpPr/>
            <p:nvPr/>
          </p:nvSpPr>
          <p:spPr>
            <a:xfrm>
              <a:off x="7281516" y="1710401"/>
              <a:ext cx="30965" cy="47406"/>
            </a:xfrm>
            <a:custGeom>
              <a:rect b="b" l="l" r="r" t="t"/>
              <a:pathLst>
                <a:path extrusionOk="0" h="865" w="565">
                  <a:moveTo>
                    <a:pt x="150" y="1"/>
                  </a:moveTo>
                  <a:cubicBezTo>
                    <a:pt x="142" y="1"/>
                    <a:pt x="134" y="2"/>
                    <a:pt x="127" y="5"/>
                  </a:cubicBezTo>
                  <a:cubicBezTo>
                    <a:pt x="95" y="18"/>
                    <a:pt x="77" y="54"/>
                    <a:pt x="89" y="88"/>
                  </a:cubicBezTo>
                  <a:lnTo>
                    <a:pt x="208" y="410"/>
                  </a:lnTo>
                  <a:cubicBezTo>
                    <a:pt x="208" y="411"/>
                    <a:pt x="200" y="428"/>
                    <a:pt x="200" y="430"/>
                  </a:cubicBezTo>
                  <a:lnTo>
                    <a:pt x="104" y="469"/>
                  </a:lnTo>
                  <a:cubicBezTo>
                    <a:pt x="63" y="487"/>
                    <a:pt x="32" y="518"/>
                    <a:pt x="16" y="558"/>
                  </a:cubicBezTo>
                  <a:cubicBezTo>
                    <a:pt x="0" y="598"/>
                    <a:pt x="0" y="641"/>
                    <a:pt x="16" y="680"/>
                  </a:cubicBezTo>
                  <a:cubicBezTo>
                    <a:pt x="64" y="795"/>
                    <a:pt x="176" y="865"/>
                    <a:pt x="294" y="865"/>
                  </a:cubicBezTo>
                  <a:cubicBezTo>
                    <a:pt x="332" y="865"/>
                    <a:pt x="371" y="857"/>
                    <a:pt x="409" y="842"/>
                  </a:cubicBezTo>
                  <a:lnTo>
                    <a:pt x="514" y="803"/>
                  </a:lnTo>
                  <a:cubicBezTo>
                    <a:pt x="516" y="801"/>
                    <a:pt x="518" y="801"/>
                    <a:pt x="519" y="800"/>
                  </a:cubicBezTo>
                  <a:cubicBezTo>
                    <a:pt x="549" y="786"/>
                    <a:pt x="565" y="752"/>
                    <a:pt x="550" y="718"/>
                  </a:cubicBezTo>
                  <a:cubicBezTo>
                    <a:pt x="541" y="693"/>
                    <a:pt x="517" y="677"/>
                    <a:pt x="490" y="677"/>
                  </a:cubicBezTo>
                  <a:cubicBezTo>
                    <a:pt x="483" y="677"/>
                    <a:pt x="475" y="678"/>
                    <a:pt x="467" y="681"/>
                  </a:cubicBezTo>
                  <a:lnTo>
                    <a:pt x="360" y="721"/>
                  </a:lnTo>
                  <a:cubicBezTo>
                    <a:pt x="339" y="731"/>
                    <a:pt x="316" y="735"/>
                    <a:pt x="294" y="735"/>
                  </a:cubicBezTo>
                  <a:cubicBezTo>
                    <a:pt x="227" y="735"/>
                    <a:pt x="162" y="696"/>
                    <a:pt x="135" y="630"/>
                  </a:cubicBezTo>
                  <a:cubicBezTo>
                    <a:pt x="131" y="622"/>
                    <a:pt x="134" y="613"/>
                    <a:pt x="135" y="608"/>
                  </a:cubicBezTo>
                  <a:cubicBezTo>
                    <a:pt x="139" y="599"/>
                    <a:pt x="145" y="594"/>
                    <a:pt x="153" y="591"/>
                  </a:cubicBezTo>
                  <a:lnTo>
                    <a:pt x="249" y="550"/>
                  </a:lnTo>
                  <a:cubicBezTo>
                    <a:pt x="286" y="536"/>
                    <a:pt x="313" y="508"/>
                    <a:pt x="327" y="472"/>
                  </a:cubicBezTo>
                  <a:cubicBezTo>
                    <a:pt x="342" y="437"/>
                    <a:pt x="342" y="399"/>
                    <a:pt x="328" y="366"/>
                  </a:cubicBezTo>
                  <a:lnTo>
                    <a:pt x="210" y="44"/>
                  </a:lnTo>
                  <a:cubicBezTo>
                    <a:pt x="200" y="18"/>
                    <a:pt x="176" y="1"/>
                    <a:pt x="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5"/>
            <p:cNvSpPr/>
            <p:nvPr/>
          </p:nvSpPr>
          <p:spPr>
            <a:xfrm>
              <a:off x="7406305" y="1659324"/>
              <a:ext cx="19401" cy="25649"/>
            </a:xfrm>
            <a:custGeom>
              <a:rect b="b" l="l" r="r" t="t"/>
              <a:pathLst>
                <a:path extrusionOk="0" h="468" w="354">
                  <a:moveTo>
                    <a:pt x="200" y="1"/>
                  </a:moveTo>
                  <a:cubicBezTo>
                    <a:pt x="176" y="1"/>
                    <a:pt x="153" y="14"/>
                    <a:pt x="142" y="37"/>
                  </a:cubicBezTo>
                  <a:lnTo>
                    <a:pt x="9" y="305"/>
                  </a:lnTo>
                  <a:cubicBezTo>
                    <a:pt x="1" y="322"/>
                    <a:pt x="0" y="343"/>
                    <a:pt x="7" y="360"/>
                  </a:cubicBezTo>
                  <a:cubicBezTo>
                    <a:pt x="16" y="377"/>
                    <a:pt x="30" y="392"/>
                    <a:pt x="48" y="397"/>
                  </a:cubicBezTo>
                  <a:lnTo>
                    <a:pt x="261" y="464"/>
                  </a:lnTo>
                  <a:cubicBezTo>
                    <a:pt x="267" y="466"/>
                    <a:pt x="273" y="467"/>
                    <a:pt x="279" y="467"/>
                  </a:cubicBezTo>
                  <a:cubicBezTo>
                    <a:pt x="289" y="467"/>
                    <a:pt x="298" y="465"/>
                    <a:pt x="307" y="461"/>
                  </a:cubicBezTo>
                  <a:cubicBezTo>
                    <a:pt x="324" y="454"/>
                    <a:pt x="337" y="440"/>
                    <a:pt x="343" y="420"/>
                  </a:cubicBezTo>
                  <a:cubicBezTo>
                    <a:pt x="354" y="386"/>
                    <a:pt x="334" y="350"/>
                    <a:pt x="301" y="340"/>
                  </a:cubicBezTo>
                  <a:lnTo>
                    <a:pt x="159" y="295"/>
                  </a:lnTo>
                  <a:lnTo>
                    <a:pt x="260" y="94"/>
                  </a:lnTo>
                  <a:cubicBezTo>
                    <a:pt x="275" y="62"/>
                    <a:pt x="262" y="23"/>
                    <a:pt x="229" y="8"/>
                  </a:cubicBezTo>
                  <a:cubicBezTo>
                    <a:pt x="220" y="3"/>
                    <a:pt x="210"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5"/>
            <p:cNvSpPr/>
            <p:nvPr/>
          </p:nvSpPr>
          <p:spPr>
            <a:xfrm>
              <a:off x="6678562" y="3398142"/>
              <a:ext cx="96457" cy="96457"/>
            </a:xfrm>
            <a:custGeom>
              <a:rect b="b" l="l" r="r" t="t"/>
              <a:pathLst>
                <a:path extrusionOk="0" h="1760" w="1760">
                  <a:moveTo>
                    <a:pt x="880" y="1"/>
                  </a:moveTo>
                  <a:cubicBezTo>
                    <a:pt x="394" y="1"/>
                    <a:pt x="1" y="395"/>
                    <a:pt x="1" y="880"/>
                  </a:cubicBezTo>
                  <a:cubicBezTo>
                    <a:pt x="1" y="1366"/>
                    <a:pt x="395" y="1760"/>
                    <a:pt x="880" y="1760"/>
                  </a:cubicBezTo>
                  <a:cubicBezTo>
                    <a:pt x="1366" y="1760"/>
                    <a:pt x="1760" y="1365"/>
                    <a:pt x="1760" y="880"/>
                  </a:cubicBezTo>
                  <a:cubicBezTo>
                    <a:pt x="1760" y="395"/>
                    <a:pt x="1366" y="2"/>
                    <a:pt x="880"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5"/>
            <p:cNvSpPr/>
            <p:nvPr/>
          </p:nvSpPr>
          <p:spPr>
            <a:xfrm>
              <a:off x="6675109" y="3394580"/>
              <a:ext cx="103581" cy="103581"/>
            </a:xfrm>
            <a:custGeom>
              <a:rect b="b" l="l" r="r" t="t"/>
              <a:pathLst>
                <a:path extrusionOk="0" h="1890" w="1890">
                  <a:moveTo>
                    <a:pt x="945" y="132"/>
                  </a:moveTo>
                  <a:cubicBezTo>
                    <a:pt x="1393" y="132"/>
                    <a:pt x="1757" y="496"/>
                    <a:pt x="1759" y="947"/>
                  </a:cubicBezTo>
                  <a:cubicBezTo>
                    <a:pt x="1759" y="1395"/>
                    <a:pt x="1393" y="1760"/>
                    <a:pt x="945" y="1760"/>
                  </a:cubicBezTo>
                  <a:cubicBezTo>
                    <a:pt x="495" y="1760"/>
                    <a:pt x="130" y="1395"/>
                    <a:pt x="130" y="947"/>
                  </a:cubicBezTo>
                  <a:cubicBezTo>
                    <a:pt x="130" y="497"/>
                    <a:pt x="495" y="132"/>
                    <a:pt x="945" y="132"/>
                  </a:cubicBezTo>
                  <a:close/>
                  <a:moveTo>
                    <a:pt x="945" y="0"/>
                  </a:moveTo>
                  <a:cubicBezTo>
                    <a:pt x="423" y="0"/>
                    <a:pt x="0" y="425"/>
                    <a:pt x="0" y="945"/>
                  </a:cubicBezTo>
                  <a:cubicBezTo>
                    <a:pt x="0" y="1467"/>
                    <a:pt x="424" y="1889"/>
                    <a:pt x="945" y="1889"/>
                  </a:cubicBezTo>
                  <a:cubicBezTo>
                    <a:pt x="1465" y="1889"/>
                    <a:pt x="1887" y="1467"/>
                    <a:pt x="1889" y="945"/>
                  </a:cubicBezTo>
                  <a:cubicBezTo>
                    <a:pt x="1889" y="424"/>
                    <a:pt x="1465" y="0"/>
                    <a:pt x="9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5"/>
            <p:cNvSpPr/>
            <p:nvPr/>
          </p:nvSpPr>
          <p:spPr>
            <a:xfrm>
              <a:off x="5589222" y="2054186"/>
              <a:ext cx="2277257" cy="1373742"/>
            </a:xfrm>
            <a:custGeom>
              <a:rect b="b" l="l" r="r" t="t"/>
              <a:pathLst>
                <a:path extrusionOk="0" h="25066" w="41552">
                  <a:moveTo>
                    <a:pt x="1333" y="1"/>
                  </a:moveTo>
                  <a:cubicBezTo>
                    <a:pt x="598" y="1"/>
                    <a:pt x="1" y="560"/>
                    <a:pt x="1" y="1248"/>
                  </a:cubicBezTo>
                  <a:lnTo>
                    <a:pt x="1" y="23818"/>
                  </a:lnTo>
                  <a:cubicBezTo>
                    <a:pt x="1" y="24508"/>
                    <a:pt x="598" y="25065"/>
                    <a:pt x="1333" y="25065"/>
                  </a:cubicBezTo>
                  <a:lnTo>
                    <a:pt x="40219" y="25065"/>
                  </a:lnTo>
                  <a:cubicBezTo>
                    <a:pt x="40955" y="25065"/>
                    <a:pt x="41552" y="24507"/>
                    <a:pt x="41552" y="23818"/>
                  </a:cubicBezTo>
                  <a:lnTo>
                    <a:pt x="41552" y="1248"/>
                  </a:lnTo>
                  <a:cubicBezTo>
                    <a:pt x="41552" y="558"/>
                    <a:pt x="40955" y="1"/>
                    <a:pt x="402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5"/>
            <p:cNvSpPr/>
            <p:nvPr/>
          </p:nvSpPr>
          <p:spPr>
            <a:xfrm>
              <a:off x="5585714" y="2050733"/>
              <a:ext cx="2284327" cy="1380757"/>
            </a:xfrm>
            <a:custGeom>
              <a:rect b="b" l="l" r="r" t="t"/>
              <a:pathLst>
                <a:path extrusionOk="0" h="25194" w="41681">
                  <a:moveTo>
                    <a:pt x="40283" y="128"/>
                  </a:moveTo>
                  <a:cubicBezTo>
                    <a:pt x="40983" y="128"/>
                    <a:pt x="41550" y="659"/>
                    <a:pt x="41550" y="1311"/>
                  </a:cubicBezTo>
                  <a:lnTo>
                    <a:pt x="41550" y="23881"/>
                  </a:lnTo>
                  <a:cubicBezTo>
                    <a:pt x="41550" y="24534"/>
                    <a:pt x="40983" y="25064"/>
                    <a:pt x="40283" y="25064"/>
                  </a:cubicBezTo>
                  <a:lnTo>
                    <a:pt x="1397" y="25064"/>
                  </a:lnTo>
                  <a:cubicBezTo>
                    <a:pt x="698" y="25064"/>
                    <a:pt x="130" y="24534"/>
                    <a:pt x="130" y="23881"/>
                  </a:cubicBezTo>
                  <a:lnTo>
                    <a:pt x="130" y="1311"/>
                  </a:lnTo>
                  <a:cubicBezTo>
                    <a:pt x="130" y="659"/>
                    <a:pt x="698" y="128"/>
                    <a:pt x="1397" y="128"/>
                  </a:cubicBezTo>
                  <a:close/>
                  <a:moveTo>
                    <a:pt x="1397" y="0"/>
                  </a:moveTo>
                  <a:cubicBezTo>
                    <a:pt x="626" y="0"/>
                    <a:pt x="1" y="588"/>
                    <a:pt x="1" y="1311"/>
                  </a:cubicBezTo>
                  <a:lnTo>
                    <a:pt x="1" y="23881"/>
                  </a:lnTo>
                  <a:cubicBezTo>
                    <a:pt x="1" y="24604"/>
                    <a:pt x="627" y="25194"/>
                    <a:pt x="1397" y="25194"/>
                  </a:cubicBezTo>
                  <a:lnTo>
                    <a:pt x="40283" y="25194"/>
                  </a:lnTo>
                  <a:cubicBezTo>
                    <a:pt x="41054" y="25194"/>
                    <a:pt x="41680" y="24604"/>
                    <a:pt x="41680" y="23881"/>
                  </a:cubicBezTo>
                  <a:lnTo>
                    <a:pt x="41680" y="1311"/>
                  </a:lnTo>
                  <a:cubicBezTo>
                    <a:pt x="41680" y="589"/>
                    <a:pt x="41054" y="0"/>
                    <a:pt x="40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5"/>
            <p:cNvSpPr/>
            <p:nvPr/>
          </p:nvSpPr>
          <p:spPr>
            <a:xfrm>
              <a:off x="5697679" y="2169493"/>
              <a:ext cx="2035841" cy="1176444"/>
            </a:xfrm>
            <a:custGeom>
              <a:rect b="b" l="l" r="r" t="t"/>
              <a:pathLst>
                <a:path extrusionOk="0" h="21466" w="37147">
                  <a:moveTo>
                    <a:pt x="1" y="0"/>
                  </a:moveTo>
                  <a:lnTo>
                    <a:pt x="1" y="21466"/>
                  </a:lnTo>
                  <a:lnTo>
                    <a:pt x="37146" y="21466"/>
                  </a:lnTo>
                  <a:lnTo>
                    <a:pt x="371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5"/>
            <p:cNvSpPr/>
            <p:nvPr/>
          </p:nvSpPr>
          <p:spPr>
            <a:xfrm>
              <a:off x="5694117" y="2165931"/>
              <a:ext cx="2042966" cy="1183514"/>
            </a:xfrm>
            <a:custGeom>
              <a:rect b="b" l="l" r="r" t="t"/>
              <a:pathLst>
                <a:path extrusionOk="0" h="21595" w="37277">
                  <a:moveTo>
                    <a:pt x="37147" y="130"/>
                  </a:moveTo>
                  <a:lnTo>
                    <a:pt x="37147" y="21465"/>
                  </a:lnTo>
                  <a:lnTo>
                    <a:pt x="130" y="21465"/>
                  </a:lnTo>
                  <a:lnTo>
                    <a:pt x="130" y="130"/>
                  </a:lnTo>
                  <a:close/>
                  <a:moveTo>
                    <a:pt x="1" y="1"/>
                  </a:moveTo>
                  <a:lnTo>
                    <a:pt x="1" y="21594"/>
                  </a:lnTo>
                  <a:lnTo>
                    <a:pt x="37277" y="21594"/>
                  </a:lnTo>
                  <a:lnTo>
                    <a:pt x="372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5"/>
            <p:cNvSpPr/>
            <p:nvPr/>
          </p:nvSpPr>
          <p:spPr>
            <a:xfrm>
              <a:off x="6704813" y="2084547"/>
              <a:ext cx="46091" cy="46146"/>
            </a:xfrm>
            <a:custGeom>
              <a:rect b="b" l="l" r="r" t="t"/>
              <a:pathLst>
                <a:path extrusionOk="0" h="842" w="841">
                  <a:moveTo>
                    <a:pt x="420" y="128"/>
                  </a:moveTo>
                  <a:cubicBezTo>
                    <a:pt x="580" y="128"/>
                    <a:pt x="711" y="260"/>
                    <a:pt x="711" y="419"/>
                  </a:cubicBezTo>
                  <a:cubicBezTo>
                    <a:pt x="711" y="579"/>
                    <a:pt x="581" y="710"/>
                    <a:pt x="420" y="710"/>
                  </a:cubicBezTo>
                  <a:cubicBezTo>
                    <a:pt x="261" y="710"/>
                    <a:pt x="130" y="579"/>
                    <a:pt x="130" y="419"/>
                  </a:cubicBezTo>
                  <a:cubicBezTo>
                    <a:pt x="130" y="260"/>
                    <a:pt x="259" y="128"/>
                    <a:pt x="420" y="128"/>
                  </a:cubicBezTo>
                  <a:close/>
                  <a:moveTo>
                    <a:pt x="420" y="1"/>
                  </a:moveTo>
                  <a:cubicBezTo>
                    <a:pt x="190" y="1"/>
                    <a:pt x="0" y="189"/>
                    <a:pt x="0" y="421"/>
                  </a:cubicBezTo>
                  <a:cubicBezTo>
                    <a:pt x="0" y="652"/>
                    <a:pt x="188" y="841"/>
                    <a:pt x="420" y="841"/>
                  </a:cubicBezTo>
                  <a:cubicBezTo>
                    <a:pt x="653" y="841"/>
                    <a:pt x="841" y="652"/>
                    <a:pt x="841" y="421"/>
                  </a:cubicBezTo>
                  <a:cubicBezTo>
                    <a:pt x="841" y="190"/>
                    <a:pt x="653" y="1"/>
                    <a:pt x="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5"/>
            <p:cNvSpPr/>
            <p:nvPr/>
          </p:nvSpPr>
          <p:spPr>
            <a:xfrm>
              <a:off x="6397417" y="3521670"/>
              <a:ext cx="649549" cy="396459"/>
            </a:xfrm>
            <a:custGeom>
              <a:rect b="b" l="l" r="r" t="t"/>
              <a:pathLst>
                <a:path extrusionOk="0" h="7234" w="11852">
                  <a:moveTo>
                    <a:pt x="1411" y="1"/>
                  </a:moveTo>
                  <a:lnTo>
                    <a:pt x="1411" y="73"/>
                  </a:lnTo>
                  <a:lnTo>
                    <a:pt x="933" y="78"/>
                  </a:lnTo>
                  <a:cubicBezTo>
                    <a:pt x="854" y="1231"/>
                    <a:pt x="506" y="5932"/>
                    <a:pt x="1" y="7233"/>
                  </a:cubicBezTo>
                  <a:lnTo>
                    <a:pt x="11851" y="7233"/>
                  </a:lnTo>
                  <a:cubicBezTo>
                    <a:pt x="11346" y="5932"/>
                    <a:pt x="10998" y="1231"/>
                    <a:pt x="10918" y="78"/>
                  </a:cubicBezTo>
                  <a:lnTo>
                    <a:pt x="10440" y="73"/>
                  </a:lnTo>
                  <a:lnTo>
                    <a:pt x="10440" y="1"/>
                  </a:lnTo>
                  <a:lnTo>
                    <a:pt x="5926" y="37"/>
                  </a:lnTo>
                  <a:lnTo>
                    <a:pt x="1411" y="1"/>
                  </a:lnTo>
                  <a:close/>
                </a:path>
              </a:pathLst>
            </a:custGeom>
            <a:solidFill>
              <a:srgbClr val="CFC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5"/>
            <p:cNvSpPr/>
            <p:nvPr/>
          </p:nvSpPr>
          <p:spPr>
            <a:xfrm>
              <a:off x="6393690" y="3518053"/>
              <a:ext cx="656838" cy="403639"/>
            </a:xfrm>
            <a:custGeom>
              <a:rect b="b" l="l" r="r" t="t"/>
              <a:pathLst>
                <a:path extrusionOk="0" h="7365" w="11985">
                  <a:moveTo>
                    <a:pt x="10444" y="131"/>
                  </a:moveTo>
                  <a:lnTo>
                    <a:pt x="10444" y="138"/>
                  </a:lnTo>
                  <a:cubicBezTo>
                    <a:pt x="10444" y="174"/>
                    <a:pt x="10473" y="204"/>
                    <a:pt x="10508" y="204"/>
                  </a:cubicBezTo>
                  <a:lnTo>
                    <a:pt x="10927" y="207"/>
                  </a:lnTo>
                  <a:cubicBezTo>
                    <a:pt x="11025" y="1605"/>
                    <a:pt x="11354" y="5866"/>
                    <a:pt x="11826" y="7235"/>
                  </a:cubicBezTo>
                  <a:lnTo>
                    <a:pt x="161" y="7235"/>
                  </a:lnTo>
                  <a:cubicBezTo>
                    <a:pt x="633" y="5866"/>
                    <a:pt x="963" y="1605"/>
                    <a:pt x="1060" y="207"/>
                  </a:cubicBezTo>
                  <a:lnTo>
                    <a:pt x="1479" y="204"/>
                  </a:lnTo>
                  <a:cubicBezTo>
                    <a:pt x="1515" y="204"/>
                    <a:pt x="1545" y="174"/>
                    <a:pt x="1545" y="138"/>
                  </a:cubicBezTo>
                  <a:lnTo>
                    <a:pt x="1545" y="131"/>
                  </a:lnTo>
                  <a:lnTo>
                    <a:pt x="5994" y="167"/>
                  </a:lnTo>
                  <a:lnTo>
                    <a:pt x="10444" y="131"/>
                  </a:lnTo>
                  <a:close/>
                  <a:moveTo>
                    <a:pt x="1479" y="0"/>
                  </a:moveTo>
                  <a:cubicBezTo>
                    <a:pt x="1463" y="0"/>
                    <a:pt x="1446" y="9"/>
                    <a:pt x="1434" y="20"/>
                  </a:cubicBezTo>
                  <a:cubicBezTo>
                    <a:pt x="1421" y="32"/>
                    <a:pt x="1415" y="49"/>
                    <a:pt x="1415" y="66"/>
                  </a:cubicBezTo>
                  <a:lnTo>
                    <a:pt x="1415" y="73"/>
                  </a:lnTo>
                  <a:lnTo>
                    <a:pt x="1000" y="77"/>
                  </a:lnTo>
                  <a:cubicBezTo>
                    <a:pt x="965" y="78"/>
                    <a:pt x="938" y="104"/>
                    <a:pt x="935" y="138"/>
                  </a:cubicBezTo>
                  <a:cubicBezTo>
                    <a:pt x="842" y="1493"/>
                    <a:pt x="498" y="6011"/>
                    <a:pt x="9" y="7276"/>
                  </a:cubicBezTo>
                  <a:cubicBezTo>
                    <a:pt x="0" y="7295"/>
                    <a:pt x="3" y="7318"/>
                    <a:pt x="15" y="7335"/>
                  </a:cubicBezTo>
                  <a:cubicBezTo>
                    <a:pt x="26" y="7354"/>
                    <a:pt x="47" y="7365"/>
                    <a:pt x="68" y="7365"/>
                  </a:cubicBezTo>
                  <a:lnTo>
                    <a:pt x="11918" y="7365"/>
                  </a:lnTo>
                  <a:cubicBezTo>
                    <a:pt x="11939" y="7365"/>
                    <a:pt x="11960" y="7354"/>
                    <a:pt x="11970" y="7335"/>
                  </a:cubicBezTo>
                  <a:cubicBezTo>
                    <a:pt x="11982" y="7319"/>
                    <a:pt x="11985" y="7295"/>
                    <a:pt x="11976" y="7276"/>
                  </a:cubicBezTo>
                  <a:cubicBezTo>
                    <a:pt x="11487" y="6012"/>
                    <a:pt x="11142" y="1493"/>
                    <a:pt x="11049" y="138"/>
                  </a:cubicBezTo>
                  <a:cubicBezTo>
                    <a:pt x="11048" y="103"/>
                    <a:pt x="11020" y="77"/>
                    <a:pt x="10985" y="77"/>
                  </a:cubicBezTo>
                  <a:lnTo>
                    <a:pt x="10571" y="73"/>
                  </a:lnTo>
                  <a:lnTo>
                    <a:pt x="10571" y="66"/>
                  </a:lnTo>
                  <a:cubicBezTo>
                    <a:pt x="10571" y="49"/>
                    <a:pt x="10564" y="32"/>
                    <a:pt x="10553" y="20"/>
                  </a:cubicBezTo>
                  <a:cubicBezTo>
                    <a:pt x="10540" y="8"/>
                    <a:pt x="10523" y="0"/>
                    <a:pt x="10507" y="0"/>
                  </a:cubicBezTo>
                  <a:lnTo>
                    <a:pt x="5994" y="37"/>
                  </a:lnTo>
                  <a:lnTo>
                    <a:pt x="1479"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5"/>
            <p:cNvSpPr/>
            <p:nvPr/>
          </p:nvSpPr>
          <p:spPr>
            <a:xfrm>
              <a:off x="6397417" y="3521670"/>
              <a:ext cx="649549" cy="396459"/>
            </a:xfrm>
            <a:custGeom>
              <a:rect b="b" l="l" r="r" t="t"/>
              <a:pathLst>
                <a:path extrusionOk="0" h="7234" w="11852">
                  <a:moveTo>
                    <a:pt x="1411" y="1"/>
                  </a:moveTo>
                  <a:lnTo>
                    <a:pt x="1411" y="73"/>
                  </a:lnTo>
                  <a:lnTo>
                    <a:pt x="933" y="78"/>
                  </a:lnTo>
                  <a:cubicBezTo>
                    <a:pt x="854" y="1231"/>
                    <a:pt x="506" y="5932"/>
                    <a:pt x="1" y="7233"/>
                  </a:cubicBezTo>
                  <a:lnTo>
                    <a:pt x="11851" y="7233"/>
                  </a:lnTo>
                  <a:cubicBezTo>
                    <a:pt x="11346" y="5932"/>
                    <a:pt x="10998" y="1231"/>
                    <a:pt x="10918" y="78"/>
                  </a:cubicBezTo>
                  <a:lnTo>
                    <a:pt x="10440" y="73"/>
                  </a:lnTo>
                  <a:lnTo>
                    <a:pt x="10440" y="1"/>
                  </a:lnTo>
                  <a:lnTo>
                    <a:pt x="5926" y="37"/>
                  </a:lnTo>
                  <a:lnTo>
                    <a:pt x="14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5"/>
            <p:cNvSpPr/>
            <p:nvPr/>
          </p:nvSpPr>
          <p:spPr>
            <a:xfrm>
              <a:off x="6393690" y="3518053"/>
              <a:ext cx="656838" cy="403639"/>
            </a:xfrm>
            <a:custGeom>
              <a:rect b="b" l="l" r="r" t="t"/>
              <a:pathLst>
                <a:path extrusionOk="0" h="7365" w="11985">
                  <a:moveTo>
                    <a:pt x="10444" y="131"/>
                  </a:moveTo>
                  <a:lnTo>
                    <a:pt x="10444" y="138"/>
                  </a:lnTo>
                  <a:cubicBezTo>
                    <a:pt x="10444" y="174"/>
                    <a:pt x="10473" y="204"/>
                    <a:pt x="10508" y="204"/>
                  </a:cubicBezTo>
                  <a:lnTo>
                    <a:pt x="10927" y="207"/>
                  </a:lnTo>
                  <a:cubicBezTo>
                    <a:pt x="11025" y="1605"/>
                    <a:pt x="11354" y="5866"/>
                    <a:pt x="11826" y="7235"/>
                  </a:cubicBezTo>
                  <a:lnTo>
                    <a:pt x="161" y="7235"/>
                  </a:lnTo>
                  <a:cubicBezTo>
                    <a:pt x="633" y="5866"/>
                    <a:pt x="963" y="1605"/>
                    <a:pt x="1060" y="207"/>
                  </a:cubicBezTo>
                  <a:lnTo>
                    <a:pt x="1479" y="204"/>
                  </a:lnTo>
                  <a:cubicBezTo>
                    <a:pt x="1515" y="204"/>
                    <a:pt x="1545" y="174"/>
                    <a:pt x="1545" y="138"/>
                  </a:cubicBezTo>
                  <a:lnTo>
                    <a:pt x="1545" y="131"/>
                  </a:lnTo>
                  <a:lnTo>
                    <a:pt x="5994" y="167"/>
                  </a:lnTo>
                  <a:lnTo>
                    <a:pt x="10444" y="131"/>
                  </a:lnTo>
                  <a:close/>
                  <a:moveTo>
                    <a:pt x="1479" y="0"/>
                  </a:moveTo>
                  <a:cubicBezTo>
                    <a:pt x="1463" y="0"/>
                    <a:pt x="1446" y="9"/>
                    <a:pt x="1434" y="20"/>
                  </a:cubicBezTo>
                  <a:cubicBezTo>
                    <a:pt x="1421" y="32"/>
                    <a:pt x="1415" y="49"/>
                    <a:pt x="1415" y="66"/>
                  </a:cubicBezTo>
                  <a:lnTo>
                    <a:pt x="1415" y="73"/>
                  </a:lnTo>
                  <a:lnTo>
                    <a:pt x="1000" y="77"/>
                  </a:lnTo>
                  <a:cubicBezTo>
                    <a:pt x="965" y="78"/>
                    <a:pt x="938" y="104"/>
                    <a:pt x="935" y="138"/>
                  </a:cubicBezTo>
                  <a:cubicBezTo>
                    <a:pt x="842" y="1493"/>
                    <a:pt x="498" y="6011"/>
                    <a:pt x="9" y="7276"/>
                  </a:cubicBezTo>
                  <a:cubicBezTo>
                    <a:pt x="0" y="7295"/>
                    <a:pt x="3" y="7318"/>
                    <a:pt x="15" y="7335"/>
                  </a:cubicBezTo>
                  <a:cubicBezTo>
                    <a:pt x="26" y="7354"/>
                    <a:pt x="47" y="7365"/>
                    <a:pt x="68" y="7365"/>
                  </a:cubicBezTo>
                  <a:lnTo>
                    <a:pt x="11918" y="7365"/>
                  </a:lnTo>
                  <a:cubicBezTo>
                    <a:pt x="11939" y="7365"/>
                    <a:pt x="11960" y="7354"/>
                    <a:pt x="11970" y="7335"/>
                  </a:cubicBezTo>
                  <a:cubicBezTo>
                    <a:pt x="11982" y="7319"/>
                    <a:pt x="11985" y="7295"/>
                    <a:pt x="11976" y="7276"/>
                  </a:cubicBezTo>
                  <a:cubicBezTo>
                    <a:pt x="11487" y="6012"/>
                    <a:pt x="11142" y="1493"/>
                    <a:pt x="11049" y="138"/>
                  </a:cubicBezTo>
                  <a:cubicBezTo>
                    <a:pt x="11048" y="103"/>
                    <a:pt x="11020" y="77"/>
                    <a:pt x="10985" y="77"/>
                  </a:cubicBezTo>
                  <a:lnTo>
                    <a:pt x="10571" y="73"/>
                  </a:lnTo>
                  <a:lnTo>
                    <a:pt x="10571" y="66"/>
                  </a:lnTo>
                  <a:cubicBezTo>
                    <a:pt x="10571" y="49"/>
                    <a:pt x="10564" y="32"/>
                    <a:pt x="10553" y="20"/>
                  </a:cubicBezTo>
                  <a:cubicBezTo>
                    <a:pt x="10540" y="8"/>
                    <a:pt x="10523" y="0"/>
                    <a:pt x="10507" y="0"/>
                  </a:cubicBezTo>
                  <a:lnTo>
                    <a:pt x="5994" y="37"/>
                  </a:lnTo>
                  <a:lnTo>
                    <a:pt x="1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5"/>
            <p:cNvSpPr/>
            <p:nvPr/>
          </p:nvSpPr>
          <p:spPr>
            <a:xfrm>
              <a:off x="5588290" y="3348106"/>
              <a:ext cx="2277312" cy="222508"/>
            </a:xfrm>
            <a:custGeom>
              <a:rect b="b" l="l" r="r" t="t"/>
              <a:pathLst>
                <a:path extrusionOk="0" h="4060" w="41553">
                  <a:moveTo>
                    <a:pt x="0" y="0"/>
                  </a:moveTo>
                  <a:lnTo>
                    <a:pt x="0" y="2727"/>
                  </a:lnTo>
                  <a:cubicBezTo>
                    <a:pt x="0" y="3463"/>
                    <a:pt x="597" y="4059"/>
                    <a:pt x="1333" y="4059"/>
                  </a:cubicBezTo>
                  <a:lnTo>
                    <a:pt x="40220" y="4059"/>
                  </a:lnTo>
                  <a:cubicBezTo>
                    <a:pt x="40955" y="4059"/>
                    <a:pt x="41552" y="3463"/>
                    <a:pt x="41552" y="2727"/>
                  </a:cubicBezTo>
                  <a:lnTo>
                    <a:pt x="415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5"/>
            <p:cNvSpPr/>
            <p:nvPr/>
          </p:nvSpPr>
          <p:spPr>
            <a:xfrm>
              <a:off x="5584673" y="3344653"/>
              <a:ext cx="2284382" cy="229523"/>
            </a:xfrm>
            <a:custGeom>
              <a:rect b="b" l="l" r="r" t="t"/>
              <a:pathLst>
                <a:path extrusionOk="0" h="4188" w="41682">
                  <a:moveTo>
                    <a:pt x="41552" y="128"/>
                  </a:moveTo>
                  <a:lnTo>
                    <a:pt x="41552" y="2790"/>
                  </a:lnTo>
                  <a:cubicBezTo>
                    <a:pt x="41552" y="3489"/>
                    <a:pt x="40983" y="4058"/>
                    <a:pt x="40285" y="4058"/>
                  </a:cubicBezTo>
                  <a:lnTo>
                    <a:pt x="1399" y="4058"/>
                  </a:lnTo>
                  <a:cubicBezTo>
                    <a:pt x="699" y="4058"/>
                    <a:pt x="131" y="3489"/>
                    <a:pt x="131" y="2790"/>
                  </a:cubicBezTo>
                  <a:lnTo>
                    <a:pt x="131" y="128"/>
                  </a:lnTo>
                  <a:close/>
                  <a:moveTo>
                    <a:pt x="1" y="0"/>
                  </a:moveTo>
                  <a:lnTo>
                    <a:pt x="1" y="2790"/>
                  </a:lnTo>
                  <a:cubicBezTo>
                    <a:pt x="1" y="3561"/>
                    <a:pt x="628" y="4188"/>
                    <a:pt x="1399" y="4188"/>
                  </a:cubicBezTo>
                  <a:lnTo>
                    <a:pt x="40285" y="4188"/>
                  </a:lnTo>
                  <a:cubicBezTo>
                    <a:pt x="41055" y="4188"/>
                    <a:pt x="41681" y="3561"/>
                    <a:pt x="41681" y="2790"/>
                  </a:cubicBezTo>
                  <a:lnTo>
                    <a:pt x="416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5"/>
            <p:cNvSpPr/>
            <p:nvPr/>
          </p:nvSpPr>
          <p:spPr>
            <a:xfrm>
              <a:off x="6678562" y="3398142"/>
              <a:ext cx="96457" cy="96457"/>
            </a:xfrm>
            <a:custGeom>
              <a:rect b="b" l="l" r="r" t="t"/>
              <a:pathLst>
                <a:path extrusionOk="0" h="1760" w="1760">
                  <a:moveTo>
                    <a:pt x="880" y="1"/>
                  </a:moveTo>
                  <a:cubicBezTo>
                    <a:pt x="394" y="1"/>
                    <a:pt x="1" y="395"/>
                    <a:pt x="1" y="880"/>
                  </a:cubicBezTo>
                  <a:cubicBezTo>
                    <a:pt x="1" y="1366"/>
                    <a:pt x="395" y="1760"/>
                    <a:pt x="880" y="1760"/>
                  </a:cubicBezTo>
                  <a:cubicBezTo>
                    <a:pt x="1366" y="1760"/>
                    <a:pt x="1760" y="1365"/>
                    <a:pt x="1760" y="880"/>
                  </a:cubicBezTo>
                  <a:cubicBezTo>
                    <a:pt x="1760" y="395"/>
                    <a:pt x="1366" y="2"/>
                    <a:pt x="880"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5"/>
            <p:cNvSpPr/>
            <p:nvPr/>
          </p:nvSpPr>
          <p:spPr>
            <a:xfrm>
              <a:off x="6675109" y="3394580"/>
              <a:ext cx="103581" cy="103581"/>
            </a:xfrm>
            <a:custGeom>
              <a:rect b="b" l="l" r="r" t="t"/>
              <a:pathLst>
                <a:path extrusionOk="0" h="1890" w="1890">
                  <a:moveTo>
                    <a:pt x="945" y="132"/>
                  </a:moveTo>
                  <a:cubicBezTo>
                    <a:pt x="1393" y="132"/>
                    <a:pt x="1757" y="496"/>
                    <a:pt x="1759" y="947"/>
                  </a:cubicBezTo>
                  <a:cubicBezTo>
                    <a:pt x="1759" y="1395"/>
                    <a:pt x="1393" y="1760"/>
                    <a:pt x="945" y="1760"/>
                  </a:cubicBezTo>
                  <a:cubicBezTo>
                    <a:pt x="495" y="1760"/>
                    <a:pt x="130" y="1395"/>
                    <a:pt x="130" y="947"/>
                  </a:cubicBezTo>
                  <a:cubicBezTo>
                    <a:pt x="130" y="497"/>
                    <a:pt x="495" y="132"/>
                    <a:pt x="945" y="132"/>
                  </a:cubicBezTo>
                  <a:close/>
                  <a:moveTo>
                    <a:pt x="945" y="0"/>
                  </a:moveTo>
                  <a:cubicBezTo>
                    <a:pt x="423" y="0"/>
                    <a:pt x="0" y="425"/>
                    <a:pt x="0" y="945"/>
                  </a:cubicBezTo>
                  <a:cubicBezTo>
                    <a:pt x="0" y="1467"/>
                    <a:pt x="424" y="1889"/>
                    <a:pt x="945" y="1889"/>
                  </a:cubicBezTo>
                  <a:cubicBezTo>
                    <a:pt x="1465" y="1889"/>
                    <a:pt x="1887" y="1467"/>
                    <a:pt x="1889" y="945"/>
                  </a:cubicBezTo>
                  <a:cubicBezTo>
                    <a:pt x="1889" y="424"/>
                    <a:pt x="1465" y="0"/>
                    <a:pt x="9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5"/>
            <p:cNvSpPr/>
            <p:nvPr/>
          </p:nvSpPr>
          <p:spPr>
            <a:xfrm>
              <a:off x="6168117" y="3869291"/>
              <a:ext cx="1117419" cy="105719"/>
            </a:xfrm>
            <a:custGeom>
              <a:rect b="b" l="l" r="r" t="t"/>
              <a:pathLst>
                <a:path extrusionOk="0" h="1929" w="20389">
                  <a:moveTo>
                    <a:pt x="353" y="1"/>
                  </a:moveTo>
                  <a:cubicBezTo>
                    <a:pt x="158" y="1"/>
                    <a:pt x="0" y="159"/>
                    <a:pt x="0" y="354"/>
                  </a:cubicBezTo>
                  <a:lnTo>
                    <a:pt x="0" y="1929"/>
                  </a:lnTo>
                  <a:lnTo>
                    <a:pt x="20389" y="1929"/>
                  </a:lnTo>
                  <a:lnTo>
                    <a:pt x="20389" y="354"/>
                  </a:lnTo>
                  <a:cubicBezTo>
                    <a:pt x="20389" y="159"/>
                    <a:pt x="20231" y="1"/>
                    <a:pt x="20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5"/>
            <p:cNvSpPr/>
            <p:nvPr/>
          </p:nvSpPr>
          <p:spPr>
            <a:xfrm>
              <a:off x="6164555" y="3865729"/>
              <a:ext cx="1124653" cy="112898"/>
            </a:xfrm>
            <a:custGeom>
              <a:rect b="b" l="l" r="r" t="t"/>
              <a:pathLst>
                <a:path extrusionOk="0" h="2060" w="20521">
                  <a:moveTo>
                    <a:pt x="18524" y="129"/>
                  </a:moveTo>
                  <a:cubicBezTo>
                    <a:pt x="19530" y="129"/>
                    <a:pt x="20354" y="930"/>
                    <a:pt x="20387" y="1930"/>
                  </a:cubicBezTo>
                  <a:lnTo>
                    <a:pt x="130" y="1930"/>
                  </a:lnTo>
                  <a:cubicBezTo>
                    <a:pt x="165" y="930"/>
                    <a:pt x="988" y="129"/>
                    <a:pt x="1993" y="129"/>
                  </a:cubicBezTo>
                  <a:close/>
                  <a:moveTo>
                    <a:pt x="1996" y="0"/>
                  </a:moveTo>
                  <a:cubicBezTo>
                    <a:pt x="896" y="0"/>
                    <a:pt x="0" y="894"/>
                    <a:pt x="0" y="1994"/>
                  </a:cubicBezTo>
                  <a:cubicBezTo>
                    <a:pt x="0" y="2030"/>
                    <a:pt x="29" y="2059"/>
                    <a:pt x="65" y="2059"/>
                  </a:cubicBezTo>
                  <a:lnTo>
                    <a:pt x="20455" y="2059"/>
                  </a:lnTo>
                  <a:cubicBezTo>
                    <a:pt x="20490" y="2059"/>
                    <a:pt x="20520" y="2030"/>
                    <a:pt x="20520" y="1994"/>
                  </a:cubicBezTo>
                  <a:cubicBezTo>
                    <a:pt x="20520" y="896"/>
                    <a:pt x="19626" y="0"/>
                    <a:pt x="185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5"/>
            <p:cNvSpPr/>
            <p:nvPr/>
          </p:nvSpPr>
          <p:spPr>
            <a:xfrm>
              <a:off x="6447453" y="3869182"/>
              <a:ext cx="558792" cy="52942"/>
            </a:xfrm>
            <a:custGeom>
              <a:rect b="b" l="l" r="r" t="t"/>
              <a:pathLst>
                <a:path extrusionOk="0" h="966" w="10196">
                  <a:moveTo>
                    <a:pt x="0" y="1"/>
                  </a:moveTo>
                  <a:cubicBezTo>
                    <a:pt x="0" y="534"/>
                    <a:pt x="432" y="966"/>
                    <a:pt x="965" y="966"/>
                  </a:cubicBezTo>
                  <a:lnTo>
                    <a:pt x="9230" y="966"/>
                  </a:lnTo>
                  <a:cubicBezTo>
                    <a:pt x="9764" y="966"/>
                    <a:pt x="10195" y="534"/>
                    <a:pt x="101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5"/>
            <p:cNvSpPr/>
            <p:nvPr/>
          </p:nvSpPr>
          <p:spPr>
            <a:xfrm>
              <a:off x="6443891" y="3865674"/>
              <a:ext cx="565862" cy="60066"/>
            </a:xfrm>
            <a:custGeom>
              <a:rect b="b" l="l" r="r" t="t"/>
              <a:pathLst>
                <a:path extrusionOk="0" h="1096" w="10325">
                  <a:moveTo>
                    <a:pt x="10194" y="130"/>
                  </a:moveTo>
                  <a:cubicBezTo>
                    <a:pt x="10161" y="597"/>
                    <a:pt x="9771" y="966"/>
                    <a:pt x="9296" y="966"/>
                  </a:cubicBezTo>
                  <a:lnTo>
                    <a:pt x="1030" y="966"/>
                  </a:lnTo>
                  <a:cubicBezTo>
                    <a:pt x="556" y="966"/>
                    <a:pt x="167" y="596"/>
                    <a:pt x="132" y="130"/>
                  </a:cubicBezTo>
                  <a:close/>
                  <a:moveTo>
                    <a:pt x="65" y="0"/>
                  </a:moveTo>
                  <a:cubicBezTo>
                    <a:pt x="29" y="0"/>
                    <a:pt x="1" y="28"/>
                    <a:pt x="1" y="65"/>
                  </a:cubicBezTo>
                  <a:cubicBezTo>
                    <a:pt x="1" y="633"/>
                    <a:pt x="463" y="1095"/>
                    <a:pt x="1030" y="1095"/>
                  </a:cubicBezTo>
                  <a:lnTo>
                    <a:pt x="9295" y="1095"/>
                  </a:lnTo>
                  <a:cubicBezTo>
                    <a:pt x="9863" y="1095"/>
                    <a:pt x="10325" y="633"/>
                    <a:pt x="10325" y="65"/>
                  </a:cubicBezTo>
                  <a:cubicBezTo>
                    <a:pt x="10325" y="28"/>
                    <a:pt x="10297" y="0"/>
                    <a:pt x="10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5"/>
            <p:cNvSpPr/>
            <p:nvPr/>
          </p:nvSpPr>
          <p:spPr>
            <a:xfrm>
              <a:off x="6952637" y="2327000"/>
              <a:ext cx="602691" cy="865755"/>
            </a:xfrm>
            <a:custGeom>
              <a:rect b="b" l="l" r="r" t="t"/>
              <a:pathLst>
                <a:path extrusionOk="0" h="15797" w="10997">
                  <a:moveTo>
                    <a:pt x="89" y="1"/>
                  </a:moveTo>
                  <a:cubicBezTo>
                    <a:pt x="40" y="1"/>
                    <a:pt x="1" y="40"/>
                    <a:pt x="1" y="89"/>
                  </a:cubicBezTo>
                  <a:lnTo>
                    <a:pt x="1" y="15708"/>
                  </a:lnTo>
                  <a:cubicBezTo>
                    <a:pt x="1" y="15757"/>
                    <a:pt x="39" y="15796"/>
                    <a:pt x="89" y="15796"/>
                  </a:cubicBezTo>
                  <a:lnTo>
                    <a:pt x="10906" y="15796"/>
                  </a:lnTo>
                  <a:cubicBezTo>
                    <a:pt x="10956" y="15796"/>
                    <a:pt x="10996" y="15757"/>
                    <a:pt x="10994" y="15708"/>
                  </a:cubicBezTo>
                  <a:lnTo>
                    <a:pt x="10994" y="89"/>
                  </a:lnTo>
                  <a:cubicBezTo>
                    <a:pt x="10994" y="41"/>
                    <a:pt x="10956" y="1"/>
                    <a:pt x="109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5"/>
            <p:cNvSpPr/>
            <p:nvPr/>
          </p:nvSpPr>
          <p:spPr>
            <a:xfrm>
              <a:off x="6949075" y="2323437"/>
              <a:ext cx="609760" cy="872879"/>
            </a:xfrm>
            <a:custGeom>
              <a:rect b="b" l="l" r="r" t="t"/>
              <a:pathLst>
                <a:path extrusionOk="0" h="15927" w="11126">
                  <a:moveTo>
                    <a:pt x="10574" y="130"/>
                  </a:moveTo>
                  <a:cubicBezTo>
                    <a:pt x="10805" y="130"/>
                    <a:pt x="10995" y="318"/>
                    <a:pt x="10995" y="551"/>
                  </a:cubicBezTo>
                  <a:lnTo>
                    <a:pt x="10995" y="15375"/>
                  </a:lnTo>
                  <a:cubicBezTo>
                    <a:pt x="10995" y="15606"/>
                    <a:pt x="10807" y="15796"/>
                    <a:pt x="10574" y="15796"/>
                  </a:cubicBezTo>
                  <a:lnTo>
                    <a:pt x="550" y="15796"/>
                  </a:lnTo>
                  <a:cubicBezTo>
                    <a:pt x="320" y="15796"/>
                    <a:pt x="130" y="15607"/>
                    <a:pt x="130" y="15375"/>
                  </a:cubicBezTo>
                  <a:lnTo>
                    <a:pt x="130" y="551"/>
                  </a:lnTo>
                  <a:cubicBezTo>
                    <a:pt x="130" y="318"/>
                    <a:pt x="318" y="130"/>
                    <a:pt x="550" y="130"/>
                  </a:cubicBezTo>
                  <a:close/>
                  <a:moveTo>
                    <a:pt x="550" y="1"/>
                  </a:moveTo>
                  <a:cubicBezTo>
                    <a:pt x="247" y="1"/>
                    <a:pt x="0" y="247"/>
                    <a:pt x="0" y="551"/>
                  </a:cubicBezTo>
                  <a:lnTo>
                    <a:pt x="0" y="15377"/>
                  </a:lnTo>
                  <a:cubicBezTo>
                    <a:pt x="0" y="15680"/>
                    <a:pt x="247" y="15927"/>
                    <a:pt x="550" y="15927"/>
                  </a:cubicBezTo>
                  <a:lnTo>
                    <a:pt x="10574" y="15927"/>
                  </a:lnTo>
                  <a:cubicBezTo>
                    <a:pt x="10877" y="15927"/>
                    <a:pt x="11125" y="15679"/>
                    <a:pt x="11124" y="15375"/>
                  </a:cubicBezTo>
                  <a:lnTo>
                    <a:pt x="11124" y="551"/>
                  </a:lnTo>
                  <a:cubicBezTo>
                    <a:pt x="11124" y="247"/>
                    <a:pt x="10877" y="1"/>
                    <a:pt x="10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5"/>
            <p:cNvSpPr/>
            <p:nvPr/>
          </p:nvSpPr>
          <p:spPr>
            <a:xfrm>
              <a:off x="7025143" y="2404602"/>
              <a:ext cx="201025" cy="201080"/>
            </a:xfrm>
            <a:custGeom>
              <a:rect b="b" l="l" r="r" t="t"/>
              <a:pathLst>
                <a:path extrusionOk="0" h="3669" w="3668">
                  <a:moveTo>
                    <a:pt x="69" y="1"/>
                  </a:moveTo>
                  <a:cubicBezTo>
                    <a:pt x="32" y="1"/>
                    <a:pt x="1" y="32"/>
                    <a:pt x="1" y="69"/>
                  </a:cubicBezTo>
                  <a:lnTo>
                    <a:pt x="1" y="3600"/>
                  </a:lnTo>
                  <a:cubicBezTo>
                    <a:pt x="1" y="3637"/>
                    <a:pt x="32" y="3668"/>
                    <a:pt x="69" y="3668"/>
                  </a:cubicBezTo>
                  <a:lnTo>
                    <a:pt x="3599" y="3668"/>
                  </a:lnTo>
                  <a:cubicBezTo>
                    <a:pt x="3638" y="3668"/>
                    <a:pt x="3667" y="3637"/>
                    <a:pt x="3667" y="3600"/>
                  </a:cubicBezTo>
                  <a:lnTo>
                    <a:pt x="3667" y="69"/>
                  </a:lnTo>
                  <a:cubicBezTo>
                    <a:pt x="3667" y="32"/>
                    <a:pt x="3636" y="1"/>
                    <a:pt x="3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5"/>
            <p:cNvSpPr/>
            <p:nvPr/>
          </p:nvSpPr>
          <p:spPr>
            <a:xfrm>
              <a:off x="7417046" y="2371884"/>
              <a:ext cx="23621" cy="23676"/>
            </a:xfrm>
            <a:custGeom>
              <a:rect b="b" l="l" r="r" t="t"/>
              <a:pathLst>
                <a:path extrusionOk="0" h="432" w="431">
                  <a:moveTo>
                    <a:pt x="215" y="131"/>
                  </a:moveTo>
                  <a:cubicBezTo>
                    <a:pt x="262" y="131"/>
                    <a:pt x="301" y="170"/>
                    <a:pt x="301" y="217"/>
                  </a:cubicBezTo>
                  <a:cubicBezTo>
                    <a:pt x="301" y="263"/>
                    <a:pt x="263" y="302"/>
                    <a:pt x="215" y="302"/>
                  </a:cubicBezTo>
                  <a:cubicBezTo>
                    <a:pt x="167" y="302"/>
                    <a:pt x="130" y="263"/>
                    <a:pt x="130" y="217"/>
                  </a:cubicBezTo>
                  <a:cubicBezTo>
                    <a:pt x="130" y="170"/>
                    <a:pt x="168" y="131"/>
                    <a:pt x="215" y="131"/>
                  </a:cubicBezTo>
                  <a:close/>
                  <a:moveTo>
                    <a:pt x="215" y="1"/>
                  </a:moveTo>
                  <a:cubicBezTo>
                    <a:pt x="96" y="1"/>
                    <a:pt x="0" y="98"/>
                    <a:pt x="0" y="217"/>
                  </a:cubicBezTo>
                  <a:cubicBezTo>
                    <a:pt x="0" y="336"/>
                    <a:pt x="97" y="431"/>
                    <a:pt x="215" y="431"/>
                  </a:cubicBezTo>
                  <a:cubicBezTo>
                    <a:pt x="334" y="431"/>
                    <a:pt x="431" y="336"/>
                    <a:pt x="431" y="217"/>
                  </a:cubicBezTo>
                  <a:cubicBezTo>
                    <a:pt x="431" y="97"/>
                    <a:pt x="333" y="1"/>
                    <a:pt x="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5"/>
            <p:cNvSpPr/>
            <p:nvPr/>
          </p:nvSpPr>
          <p:spPr>
            <a:xfrm>
              <a:off x="7451244" y="2371884"/>
              <a:ext cx="23676" cy="23676"/>
            </a:xfrm>
            <a:custGeom>
              <a:rect b="b" l="l" r="r" t="t"/>
              <a:pathLst>
                <a:path extrusionOk="0" h="432" w="432">
                  <a:moveTo>
                    <a:pt x="217" y="131"/>
                  </a:moveTo>
                  <a:cubicBezTo>
                    <a:pt x="264" y="131"/>
                    <a:pt x="302" y="170"/>
                    <a:pt x="302" y="217"/>
                  </a:cubicBezTo>
                  <a:cubicBezTo>
                    <a:pt x="302" y="263"/>
                    <a:pt x="264" y="302"/>
                    <a:pt x="217" y="302"/>
                  </a:cubicBezTo>
                  <a:cubicBezTo>
                    <a:pt x="170" y="302"/>
                    <a:pt x="131" y="263"/>
                    <a:pt x="131" y="217"/>
                  </a:cubicBezTo>
                  <a:cubicBezTo>
                    <a:pt x="131" y="170"/>
                    <a:pt x="170" y="131"/>
                    <a:pt x="217" y="131"/>
                  </a:cubicBezTo>
                  <a:close/>
                  <a:moveTo>
                    <a:pt x="217" y="1"/>
                  </a:moveTo>
                  <a:cubicBezTo>
                    <a:pt x="97" y="1"/>
                    <a:pt x="1" y="98"/>
                    <a:pt x="1" y="217"/>
                  </a:cubicBezTo>
                  <a:cubicBezTo>
                    <a:pt x="1" y="336"/>
                    <a:pt x="99" y="431"/>
                    <a:pt x="217" y="431"/>
                  </a:cubicBezTo>
                  <a:cubicBezTo>
                    <a:pt x="334" y="431"/>
                    <a:pt x="432" y="336"/>
                    <a:pt x="432" y="217"/>
                  </a:cubicBezTo>
                  <a:cubicBezTo>
                    <a:pt x="432" y="97"/>
                    <a:pt x="334" y="1"/>
                    <a:pt x="2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5"/>
            <p:cNvSpPr/>
            <p:nvPr/>
          </p:nvSpPr>
          <p:spPr>
            <a:xfrm>
              <a:off x="7482866" y="2371884"/>
              <a:ext cx="23676" cy="23676"/>
            </a:xfrm>
            <a:custGeom>
              <a:rect b="b" l="l" r="r" t="t"/>
              <a:pathLst>
                <a:path extrusionOk="0" h="432" w="432">
                  <a:moveTo>
                    <a:pt x="217" y="131"/>
                  </a:moveTo>
                  <a:cubicBezTo>
                    <a:pt x="264" y="131"/>
                    <a:pt x="302" y="170"/>
                    <a:pt x="302" y="217"/>
                  </a:cubicBezTo>
                  <a:cubicBezTo>
                    <a:pt x="302" y="263"/>
                    <a:pt x="264" y="302"/>
                    <a:pt x="217" y="302"/>
                  </a:cubicBezTo>
                  <a:cubicBezTo>
                    <a:pt x="170" y="302"/>
                    <a:pt x="131" y="263"/>
                    <a:pt x="131" y="217"/>
                  </a:cubicBezTo>
                  <a:cubicBezTo>
                    <a:pt x="131" y="170"/>
                    <a:pt x="170" y="131"/>
                    <a:pt x="217" y="131"/>
                  </a:cubicBezTo>
                  <a:close/>
                  <a:moveTo>
                    <a:pt x="217" y="1"/>
                  </a:moveTo>
                  <a:cubicBezTo>
                    <a:pt x="98" y="1"/>
                    <a:pt x="1" y="98"/>
                    <a:pt x="1" y="217"/>
                  </a:cubicBezTo>
                  <a:cubicBezTo>
                    <a:pt x="1" y="336"/>
                    <a:pt x="99" y="431"/>
                    <a:pt x="217" y="431"/>
                  </a:cubicBezTo>
                  <a:cubicBezTo>
                    <a:pt x="335" y="431"/>
                    <a:pt x="432" y="336"/>
                    <a:pt x="432" y="217"/>
                  </a:cubicBezTo>
                  <a:cubicBezTo>
                    <a:pt x="432" y="97"/>
                    <a:pt x="336" y="1"/>
                    <a:pt x="2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5"/>
            <p:cNvSpPr/>
            <p:nvPr/>
          </p:nvSpPr>
          <p:spPr>
            <a:xfrm>
              <a:off x="7286613" y="2457817"/>
              <a:ext cx="185186" cy="7179"/>
            </a:xfrm>
            <a:custGeom>
              <a:rect b="b" l="l" r="r" t="t"/>
              <a:pathLst>
                <a:path extrusionOk="0" h="131" w="3379">
                  <a:moveTo>
                    <a:pt x="66" y="1"/>
                  </a:moveTo>
                  <a:cubicBezTo>
                    <a:pt x="30" y="1"/>
                    <a:pt x="1" y="30"/>
                    <a:pt x="1" y="66"/>
                  </a:cubicBezTo>
                  <a:cubicBezTo>
                    <a:pt x="1" y="103"/>
                    <a:pt x="30" y="131"/>
                    <a:pt x="66" y="131"/>
                  </a:cubicBezTo>
                  <a:lnTo>
                    <a:pt x="3314" y="131"/>
                  </a:lnTo>
                  <a:cubicBezTo>
                    <a:pt x="3348" y="131"/>
                    <a:pt x="3379" y="103"/>
                    <a:pt x="3378" y="66"/>
                  </a:cubicBezTo>
                  <a:cubicBezTo>
                    <a:pt x="3378" y="30"/>
                    <a:pt x="3348" y="1"/>
                    <a:pt x="33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5"/>
            <p:cNvSpPr/>
            <p:nvPr/>
          </p:nvSpPr>
          <p:spPr>
            <a:xfrm>
              <a:off x="7286613" y="2504948"/>
              <a:ext cx="185186" cy="7125"/>
            </a:xfrm>
            <a:custGeom>
              <a:rect b="b" l="l" r="r" t="t"/>
              <a:pathLst>
                <a:path extrusionOk="0" h="130" w="3379">
                  <a:moveTo>
                    <a:pt x="66" y="0"/>
                  </a:moveTo>
                  <a:cubicBezTo>
                    <a:pt x="30" y="0"/>
                    <a:pt x="1" y="28"/>
                    <a:pt x="1" y="65"/>
                  </a:cubicBezTo>
                  <a:cubicBezTo>
                    <a:pt x="1" y="101"/>
                    <a:pt x="30" y="130"/>
                    <a:pt x="66" y="130"/>
                  </a:cubicBezTo>
                  <a:lnTo>
                    <a:pt x="3314" y="130"/>
                  </a:lnTo>
                  <a:cubicBezTo>
                    <a:pt x="3348" y="130"/>
                    <a:pt x="3379" y="100"/>
                    <a:pt x="3378" y="65"/>
                  </a:cubicBezTo>
                  <a:cubicBezTo>
                    <a:pt x="3378" y="28"/>
                    <a:pt x="3348" y="0"/>
                    <a:pt x="3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5"/>
            <p:cNvSpPr/>
            <p:nvPr/>
          </p:nvSpPr>
          <p:spPr>
            <a:xfrm>
              <a:off x="7286613" y="2551915"/>
              <a:ext cx="185131" cy="7179"/>
            </a:xfrm>
            <a:custGeom>
              <a:rect b="b" l="l" r="r" t="t"/>
              <a:pathLst>
                <a:path extrusionOk="0" h="131" w="3378">
                  <a:moveTo>
                    <a:pt x="66" y="0"/>
                  </a:moveTo>
                  <a:cubicBezTo>
                    <a:pt x="30" y="0"/>
                    <a:pt x="1" y="29"/>
                    <a:pt x="1" y="66"/>
                  </a:cubicBezTo>
                  <a:cubicBezTo>
                    <a:pt x="1" y="102"/>
                    <a:pt x="30" y="130"/>
                    <a:pt x="66" y="130"/>
                  </a:cubicBezTo>
                  <a:lnTo>
                    <a:pt x="3314" y="130"/>
                  </a:lnTo>
                  <a:cubicBezTo>
                    <a:pt x="3348" y="130"/>
                    <a:pt x="3378" y="102"/>
                    <a:pt x="3378" y="66"/>
                  </a:cubicBezTo>
                  <a:cubicBezTo>
                    <a:pt x="3378" y="29"/>
                    <a:pt x="3348" y="0"/>
                    <a:pt x="3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5"/>
            <p:cNvSpPr/>
            <p:nvPr/>
          </p:nvSpPr>
          <p:spPr>
            <a:xfrm>
              <a:off x="7267157" y="2659385"/>
              <a:ext cx="201025" cy="201080"/>
            </a:xfrm>
            <a:custGeom>
              <a:rect b="b" l="l" r="r" t="t"/>
              <a:pathLst>
                <a:path extrusionOk="0" h="3669" w="3668">
                  <a:moveTo>
                    <a:pt x="69" y="1"/>
                  </a:moveTo>
                  <a:cubicBezTo>
                    <a:pt x="32" y="1"/>
                    <a:pt x="1" y="32"/>
                    <a:pt x="1" y="69"/>
                  </a:cubicBezTo>
                  <a:lnTo>
                    <a:pt x="1" y="3600"/>
                  </a:lnTo>
                  <a:cubicBezTo>
                    <a:pt x="1" y="3637"/>
                    <a:pt x="32" y="3668"/>
                    <a:pt x="69" y="3668"/>
                  </a:cubicBezTo>
                  <a:lnTo>
                    <a:pt x="3599" y="3668"/>
                  </a:lnTo>
                  <a:cubicBezTo>
                    <a:pt x="3636" y="3668"/>
                    <a:pt x="3667" y="3637"/>
                    <a:pt x="3667" y="3600"/>
                  </a:cubicBezTo>
                  <a:lnTo>
                    <a:pt x="3667" y="69"/>
                  </a:lnTo>
                  <a:cubicBezTo>
                    <a:pt x="3667" y="32"/>
                    <a:pt x="3636" y="1"/>
                    <a:pt x="3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5"/>
            <p:cNvSpPr/>
            <p:nvPr/>
          </p:nvSpPr>
          <p:spPr>
            <a:xfrm>
              <a:off x="7028431" y="2800067"/>
              <a:ext cx="178281" cy="7125"/>
            </a:xfrm>
            <a:custGeom>
              <a:rect b="b" l="l" r="r" t="t"/>
              <a:pathLst>
                <a:path extrusionOk="0" h="130" w="3253">
                  <a:moveTo>
                    <a:pt x="65" y="0"/>
                  </a:moveTo>
                  <a:cubicBezTo>
                    <a:pt x="29" y="0"/>
                    <a:pt x="0" y="28"/>
                    <a:pt x="0" y="65"/>
                  </a:cubicBezTo>
                  <a:cubicBezTo>
                    <a:pt x="0" y="101"/>
                    <a:pt x="29" y="130"/>
                    <a:pt x="65" y="130"/>
                  </a:cubicBezTo>
                  <a:lnTo>
                    <a:pt x="3187" y="130"/>
                  </a:lnTo>
                  <a:cubicBezTo>
                    <a:pt x="3223" y="130"/>
                    <a:pt x="3252" y="101"/>
                    <a:pt x="3252" y="65"/>
                  </a:cubicBezTo>
                  <a:cubicBezTo>
                    <a:pt x="3252" y="28"/>
                    <a:pt x="3223" y="0"/>
                    <a:pt x="31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5"/>
            <p:cNvSpPr/>
            <p:nvPr/>
          </p:nvSpPr>
          <p:spPr>
            <a:xfrm>
              <a:off x="7028431" y="2752936"/>
              <a:ext cx="178281" cy="7179"/>
            </a:xfrm>
            <a:custGeom>
              <a:rect b="b" l="l" r="r" t="t"/>
              <a:pathLst>
                <a:path extrusionOk="0" h="131" w="3253">
                  <a:moveTo>
                    <a:pt x="65" y="1"/>
                  </a:moveTo>
                  <a:cubicBezTo>
                    <a:pt x="29" y="1"/>
                    <a:pt x="0" y="30"/>
                    <a:pt x="0" y="66"/>
                  </a:cubicBezTo>
                  <a:cubicBezTo>
                    <a:pt x="0" y="102"/>
                    <a:pt x="29" y="131"/>
                    <a:pt x="65" y="131"/>
                  </a:cubicBezTo>
                  <a:lnTo>
                    <a:pt x="3187" y="131"/>
                  </a:lnTo>
                  <a:cubicBezTo>
                    <a:pt x="3223" y="131"/>
                    <a:pt x="3252" y="103"/>
                    <a:pt x="3252" y="66"/>
                  </a:cubicBezTo>
                  <a:cubicBezTo>
                    <a:pt x="3252" y="30"/>
                    <a:pt x="3223" y="1"/>
                    <a:pt x="3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5"/>
            <p:cNvSpPr/>
            <p:nvPr/>
          </p:nvSpPr>
          <p:spPr>
            <a:xfrm>
              <a:off x="7028431" y="2705969"/>
              <a:ext cx="178281" cy="7179"/>
            </a:xfrm>
            <a:custGeom>
              <a:rect b="b" l="l" r="r" t="t"/>
              <a:pathLst>
                <a:path extrusionOk="0" h="131" w="3253">
                  <a:moveTo>
                    <a:pt x="65" y="1"/>
                  </a:moveTo>
                  <a:cubicBezTo>
                    <a:pt x="29" y="1"/>
                    <a:pt x="0" y="29"/>
                    <a:pt x="0" y="65"/>
                  </a:cubicBezTo>
                  <a:cubicBezTo>
                    <a:pt x="0" y="101"/>
                    <a:pt x="29" y="130"/>
                    <a:pt x="65" y="130"/>
                  </a:cubicBezTo>
                  <a:lnTo>
                    <a:pt x="3187" y="130"/>
                  </a:lnTo>
                  <a:cubicBezTo>
                    <a:pt x="3223" y="130"/>
                    <a:pt x="3252" y="101"/>
                    <a:pt x="3252" y="65"/>
                  </a:cubicBezTo>
                  <a:cubicBezTo>
                    <a:pt x="3252" y="29"/>
                    <a:pt x="3223" y="1"/>
                    <a:pt x="3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5"/>
            <p:cNvSpPr/>
            <p:nvPr/>
          </p:nvSpPr>
          <p:spPr>
            <a:xfrm>
              <a:off x="7229342" y="2928308"/>
              <a:ext cx="200257" cy="7179"/>
            </a:xfrm>
            <a:custGeom>
              <a:rect b="b" l="l" r="r" t="t"/>
              <a:pathLst>
                <a:path extrusionOk="0" h="131" w="3654">
                  <a:moveTo>
                    <a:pt x="65" y="1"/>
                  </a:moveTo>
                  <a:cubicBezTo>
                    <a:pt x="29" y="1"/>
                    <a:pt x="1" y="29"/>
                    <a:pt x="1" y="65"/>
                  </a:cubicBezTo>
                  <a:cubicBezTo>
                    <a:pt x="1" y="101"/>
                    <a:pt x="29" y="130"/>
                    <a:pt x="65" y="130"/>
                  </a:cubicBezTo>
                  <a:lnTo>
                    <a:pt x="3588" y="130"/>
                  </a:lnTo>
                  <a:cubicBezTo>
                    <a:pt x="3624" y="130"/>
                    <a:pt x="3654" y="101"/>
                    <a:pt x="3654" y="65"/>
                  </a:cubicBezTo>
                  <a:cubicBezTo>
                    <a:pt x="3654" y="29"/>
                    <a:pt x="3624" y="1"/>
                    <a:pt x="3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5"/>
            <p:cNvSpPr/>
            <p:nvPr/>
          </p:nvSpPr>
          <p:spPr>
            <a:xfrm>
              <a:off x="7043995" y="2928308"/>
              <a:ext cx="153947" cy="7179"/>
            </a:xfrm>
            <a:custGeom>
              <a:rect b="b" l="l" r="r" t="t"/>
              <a:pathLst>
                <a:path extrusionOk="0" h="131" w="2809">
                  <a:moveTo>
                    <a:pt x="65" y="1"/>
                  </a:moveTo>
                  <a:cubicBezTo>
                    <a:pt x="28" y="1"/>
                    <a:pt x="0" y="29"/>
                    <a:pt x="0" y="65"/>
                  </a:cubicBezTo>
                  <a:cubicBezTo>
                    <a:pt x="0" y="101"/>
                    <a:pt x="28" y="130"/>
                    <a:pt x="65" y="130"/>
                  </a:cubicBezTo>
                  <a:lnTo>
                    <a:pt x="2744" y="130"/>
                  </a:lnTo>
                  <a:cubicBezTo>
                    <a:pt x="2781" y="130"/>
                    <a:pt x="2809" y="101"/>
                    <a:pt x="2809" y="65"/>
                  </a:cubicBezTo>
                  <a:cubicBezTo>
                    <a:pt x="2809" y="29"/>
                    <a:pt x="2781" y="1"/>
                    <a:pt x="27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5"/>
            <p:cNvSpPr/>
            <p:nvPr/>
          </p:nvSpPr>
          <p:spPr>
            <a:xfrm>
              <a:off x="7043886" y="2981632"/>
              <a:ext cx="303072" cy="7179"/>
            </a:xfrm>
            <a:custGeom>
              <a:rect b="b" l="l" r="r" t="t"/>
              <a:pathLst>
                <a:path extrusionOk="0" h="131" w="5530">
                  <a:moveTo>
                    <a:pt x="66" y="1"/>
                  </a:moveTo>
                  <a:cubicBezTo>
                    <a:pt x="29" y="1"/>
                    <a:pt x="0" y="30"/>
                    <a:pt x="0" y="66"/>
                  </a:cubicBezTo>
                  <a:cubicBezTo>
                    <a:pt x="0" y="103"/>
                    <a:pt x="29" y="131"/>
                    <a:pt x="66" y="131"/>
                  </a:cubicBezTo>
                  <a:lnTo>
                    <a:pt x="5465" y="131"/>
                  </a:lnTo>
                  <a:cubicBezTo>
                    <a:pt x="5502" y="131"/>
                    <a:pt x="5530" y="103"/>
                    <a:pt x="5530" y="66"/>
                  </a:cubicBezTo>
                  <a:cubicBezTo>
                    <a:pt x="5530" y="30"/>
                    <a:pt x="5501" y="1"/>
                    <a:pt x="5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5"/>
            <p:cNvSpPr/>
            <p:nvPr/>
          </p:nvSpPr>
          <p:spPr>
            <a:xfrm>
              <a:off x="7142971" y="2447185"/>
              <a:ext cx="48064" cy="50804"/>
            </a:xfrm>
            <a:custGeom>
              <a:rect b="b" l="l" r="r" t="t"/>
              <a:pathLst>
                <a:path extrusionOk="0" h="927" w="877">
                  <a:moveTo>
                    <a:pt x="127" y="1"/>
                  </a:moveTo>
                  <a:lnTo>
                    <a:pt x="0" y="804"/>
                  </a:lnTo>
                  <a:lnTo>
                    <a:pt x="809" y="927"/>
                  </a:lnTo>
                  <a:cubicBezTo>
                    <a:pt x="876" y="484"/>
                    <a:pt x="571" y="69"/>
                    <a:pt x="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5"/>
            <p:cNvSpPr/>
            <p:nvPr/>
          </p:nvSpPr>
          <p:spPr>
            <a:xfrm>
              <a:off x="7138806" y="2443239"/>
              <a:ext cx="55956" cy="58915"/>
            </a:xfrm>
            <a:custGeom>
              <a:rect b="b" l="l" r="r" t="t"/>
              <a:pathLst>
                <a:path extrusionOk="0" h="1075" w="1021">
                  <a:moveTo>
                    <a:pt x="258" y="151"/>
                  </a:moveTo>
                  <a:cubicBezTo>
                    <a:pt x="610" y="236"/>
                    <a:pt x="850" y="565"/>
                    <a:pt x="827" y="926"/>
                  </a:cubicBezTo>
                  <a:lnTo>
                    <a:pt x="150" y="822"/>
                  </a:lnTo>
                  <a:lnTo>
                    <a:pt x="258" y="151"/>
                  </a:lnTo>
                  <a:close/>
                  <a:moveTo>
                    <a:pt x="149" y="0"/>
                  </a:moveTo>
                  <a:lnTo>
                    <a:pt x="0" y="931"/>
                  </a:lnTo>
                  <a:lnTo>
                    <a:pt x="937" y="1074"/>
                  </a:lnTo>
                  <a:lnTo>
                    <a:pt x="946" y="1011"/>
                  </a:lnTo>
                  <a:cubicBezTo>
                    <a:pt x="1021" y="534"/>
                    <a:pt x="691" y="84"/>
                    <a:pt x="212" y="11"/>
                  </a:cubicBezTo>
                  <a:lnTo>
                    <a:pt x="1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5"/>
            <p:cNvSpPr/>
            <p:nvPr/>
          </p:nvSpPr>
          <p:spPr>
            <a:xfrm>
              <a:off x="7049037" y="2435621"/>
              <a:ext cx="144082" cy="139917"/>
            </a:xfrm>
            <a:custGeom>
              <a:rect b="b" l="l" r="r" t="t"/>
              <a:pathLst>
                <a:path extrusionOk="0" h="2553" w="2629">
                  <a:moveTo>
                    <a:pt x="1367" y="1"/>
                  </a:moveTo>
                  <a:cubicBezTo>
                    <a:pt x="747" y="1"/>
                    <a:pt x="204" y="452"/>
                    <a:pt x="107" y="1084"/>
                  </a:cubicBezTo>
                  <a:cubicBezTo>
                    <a:pt x="1" y="1780"/>
                    <a:pt x="478" y="2432"/>
                    <a:pt x="1174" y="2538"/>
                  </a:cubicBezTo>
                  <a:cubicBezTo>
                    <a:pt x="1240" y="2548"/>
                    <a:pt x="1305" y="2552"/>
                    <a:pt x="1370" y="2552"/>
                  </a:cubicBezTo>
                  <a:cubicBezTo>
                    <a:pt x="1989" y="2552"/>
                    <a:pt x="2533" y="2101"/>
                    <a:pt x="2628" y="1470"/>
                  </a:cubicBezTo>
                  <a:lnTo>
                    <a:pt x="1360" y="1277"/>
                  </a:lnTo>
                  <a:lnTo>
                    <a:pt x="1561" y="16"/>
                  </a:lnTo>
                  <a:cubicBezTo>
                    <a:pt x="1495" y="6"/>
                    <a:pt x="1431" y="1"/>
                    <a:pt x="13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5"/>
            <p:cNvSpPr/>
            <p:nvPr/>
          </p:nvSpPr>
          <p:spPr>
            <a:xfrm>
              <a:off x="7048379" y="2432059"/>
              <a:ext cx="148905" cy="147097"/>
            </a:xfrm>
            <a:custGeom>
              <a:rect b="b" l="l" r="r" t="t"/>
              <a:pathLst>
                <a:path extrusionOk="0" h="2684" w="2717">
                  <a:moveTo>
                    <a:pt x="1377" y="132"/>
                  </a:moveTo>
                  <a:cubicBezTo>
                    <a:pt x="1417" y="132"/>
                    <a:pt x="1458" y="133"/>
                    <a:pt x="1498" y="137"/>
                  </a:cubicBezTo>
                  <a:lnTo>
                    <a:pt x="1298" y="1397"/>
                  </a:lnTo>
                  <a:lnTo>
                    <a:pt x="2566" y="1590"/>
                  </a:lnTo>
                  <a:cubicBezTo>
                    <a:pt x="2447" y="2154"/>
                    <a:pt x="1946" y="2553"/>
                    <a:pt x="1379" y="2553"/>
                  </a:cubicBezTo>
                  <a:cubicBezTo>
                    <a:pt x="1319" y="2553"/>
                    <a:pt x="1258" y="2549"/>
                    <a:pt x="1196" y="2539"/>
                  </a:cubicBezTo>
                  <a:cubicBezTo>
                    <a:pt x="876" y="2491"/>
                    <a:pt x="595" y="2320"/>
                    <a:pt x="403" y="2059"/>
                  </a:cubicBezTo>
                  <a:cubicBezTo>
                    <a:pt x="212" y="1798"/>
                    <a:pt x="133" y="1480"/>
                    <a:pt x="182" y="1159"/>
                  </a:cubicBezTo>
                  <a:cubicBezTo>
                    <a:pt x="231" y="839"/>
                    <a:pt x="402" y="558"/>
                    <a:pt x="662" y="366"/>
                  </a:cubicBezTo>
                  <a:cubicBezTo>
                    <a:pt x="872" y="211"/>
                    <a:pt x="1121" y="132"/>
                    <a:pt x="1377" y="132"/>
                  </a:cubicBezTo>
                  <a:close/>
                  <a:moveTo>
                    <a:pt x="1378" y="1"/>
                  </a:moveTo>
                  <a:cubicBezTo>
                    <a:pt x="1095" y="1"/>
                    <a:pt x="820" y="90"/>
                    <a:pt x="587" y="261"/>
                  </a:cubicBezTo>
                  <a:cubicBezTo>
                    <a:pt x="298" y="474"/>
                    <a:pt x="109" y="785"/>
                    <a:pt x="55" y="1139"/>
                  </a:cubicBezTo>
                  <a:cubicBezTo>
                    <a:pt x="0" y="1493"/>
                    <a:pt x="87" y="1846"/>
                    <a:pt x="299" y="2136"/>
                  </a:cubicBezTo>
                  <a:cubicBezTo>
                    <a:pt x="512" y="2425"/>
                    <a:pt x="823" y="2613"/>
                    <a:pt x="1177" y="2668"/>
                  </a:cubicBezTo>
                  <a:cubicBezTo>
                    <a:pt x="1246" y="2678"/>
                    <a:pt x="1313" y="2683"/>
                    <a:pt x="1381" y="2683"/>
                  </a:cubicBezTo>
                  <a:cubicBezTo>
                    <a:pt x="2031" y="2683"/>
                    <a:pt x="2604" y="2208"/>
                    <a:pt x="2706" y="1544"/>
                  </a:cubicBezTo>
                  <a:lnTo>
                    <a:pt x="2716" y="1481"/>
                  </a:lnTo>
                  <a:lnTo>
                    <a:pt x="1448" y="1288"/>
                  </a:lnTo>
                  <a:lnTo>
                    <a:pt x="1648" y="27"/>
                  </a:lnTo>
                  <a:lnTo>
                    <a:pt x="1583" y="16"/>
                  </a:lnTo>
                  <a:cubicBezTo>
                    <a:pt x="1514" y="6"/>
                    <a:pt x="1446" y="1"/>
                    <a:pt x="1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5"/>
            <p:cNvSpPr/>
            <p:nvPr/>
          </p:nvSpPr>
          <p:spPr>
            <a:xfrm>
              <a:off x="7283050" y="2684431"/>
              <a:ext cx="162661" cy="148193"/>
            </a:xfrm>
            <a:custGeom>
              <a:rect b="b" l="l" r="r" t="t"/>
              <a:pathLst>
                <a:path extrusionOk="0" h="2704" w="2968">
                  <a:moveTo>
                    <a:pt x="1482" y="1"/>
                  </a:moveTo>
                  <a:cubicBezTo>
                    <a:pt x="1137" y="1"/>
                    <a:pt x="792" y="133"/>
                    <a:pt x="528" y="396"/>
                  </a:cubicBezTo>
                  <a:cubicBezTo>
                    <a:pt x="0" y="924"/>
                    <a:pt x="1" y="1779"/>
                    <a:pt x="528" y="2306"/>
                  </a:cubicBezTo>
                  <a:cubicBezTo>
                    <a:pt x="793" y="2571"/>
                    <a:pt x="1139" y="2703"/>
                    <a:pt x="1485" y="2703"/>
                  </a:cubicBezTo>
                  <a:cubicBezTo>
                    <a:pt x="1831" y="2703"/>
                    <a:pt x="2176" y="2571"/>
                    <a:pt x="2440" y="2307"/>
                  </a:cubicBezTo>
                  <a:cubicBezTo>
                    <a:pt x="2967" y="1780"/>
                    <a:pt x="2966" y="925"/>
                    <a:pt x="2439" y="397"/>
                  </a:cubicBezTo>
                  <a:cubicBezTo>
                    <a:pt x="2175" y="133"/>
                    <a:pt x="1828" y="1"/>
                    <a:pt x="14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5"/>
            <p:cNvSpPr/>
            <p:nvPr/>
          </p:nvSpPr>
          <p:spPr>
            <a:xfrm>
              <a:off x="7275871" y="2680923"/>
              <a:ext cx="168964" cy="155317"/>
            </a:xfrm>
            <a:custGeom>
              <a:rect b="b" l="l" r="r" t="t"/>
              <a:pathLst>
                <a:path extrusionOk="0" h="2834" w="3083">
                  <a:moveTo>
                    <a:pt x="1619" y="130"/>
                  </a:moveTo>
                  <a:cubicBezTo>
                    <a:pt x="1848" y="130"/>
                    <a:pt x="2073" y="190"/>
                    <a:pt x="2272" y="309"/>
                  </a:cubicBezTo>
                  <a:cubicBezTo>
                    <a:pt x="2568" y="486"/>
                    <a:pt x="2779" y="765"/>
                    <a:pt x="2863" y="1098"/>
                  </a:cubicBezTo>
                  <a:cubicBezTo>
                    <a:pt x="2948" y="1432"/>
                    <a:pt x="2898" y="1777"/>
                    <a:pt x="2723" y="2073"/>
                  </a:cubicBezTo>
                  <a:cubicBezTo>
                    <a:pt x="2546" y="2368"/>
                    <a:pt x="2267" y="2579"/>
                    <a:pt x="1934" y="2663"/>
                  </a:cubicBezTo>
                  <a:cubicBezTo>
                    <a:pt x="1828" y="2690"/>
                    <a:pt x="1721" y="2703"/>
                    <a:pt x="1614" y="2703"/>
                  </a:cubicBezTo>
                  <a:cubicBezTo>
                    <a:pt x="1386" y="2703"/>
                    <a:pt x="1161" y="2642"/>
                    <a:pt x="959" y="2523"/>
                  </a:cubicBezTo>
                  <a:cubicBezTo>
                    <a:pt x="350" y="2161"/>
                    <a:pt x="149" y="1370"/>
                    <a:pt x="511" y="760"/>
                  </a:cubicBezTo>
                  <a:cubicBezTo>
                    <a:pt x="687" y="464"/>
                    <a:pt x="966" y="254"/>
                    <a:pt x="1300" y="169"/>
                  </a:cubicBezTo>
                  <a:cubicBezTo>
                    <a:pt x="1406" y="142"/>
                    <a:pt x="1514" y="130"/>
                    <a:pt x="1619" y="130"/>
                  </a:cubicBezTo>
                  <a:close/>
                  <a:moveTo>
                    <a:pt x="1620" y="0"/>
                  </a:moveTo>
                  <a:cubicBezTo>
                    <a:pt x="1502" y="0"/>
                    <a:pt x="1384" y="15"/>
                    <a:pt x="1268" y="45"/>
                  </a:cubicBezTo>
                  <a:cubicBezTo>
                    <a:pt x="901" y="138"/>
                    <a:pt x="593" y="369"/>
                    <a:pt x="400" y="693"/>
                  </a:cubicBezTo>
                  <a:cubicBezTo>
                    <a:pt x="0" y="1366"/>
                    <a:pt x="223" y="2237"/>
                    <a:pt x="895" y="2634"/>
                  </a:cubicBezTo>
                  <a:cubicBezTo>
                    <a:pt x="1116" y="2765"/>
                    <a:pt x="1363" y="2833"/>
                    <a:pt x="1614" y="2833"/>
                  </a:cubicBezTo>
                  <a:cubicBezTo>
                    <a:pt x="1731" y="2833"/>
                    <a:pt x="1851" y="2818"/>
                    <a:pt x="1967" y="2789"/>
                  </a:cubicBezTo>
                  <a:cubicBezTo>
                    <a:pt x="2334" y="2695"/>
                    <a:pt x="2642" y="2466"/>
                    <a:pt x="2836" y="2140"/>
                  </a:cubicBezTo>
                  <a:cubicBezTo>
                    <a:pt x="3029" y="1814"/>
                    <a:pt x="3083" y="1433"/>
                    <a:pt x="2989" y="1067"/>
                  </a:cubicBezTo>
                  <a:cubicBezTo>
                    <a:pt x="2896" y="701"/>
                    <a:pt x="2667" y="392"/>
                    <a:pt x="2341" y="199"/>
                  </a:cubicBezTo>
                  <a:cubicBezTo>
                    <a:pt x="2119" y="68"/>
                    <a:pt x="1871"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5"/>
            <p:cNvSpPr/>
            <p:nvPr/>
          </p:nvSpPr>
          <p:spPr>
            <a:xfrm>
              <a:off x="7313083" y="2707120"/>
              <a:ext cx="102869" cy="102814"/>
            </a:xfrm>
            <a:custGeom>
              <a:rect b="b" l="l" r="r" t="t"/>
              <a:pathLst>
                <a:path extrusionOk="0" h="1876" w="1877">
                  <a:moveTo>
                    <a:pt x="938" y="1"/>
                  </a:moveTo>
                  <a:cubicBezTo>
                    <a:pt x="420" y="1"/>
                    <a:pt x="0" y="421"/>
                    <a:pt x="0" y="939"/>
                  </a:cubicBezTo>
                  <a:cubicBezTo>
                    <a:pt x="0" y="1456"/>
                    <a:pt x="420" y="1876"/>
                    <a:pt x="938" y="1876"/>
                  </a:cubicBezTo>
                  <a:cubicBezTo>
                    <a:pt x="1456" y="1876"/>
                    <a:pt x="1876" y="1456"/>
                    <a:pt x="1876" y="939"/>
                  </a:cubicBezTo>
                  <a:cubicBezTo>
                    <a:pt x="1876" y="421"/>
                    <a:pt x="1456" y="1"/>
                    <a:pt x="9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5"/>
            <p:cNvSpPr/>
            <p:nvPr/>
          </p:nvSpPr>
          <p:spPr>
            <a:xfrm>
              <a:off x="7309521" y="2703557"/>
              <a:ext cx="109939" cy="109994"/>
            </a:xfrm>
            <a:custGeom>
              <a:rect b="b" l="l" r="r" t="t"/>
              <a:pathLst>
                <a:path extrusionOk="0" h="2007" w="2006">
                  <a:moveTo>
                    <a:pt x="1003" y="130"/>
                  </a:moveTo>
                  <a:cubicBezTo>
                    <a:pt x="1485" y="130"/>
                    <a:pt x="1876" y="522"/>
                    <a:pt x="1876" y="1003"/>
                  </a:cubicBezTo>
                  <a:cubicBezTo>
                    <a:pt x="1876" y="1484"/>
                    <a:pt x="1485" y="1876"/>
                    <a:pt x="1003" y="1876"/>
                  </a:cubicBezTo>
                  <a:cubicBezTo>
                    <a:pt x="522" y="1876"/>
                    <a:pt x="131" y="1484"/>
                    <a:pt x="131" y="1003"/>
                  </a:cubicBezTo>
                  <a:cubicBezTo>
                    <a:pt x="131" y="522"/>
                    <a:pt x="522" y="130"/>
                    <a:pt x="1003" y="130"/>
                  </a:cubicBezTo>
                  <a:close/>
                  <a:moveTo>
                    <a:pt x="1003" y="0"/>
                  </a:moveTo>
                  <a:cubicBezTo>
                    <a:pt x="450" y="0"/>
                    <a:pt x="1" y="451"/>
                    <a:pt x="1" y="1004"/>
                  </a:cubicBezTo>
                  <a:cubicBezTo>
                    <a:pt x="1" y="1556"/>
                    <a:pt x="450" y="2006"/>
                    <a:pt x="1003" y="2006"/>
                  </a:cubicBezTo>
                  <a:cubicBezTo>
                    <a:pt x="1555" y="2006"/>
                    <a:pt x="2006" y="1556"/>
                    <a:pt x="2006" y="1004"/>
                  </a:cubicBezTo>
                  <a:cubicBezTo>
                    <a:pt x="2006" y="451"/>
                    <a:pt x="1555" y="0"/>
                    <a:pt x="1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5"/>
            <p:cNvSpPr/>
            <p:nvPr/>
          </p:nvSpPr>
          <p:spPr>
            <a:xfrm>
              <a:off x="7322783" y="2722026"/>
              <a:ext cx="83304" cy="72945"/>
            </a:xfrm>
            <a:custGeom>
              <a:rect b="b" l="l" r="r" t="t"/>
              <a:pathLst>
                <a:path extrusionOk="0" h="1331" w="1520">
                  <a:moveTo>
                    <a:pt x="762" y="1"/>
                  </a:moveTo>
                  <a:cubicBezTo>
                    <a:pt x="535" y="1"/>
                    <a:pt x="314" y="117"/>
                    <a:pt x="189" y="326"/>
                  </a:cubicBezTo>
                  <a:cubicBezTo>
                    <a:pt x="1" y="642"/>
                    <a:pt x="106" y="1051"/>
                    <a:pt x="421" y="1237"/>
                  </a:cubicBezTo>
                  <a:cubicBezTo>
                    <a:pt x="527" y="1301"/>
                    <a:pt x="644" y="1331"/>
                    <a:pt x="759" y="1331"/>
                  </a:cubicBezTo>
                  <a:cubicBezTo>
                    <a:pt x="987" y="1331"/>
                    <a:pt x="1208" y="1214"/>
                    <a:pt x="1332" y="1005"/>
                  </a:cubicBezTo>
                  <a:cubicBezTo>
                    <a:pt x="1520" y="690"/>
                    <a:pt x="1415" y="281"/>
                    <a:pt x="1100" y="94"/>
                  </a:cubicBezTo>
                  <a:cubicBezTo>
                    <a:pt x="993" y="31"/>
                    <a:pt x="877" y="1"/>
                    <a:pt x="7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5"/>
            <p:cNvSpPr/>
            <p:nvPr/>
          </p:nvSpPr>
          <p:spPr>
            <a:xfrm>
              <a:off x="7318783" y="2718519"/>
              <a:ext cx="91360" cy="80070"/>
            </a:xfrm>
            <a:custGeom>
              <a:rect b="b" l="l" r="r" t="t"/>
              <a:pathLst>
                <a:path extrusionOk="0" h="1461" w="1667">
                  <a:moveTo>
                    <a:pt x="835" y="131"/>
                  </a:moveTo>
                  <a:cubicBezTo>
                    <a:pt x="939" y="131"/>
                    <a:pt x="1045" y="158"/>
                    <a:pt x="1140" y="215"/>
                  </a:cubicBezTo>
                  <a:cubicBezTo>
                    <a:pt x="1426" y="384"/>
                    <a:pt x="1519" y="754"/>
                    <a:pt x="1350" y="1038"/>
                  </a:cubicBezTo>
                  <a:cubicBezTo>
                    <a:pt x="1267" y="1175"/>
                    <a:pt x="1137" y="1273"/>
                    <a:pt x="982" y="1313"/>
                  </a:cubicBezTo>
                  <a:cubicBezTo>
                    <a:pt x="933" y="1325"/>
                    <a:pt x="884" y="1331"/>
                    <a:pt x="835" y="1331"/>
                  </a:cubicBezTo>
                  <a:cubicBezTo>
                    <a:pt x="728" y="1331"/>
                    <a:pt x="622" y="1303"/>
                    <a:pt x="528" y="1246"/>
                  </a:cubicBezTo>
                  <a:cubicBezTo>
                    <a:pt x="243" y="1078"/>
                    <a:pt x="149" y="708"/>
                    <a:pt x="317" y="425"/>
                  </a:cubicBezTo>
                  <a:cubicBezTo>
                    <a:pt x="430" y="235"/>
                    <a:pt x="630" y="131"/>
                    <a:pt x="835" y="131"/>
                  </a:cubicBezTo>
                  <a:close/>
                  <a:moveTo>
                    <a:pt x="835" y="1"/>
                  </a:moveTo>
                  <a:cubicBezTo>
                    <a:pt x="585" y="1"/>
                    <a:pt x="342" y="128"/>
                    <a:pt x="206" y="358"/>
                  </a:cubicBezTo>
                  <a:cubicBezTo>
                    <a:pt x="1" y="705"/>
                    <a:pt x="115" y="1153"/>
                    <a:pt x="462" y="1359"/>
                  </a:cubicBezTo>
                  <a:cubicBezTo>
                    <a:pt x="576" y="1426"/>
                    <a:pt x="704" y="1460"/>
                    <a:pt x="833" y="1460"/>
                  </a:cubicBezTo>
                  <a:cubicBezTo>
                    <a:pt x="893" y="1460"/>
                    <a:pt x="955" y="1453"/>
                    <a:pt x="1015" y="1437"/>
                  </a:cubicBezTo>
                  <a:cubicBezTo>
                    <a:pt x="1204" y="1390"/>
                    <a:pt x="1363" y="1270"/>
                    <a:pt x="1462" y="1102"/>
                  </a:cubicBezTo>
                  <a:cubicBezTo>
                    <a:pt x="1667" y="756"/>
                    <a:pt x="1552" y="307"/>
                    <a:pt x="1207" y="103"/>
                  </a:cubicBezTo>
                  <a:cubicBezTo>
                    <a:pt x="1090" y="34"/>
                    <a:pt x="962" y="1"/>
                    <a:pt x="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5"/>
            <p:cNvSpPr/>
            <p:nvPr/>
          </p:nvSpPr>
          <p:spPr>
            <a:xfrm>
              <a:off x="7346514" y="2740495"/>
              <a:ext cx="36007" cy="36062"/>
            </a:xfrm>
            <a:custGeom>
              <a:rect b="b" l="l" r="r" t="t"/>
              <a:pathLst>
                <a:path extrusionOk="0" h="658" w="657">
                  <a:moveTo>
                    <a:pt x="328" y="1"/>
                  </a:moveTo>
                  <a:cubicBezTo>
                    <a:pt x="148" y="1"/>
                    <a:pt x="0" y="148"/>
                    <a:pt x="0" y="330"/>
                  </a:cubicBezTo>
                  <a:cubicBezTo>
                    <a:pt x="0" y="511"/>
                    <a:pt x="147" y="658"/>
                    <a:pt x="328" y="658"/>
                  </a:cubicBezTo>
                  <a:cubicBezTo>
                    <a:pt x="509" y="658"/>
                    <a:pt x="656" y="509"/>
                    <a:pt x="656" y="330"/>
                  </a:cubicBezTo>
                  <a:cubicBezTo>
                    <a:pt x="656" y="149"/>
                    <a:pt x="510" y="1"/>
                    <a:pt x="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5"/>
            <p:cNvSpPr/>
            <p:nvPr/>
          </p:nvSpPr>
          <p:spPr>
            <a:xfrm>
              <a:off x="7342896" y="2736988"/>
              <a:ext cx="43186" cy="43077"/>
            </a:xfrm>
            <a:custGeom>
              <a:rect b="b" l="l" r="r" t="t"/>
              <a:pathLst>
                <a:path extrusionOk="0" h="786" w="788">
                  <a:moveTo>
                    <a:pt x="394" y="130"/>
                  </a:moveTo>
                  <a:cubicBezTo>
                    <a:pt x="540" y="130"/>
                    <a:pt x="658" y="248"/>
                    <a:pt x="658" y="393"/>
                  </a:cubicBezTo>
                  <a:cubicBezTo>
                    <a:pt x="658" y="538"/>
                    <a:pt x="540" y="656"/>
                    <a:pt x="394" y="656"/>
                  </a:cubicBezTo>
                  <a:cubicBezTo>
                    <a:pt x="249" y="656"/>
                    <a:pt x="131" y="539"/>
                    <a:pt x="131" y="393"/>
                  </a:cubicBezTo>
                  <a:cubicBezTo>
                    <a:pt x="131" y="248"/>
                    <a:pt x="249" y="130"/>
                    <a:pt x="394" y="130"/>
                  </a:cubicBezTo>
                  <a:close/>
                  <a:moveTo>
                    <a:pt x="394" y="0"/>
                  </a:moveTo>
                  <a:cubicBezTo>
                    <a:pt x="177" y="0"/>
                    <a:pt x="1" y="177"/>
                    <a:pt x="1" y="394"/>
                  </a:cubicBezTo>
                  <a:cubicBezTo>
                    <a:pt x="1" y="610"/>
                    <a:pt x="177" y="786"/>
                    <a:pt x="394" y="786"/>
                  </a:cubicBezTo>
                  <a:cubicBezTo>
                    <a:pt x="611" y="786"/>
                    <a:pt x="788" y="610"/>
                    <a:pt x="788" y="394"/>
                  </a:cubicBezTo>
                  <a:cubicBezTo>
                    <a:pt x="788" y="177"/>
                    <a:pt x="611"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5"/>
            <p:cNvSpPr/>
            <p:nvPr/>
          </p:nvSpPr>
          <p:spPr>
            <a:xfrm>
              <a:off x="7312919" y="2700160"/>
              <a:ext cx="52832" cy="60231"/>
            </a:xfrm>
            <a:custGeom>
              <a:rect b="b" l="l" r="r" t="t"/>
              <a:pathLst>
                <a:path extrusionOk="0" h="1099" w="964">
                  <a:moveTo>
                    <a:pt x="38" y="0"/>
                  </a:moveTo>
                  <a:cubicBezTo>
                    <a:pt x="30" y="0"/>
                    <a:pt x="23" y="3"/>
                    <a:pt x="17" y="8"/>
                  </a:cubicBezTo>
                  <a:cubicBezTo>
                    <a:pt x="2" y="20"/>
                    <a:pt x="0" y="40"/>
                    <a:pt x="12" y="55"/>
                  </a:cubicBezTo>
                  <a:lnTo>
                    <a:pt x="901" y="1087"/>
                  </a:lnTo>
                  <a:cubicBezTo>
                    <a:pt x="907" y="1095"/>
                    <a:pt x="916" y="1099"/>
                    <a:pt x="926" y="1099"/>
                  </a:cubicBezTo>
                  <a:cubicBezTo>
                    <a:pt x="933" y="1099"/>
                    <a:pt x="941" y="1097"/>
                    <a:pt x="948" y="1092"/>
                  </a:cubicBezTo>
                  <a:cubicBezTo>
                    <a:pt x="962" y="1079"/>
                    <a:pt x="963" y="1058"/>
                    <a:pt x="952" y="1045"/>
                  </a:cubicBezTo>
                  <a:lnTo>
                    <a:pt x="63" y="12"/>
                  </a:lnTo>
                  <a:cubicBezTo>
                    <a:pt x="56" y="4"/>
                    <a:pt x="47" y="0"/>
                    <a:pt x="3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5"/>
            <p:cNvSpPr/>
            <p:nvPr/>
          </p:nvSpPr>
          <p:spPr>
            <a:xfrm>
              <a:off x="7311274" y="2698241"/>
              <a:ext cx="56120" cy="63957"/>
            </a:xfrm>
            <a:custGeom>
              <a:rect b="b" l="l" r="r" t="t"/>
              <a:pathLst>
                <a:path extrusionOk="0" h="1167" w="1024">
                  <a:moveTo>
                    <a:pt x="68" y="68"/>
                  </a:moveTo>
                  <a:lnTo>
                    <a:pt x="958" y="1103"/>
                  </a:lnTo>
                  <a:lnTo>
                    <a:pt x="957" y="1103"/>
                  </a:lnTo>
                  <a:lnTo>
                    <a:pt x="68" y="68"/>
                  </a:lnTo>
                  <a:close/>
                  <a:moveTo>
                    <a:pt x="64" y="1"/>
                  </a:moveTo>
                  <a:cubicBezTo>
                    <a:pt x="48" y="1"/>
                    <a:pt x="35" y="8"/>
                    <a:pt x="24" y="17"/>
                  </a:cubicBezTo>
                  <a:cubicBezTo>
                    <a:pt x="11" y="29"/>
                    <a:pt x="3" y="44"/>
                    <a:pt x="2" y="63"/>
                  </a:cubicBezTo>
                  <a:cubicBezTo>
                    <a:pt x="1" y="81"/>
                    <a:pt x="6" y="97"/>
                    <a:pt x="18" y="111"/>
                  </a:cubicBezTo>
                  <a:lnTo>
                    <a:pt x="906" y="1143"/>
                  </a:lnTo>
                  <a:cubicBezTo>
                    <a:pt x="918" y="1159"/>
                    <a:pt x="936" y="1166"/>
                    <a:pt x="956" y="1166"/>
                  </a:cubicBezTo>
                  <a:cubicBezTo>
                    <a:pt x="971" y="1166"/>
                    <a:pt x="987" y="1161"/>
                    <a:pt x="999" y="1149"/>
                  </a:cubicBezTo>
                  <a:cubicBezTo>
                    <a:pt x="1013" y="1138"/>
                    <a:pt x="1020" y="1121"/>
                    <a:pt x="1022" y="1104"/>
                  </a:cubicBezTo>
                  <a:cubicBezTo>
                    <a:pt x="1023" y="1086"/>
                    <a:pt x="1018" y="1070"/>
                    <a:pt x="1007" y="1056"/>
                  </a:cubicBezTo>
                  <a:lnTo>
                    <a:pt x="117" y="23"/>
                  </a:lnTo>
                  <a:cubicBezTo>
                    <a:pt x="106" y="11"/>
                    <a:pt x="90" y="3"/>
                    <a:pt x="73" y="2"/>
                  </a:cubicBezTo>
                  <a:cubicBezTo>
                    <a:pt x="69" y="1"/>
                    <a:pt x="66"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5"/>
            <p:cNvSpPr/>
            <p:nvPr/>
          </p:nvSpPr>
          <p:spPr>
            <a:xfrm>
              <a:off x="7298779" y="2686349"/>
              <a:ext cx="20278" cy="19730"/>
            </a:xfrm>
            <a:custGeom>
              <a:rect b="b" l="l" r="r" t="t"/>
              <a:pathLst>
                <a:path extrusionOk="0" h="360" w="370">
                  <a:moveTo>
                    <a:pt x="272" y="1"/>
                  </a:moveTo>
                  <a:cubicBezTo>
                    <a:pt x="270" y="1"/>
                    <a:pt x="268" y="1"/>
                    <a:pt x="265" y="2"/>
                  </a:cubicBezTo>
                  <a:cubicBezTo>
                    <a:pt x="247" y="6"/>
                    <a:pt x="235" y="23"/>
                    <a:pt x="239" y="41"/>
                  </a:cubicBezTo>
                  <a:lnTo>
                    <a:pt x="280" y="244"/>
                  </a:lnTo>
                  <a:cubicBezTo>
                    <a:pt x="281" y="250"/>
                    <a:pt x="275" y="255"/>
                    <a:pt x="268" y="255"/>
                  </a:cubicBezTo>
                  <a:cubicBezTo>
                    <a:pt x="267" y="255"/>
                    <a:pt x="266" y="255"/>
                    <a:pt x="265" y="255"/>
                  </a:cubicBezTo>
                  <a:lnTo>
                    <a:pt x="49" y="176"/>
                  </a:lnTo>
                  <a:cubicBezTo>
                    <a:pt x="46" y="174"/>
                    <a:pt x="42" y="174"/>
                    <a:pt x="37" y="174"/>
                  </a:cubicBezTo>
                  <a:cubicBezTo>
                    <a:pt x="24" y="174"/>
                    <a:pt x="12" y="182"/>
                    <a:pt x="7" y="195"/>
                  </a:cubicBezTo>
                  <a:cubicBezTo>
                    <a:pt x="1" y="212"/>
                    <a:pt x="10" y="231"/>
                    <a:pt x="27" y="238"/>
                  </a:cubicBezTo>
                  <a:lnTo>
                    <a:pt x="355" y="359"/>
                  </a:lnTo>
                  <a:cubicBezTo>
                    <a:pt x="356" y="359"/>
                    <a:pt x="357" y="359"/>
                    <a:pt x="358" y="359"/>
                  </a:cubicBezTo>
                  <a:cubicBezTo>
                    <a:pt x="365" y="359"/>
                    <a:pt x="370" y="354"/>
                    <a:pt x="369" y="347"/>
                  </a:cubicBezTo>
                  <a:lnTo>
                    <a:pt x="304" y="28"/>
                  </a:lnTo>
                  <a:cubicBezTo>
                    <a:pt x="301" y="12"/>
                    <a:pt x="287" y="1"/>
                    <a:pt x="272"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5"/>
            <p:cNvSpPr/>
            <p:nvPr/>
          </p:nvSpPr>
          <p:spPr>
            <a:xfrm>
              <a:off x="7297299" y="2684486"/>
              <a:ext cx="23731" cy="23347"/>
            </a:xfrm>
            <a:custGeom>
              <a:rect b="b" l="l" r="r" t="t"/>
              <a:pathLst>
                <a:path extrusionOk="0" h="426" w="433">
                  <a:moveTo>
                    <a:pt x="299" y="67"/>
                  </a:moveTo>
                  <a:lnTo>
                    <a:pt x="356" y="348"/>
                  </a:lnTo>
                  <a:lnTo>
                    <a:pt x="356" y="348"/>
                  </a:lnTo>
                  <a:lnTo>
                    <a:pt x="66" y="241"/>
                  </a:lnTo>
                  <a:lnTo>
                    <a:pt x="66" y="241"/>
                  </a:lnTo>
                  <a:lnTo>
                    <a:pt x="281" y="319"/>
                  </a:lnTo>
                  <a:cubicBezTo>
                    <a:pt x="286" y="321"/>
                    <a:pt x="291" y="322"/>
                    <a:pt x="296" y="322"/>
                  </a:cubicBezTo>
                  <a:cubicBezTo>
                    <a:pt x="306" y="322"/>
                    <a:pt x="316" y="318"/>
                    <a:pt x="323" y="311"/>
                  </a:cubicBezTo>
                  <a:cubicBezTo>
                    <a:pt x="335" y="301"/>
                    <a:pt x="340" y="286"/>
                    <a:pt x="338" y="270"/>
                  </a:cubicBezTo>
                  <a:lnTo>
                    <a:pt x="299" y="67"/>
                  </a:lnTo>
                  <a:close/>
                  <a:moveTo>
                    <a:pt x="300" y="0"/>
                  </a:moveTo>
                  <a:cubicBezTo>
                    <a:pt x="295" y="0"/>
                    <a:pt x="291" y="1"/>
                    <a:pt x="287" y="2"/>
                  </a:cubicBezTo>
                  <a:cubicBezTo>
                    <a:pt x="271" y="6"/>
                    <a:pt x="256" y="16"/>
                    <a:pt x="246" y="31"/>
                  </a:cubicBezTo>
                  <a:cubicBezTo>
                    <a:pt x="236" y="45"/>
                    <a:pt x="232" y="63"/>
                    <a:pt x="236" y="79"/>
                  </a:cubicBezTo>
                  <a:lnTo>
                    <a:pt x="268" y="244"/>
                  </a:lnTo>
                  <a:lnTo>
                    <a:pt x="91" y="180"/>
                  </a:lnTo>
                  <a:cubicBezTo>
                    <a:pt x="83" y="177"/>
                    <a:pt x="75" y="175"/>
                    <a:pt x="66" y="175"/>
                  </a:cubicBezTo>
                  <a:cubicBezTo>
                    <a:pt x="57" y="175"/>
                    <a:pt x="48" y="177"/>
                    <a:pt x="40" y="181"/>
                  </a:cubicBezTo>
                  <a:cubicBezTo>
                    <a:pt x="24" y="189"/>
                    <a:pt x="11" y="202"/>
                    <a:pt x="6" y="218"/>
                  </a:cubicBezTo>
                  <a:cubicBezTo>
                    <a:pt x="1" y="235"/>
                    <a:pt x="1" y="254"/>
                    <a:pt x="8" y="269"/>
                  </a:cubicBezTo>
                  <a:cubicBezTo>
                    <a:pt x="14" y="285"/>
                    <a:pt x="29" y="296"/>
                    <a:pt x="44" y="304"/>
                  </a:cubicBezTo>
                  <a:lnTo>
                    <a:pt x="371" y="424"/>
                  </a:lnTo>
                  <a:cubicBezTo>
                    <a:pt x="375" y="425"/>
                    <a:pt x="381" y="426"/>
                    <a:pt x="386" y="426"/>
                  </a:cubicBezTo>
                  <a:cubicBezTo>
                    <a:pt x="396" y="426"/>
                    <a:pt x="405" y="423"/>
                    <a:pt x="416" y="414"/>
                  </a:cubicBezTo>
                  <a:cubicBezTo>
                    <a:pt x="427" y="403"/>
                    <a:pt x="432" y="388"/>
                    <a:pt x="429" y="372"/>
                  </a:cubicBezTo>
                  <a:lnTo>
                    <a:pt x="365" y="52"/>
                  </a:lnTo>
                  <a:cubicBezTo>
                    <a:pt x="361" y="36"/>
                    <a:pt x="350" y="20"/>
                    <a:pt x="336" y="11"/>
                  </a:cubicBezTo>
                  <a:cubicBezTo>
                    <a:pt x="324" y="4"/>
                    <a:pt x="312"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5"/>
            <p:cNvSpPr/>
            <p:nvPr/>
          </p:nvSpPr>
          <p:spPr>
            <a:xfrm>
              <a:off x="7304040" y="2692432"/>
              <a:ext cx="20333" cy="19675"/>
            </a:xfrm>
            <a:custGeom>
              <a:rect b="b" l="l" r="r" t="t"/>
              <a:pathLst>
                <a:path extrusionOk="0" h="359" w="371">
                  <a:moveTo>
                    <a:pt x="271" y="0"/>
                  </a:moveTo>
                  <a:cubicBezTo>
                    <a:pt x="269" y="0"/>
                    <a:pt x="267" y="0"/>
                    <a:pt x="265" y="1"/>
                  </a:cubicBezTo>
                  <a:cubicBezTo>
                    <a:pt x="247" y="5"/>
                    <a:pt x="236" y="22"/>
                    <a:pt x="239" y="40"/>
                  </a:cubicBezTo>
                  <a:lnTo>
                    <a:pt x="279" y="243"/>
                  </a:lnTo>
                  <a:cubicBezTo>
                    <a:pt x="280" y="249"/>
                    <a:pt x="275" y="255"/>
                    <a:pt x="269" y="255"/>
                  </a:cubicBezTo>
                  <a:cubicBezTo>
                    <a:pt x="267" y="255"/>
                    <a:pt x="266" y="255"/>
                    <a:pt x="265" y="254"/>
                  </a:cubicBezTo>
                  <a:lnTo>
                    <a:pt x="50" y="175"/>
                  </a:lnTo>
                  <a:cubicBezTo>
                    <a:pt x="46" y="174"/>
                    <a:pt x="42" y="173"/>
                    <a:pt x="39" y="173"/>
                  </a:cubicBezTo>
                  <a:cubicBezTo>
                    <a:pt x="25" y="173"/>
                    <a:pt x="12" y="181"/>
                    <a:pt x="7" y="195"/>
                  </a:cubicBezTo>
                  <a:cubicBezTo>
                    <a:pt x="0" y="211"/>
                    <a:pt x="9" y="231"/>
                    <a:pt x="26" y="237"/>
                  </a:cubicBezTo>
                  <a:lnTo>
                    <a:pt x="355" y="358"/>
                  </a:lnTo>
                  <a:cubicBezTo>
                    <a:pt x="356" y="358"/>
                    <a:pt x="357" y="359"/>
                    <a:pt x="359" y="359"/>
                  </a:cubicBezTo>
                  <a:cubicBezTo>
                    <a:pt x="365" y="359"/>
                    <a:pt x="370" y="352"/>
                    <a:pt x="369" y="346"/>
                  </a:cubicBezTo>
                  <a:lnTo>
                    <a:pt x="304" y="27"/>
                  </a:lnTo>
                  <a:cubicBezTo>
                    <a:pt x="301" y="11"/>
                    <a:pt x="287" y="0"/>
                    <a:pt x="271"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5"/>
            <p:cNvSpPr/>
            <p:nvPr/>
          </p:nvSpPr>
          <p:spPr>
            <a:xfrm>
              <a:off x="7302561" y="2690514"/>
              <a:ext cx="23676" cy="23457"/>
            </a:xfrm>
            <a:custGeom>
              <a:rect b="b" l="l" r="r" t="t"/>
              <a:pathLst>
                <a:path extrusionOk="0" h="428" w="432">
                  <a:moveTo>
                    <a:pt x="299" y="67"/>
                  </a:moveTo>
                  <a:lnTo>
                    <a:pt x="356" y="349"/>
                  </a:lnTo>
                  <a:lnTo>
                    <a:pt x="67" y="241"/>
                  </a:lnTo>
                  <a:lnTo>
                    <a:pt x="280" y="320"/>
                  </a:lnTo>
                  <a:cubicBezTo>
                    <a:pt x="286" y="322"/>
                    <a:pt x="291" y="323"/>
                    <a:pt x="296" y="323"/>
                  </a:cubicBezTo>
                  <a:cubicBezTo>
                    <a:pt x="306" y="323"/>
                    <a:pt x="315" y="320"/>
                    <a:pt x="323" y="313"/>
                  </a:cubicBezTo>
                  <a:cubicBezTo>
                    <a:pt x="335" y="302"/>
                    <a:pt x="341" y="287"/>
                    <a:pt x="337" y="271"/>
                  </a:cubicBezTo>
                  <a:lnTo>
                    <a:pt x="299" y="67"/>
                  </a:lnTo>
                  <a:close/>
                  <a:moveTo>
                    <a:pt x="300" y="1"/>
                  </a:moveTo>
                  <a:cubicBezTo>
                    <a:pt x="296" y="1"/>
                    <a:pt x="291" y="1"/>
                    <a:pt x="287" y="3"/>
                  </a:cubicBezTo>
                  <a:cubicBezTo>
                    <a:pt x="270" y="7"/>
                    <a:pt x="255" y="17"/>
                    <a:pt x="245" y="31"/>
                  </a:cubicBezTo>
                  <a:cubicBezTo>
                    <a:pt x="237" y="45"/>
                    <a:pt x="233" y="64"/>
                    <a:pt x="237" y="80"/>
                  </a:cubicBezTo>
                  <a:lnTo>
                    <a:pt x="269" y="245"/>
                  </a:lnTo>
                  <a:lnTo>
                    <a:pt x="91" y="180"/>
                  </a:lnTo>
                  <a:cubicBezTo>
                    <a:pt x="83" y="177"/>
                    <a:pt x="75" y="175"/>
                    <a:pt x="66" y="175"/>
                  </a:cubicBezTo>
                  <a:cubicBezTo>
                    <a:pt x="57" y="175"/>
                    <a:pt x="49" y="177"/>
                    <a:pt x="41" y="181"/>
                  </a:cubicBezTo>
                  <a:cubicBezTo>
                    <a:pt x="24" y="189"/>
                    <a:pt x="12" y="202"/>
                    <a:pt x="5" y="219"/>
                  </a:cubicBezTo>
                  <a:cubicBezTo>
                    <a:pt x="0" y="236"/>
                    <a:pt x="0" y="254"/>
                    <a:pt x="8" y="269"/>
                  </a:cubicBezTo>
                  <a:cubicBezTo>
                    <a:pt x="15" y="285"/>
                    <a:pt x="28" y="297"/>
                    <a:pt x="45" y="304"/>
                  </a:cubicBezTo>
                  <a:lnTo>
                    <a:pt x="372" y="424"/>
                  </a:lnTo>
                  <a:cubicBezTo>
                    <a:pt x="375" y="425"/>
                    <a:pt x="380" y="427"/>
                    <a:pt x="385" y="427"/>
                  </a:cubicBezTo>
                  <a:cubicBezTo>
                    <a:pt x="396" y="427"/>
                    <a:pt x="405" y="423"/>
                    <a:pt x="415" y="412"/>
                  </a:cubicBezTo>
                  <a:cubicBezTo>
                    <a:pt x="427" y="403"/>
                    <a:pt x="432" y="388"/>
                    <a:pt x="430" y="372"/>
                  </a:cubicBezTo>
                  <a:lnTo>
                    <a:pt x="364" y="53"/>
                  </a:lnTo>
                  <a:cubicBezTo>
                    <a:pt x="361" y="36"/>
                    <a:pt x="351" y="21"/>
                    <a:pt x="336" y="12"/>
                  </a:cubicBezTo>
                  <a:cubicBezTo>
                    <a:pt x="326" y="5"/>
                    <a:pt x="313"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5"/>
            <p:cNvSpPr/>
            <p:nvPr/>
          </p:nvSpPr>
          <p:spPr>
            <a:xfrm>
              <a:off x="6707005" y="2918553"/>
              <a:ext cx="189406" cy="269147"/>
            </a:xfrm>
            <a:custGeom>
              <a:rect b="b" l="l" r="r" t="t"/>
              <a:pathLst>
                <a:path extrusionOk="0" h="4911" w="3456">
                  <a:moveTo>
                    <a:pt x="80" y="0"/>
                  </a:moveTo>
                  <a:cubicBezTo>
                    <a:pt x="37" y="0"/>
                    <a:pt x="0" y="36"/>
                    <a:pt x="0" y="81"/>
                  </a:cubicBezTo>
                  <a:lnTo>
                    <a:pt x="0" y="4830"/>
                  </a:lnTo>
                  <a:cubicBezTo>
                    <a:pt x="0" y="4875"/>
                    <a:pt x="37" y="4911"/>
                    <a:pt x="80" y="4911"/>
                  </a:cubicBezTo>
                  <a:lnTo>
                    <a:pt x="3374" y="4911"/>
                  </a:lnTo>
                  <a:cubicBezTo>
                    <a:pt x="3419" y="4911"/>
                    <a:pt x="3455" y="4875"/>
                    <a:pt x="3455" y="4830"/>
                  </a:cubicBezTo>
                  <a:lnTo>
                    <a:pt x="3455" y="81"/>
                  </a:lnTo>
                  <a:cubicBezTo>
                    <a:pt x="3455" y="36"/>
                    <a:pt x="3419" y="0"/>
                    <a:pt x="33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5"/>
            <p:cNvSpPr/>
            <p:nvPr/>
          </p:nvSpPr>
          <p:spPr>
            <a:xfrm>
              <a:off x="6703443" y="2914826"/>
              <a:ext cx="196476" cy="276382"/>
            </a:xfrm>
            <a:custGeom>
              <a:rect b="b" l="l" r="r" t="t"/>
              <a:pathLst>
                <a:path extrusionOk="0" h="5043" w="3585">
                  <a:moveTo>
                    <a:pt x="3080" y="132"/>
                  </a:moveTo>
                  <a:cubicBezTo>
                    <a:pt x="3287" y="132"/>
                    <a:pt x="3455" y="300"/>
                    <a:pt x="3455" y="507"/>
                  </a:cubicBezTo>
                  <a:lnTo>
                    <a:pt x="3455" y="4539"/>
                  </a:lnTo>
                  <a:cubicBezTo>
                    <a:pt x="3455" y="4745"/>
                    <a:pt x="3287" y="4913"/>
                    <a:pt x="3080" y="4913"/>
                  </a:cubicBezTo>
                  <a:lnTo>
                    <a:pt x="506" y="4913"/>
                  </a:lnTo>
                  <a:cubicBezTo>
                    <a:pt x="299" y="4913"/>
                    <a:pt x="130" y="4745"/>
                    <a:pt x="130" y="4539"/>
                  </a:cubicBezTo>
                  <a:lnTo>
                    <a:pt x="130" y="507"/>
                  </a:lnTo>
                  <a:cubicBezTo>
                    <a:pt x="130" y="300"/>
                    <a:pt x="299" y="132"/>
                    <a:pt x="506" y="132"/>
                  </a:cubicBezTo>
                  <a:close/>
                  <a:moveTo>
                    <a:pt x="506" y="1"/>
                  </a:moveTo>
                  <a:cubicBezTo>
                    <a:pt x="227" y="1"/>
                    <a:pt x="0" y="227"/>
                    <a:pt x="0" y="506"/>
                  </a:cubicBezTo>
                  <a:lnTo>
                    <a:pt x="0" y="4538"/>
                  </a:lnTo>
                  <a:cubicBezTo>
                    <a:pt x="0" y="4815"/>
                    <a:pt x="227" y="5042"/>
                    <a:pt x="506" y="5042"/>
                  </a:cubicBezTo>
                  <a:lnTo>
                    <a:pt x="3080" y="5042"/>
                  </a:lnTo>
                  <a:cubicBezTo>
                    <a:pt x="3359" y="5042"/>
                    <a:pt x="3585" y="4816"/>
                    <a:pt x="3585" y="4538"/>
                  </a:cubicBezTo>
                  <a:lnTo>
                    <a:pt x="3585" y="506"/>
                  </a:lnTo>
                  <a:cubicBezTo>
                    <a:pt x="3585" y="228"/>
                    <a:pt x="3359" y="1"/>
                    <a:pt x="30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5"/>
            <p:cNvSpPr/>
            <p:nvPr/>
          </p:nvSpPr>
          <p:spPr>
            <a:xfrm>
              <a:off x="6377907" y="2914224"/>
              <a:ext cx="289425" cy="289425"/>
            </a:xfrm>
            <a:custGeom>
              <a:rect b="b" l="l" r="r" t="t"/>
              <a:pathLst>
                <a:path extrusionOk="0" h="5281" w="5281">
                  <a:moveTo>
                    <a:pt x="96" y="0"/>
                  </a:moveTo>
                  <a:cubicBezTo>
                    <a:pt x="43" y="0"/>
                    <a:pt x="1" y="43"/>
                    <a:pt x="1" y="97"/>
                  </a:cubicBezTo>
                  <a:lnTo>
                    <a:pt x="1" y="5184"/>
                  </a:lnTo>
                  <a:cubicBezTo>
                    <a:pt x="1" y="5237"/>
                    <a:pt x="43" y="5280"/>
                    <a:pt x="96" y="5280"/>
                  </a:cubicBezTo>
                  <a:lnTo>
                    <a:pt x="5183" y="5280"/>
                  </a:lnTo>
                  <a:cubicBezTo>
                    <a:pt x="5236" y="5280"/>
                    <a:pt x="5280" y="5237"/>
                    <a:pt x="5279" y="5183"/>
                  </a:cubicBezTo>
                  <a:lnTo>
                    <a:pt x="5279" y="97"/>
                  </a:lnTo>
                  <a:cubicBezTo>
                    <a:pt x="5279" y="43"/>
                    <a:pt x="5236" y="0"/>
                    <a:pt x="5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5"/>
            <p:cNvSpPr/>
            <p:nvPr/>
          </p:nvSpPr>
          <p:spPr>
            <a:xfrm>
              <a:off x="6374344" y="2910716"/>
              <a:ext cx="296550" cy="296440"/>
            </a:xfrm>
            <a:custGeom>
              <a:rect b="b" l="l" r="r" t="t"/>
              <a:pathLst>
                <a:path extrusionOk="0" h="5409" w="5411">
                  <a:moveTo>
                    <a:pt x="4817" y="130"/>
                  </a:moveTo>
                  <a:cubicBezTo>
                    <a:pt x="5071" y="130"/>
                    <a:pt x="5279" y="337"/>
                    <a:pt x="5279" y="591"/>
                  </a:cubicBezTo>
                  <a:lnTo>
                    <a:pt x="5279" y="4816"/>
                  </a:lnTo>
                  <a:cubicBezTo>
                    <a:pt x="5279" y="5070"/>
                    <a:pt x="5071" y="5278"/>
                    <a:pt x="4817" y="5278"/>
                  </a:cubicBezTo>
                  <a:lnTo>
                    <a:pt x="592" y="5278"/>
                  </a:lnTo>
                  <a:cubicBezTo>
                    <a:pt x="338" y="5278"/>
                    <a:pt x="130" y="5070"/>
                    <a:pt x="130" y="4816"/>
                  </a:cubicBezTo>
                  <a:lnTo>
                    <a:pt x="130" y="591"/>
                  </a:lnTo>
                  <a:cubicBezTo>
                    <a:pt x="130" y="337"/>
                    <a:pt x="337" y="130"/>
                    <a:pt x="592" y="130"/>
                  </a:cubicBezTo>
                  <a:close/>
                  <a:moveTo>
                    <a:pt x="592" y="1"/>
                  </a:moveTo>
                  <a:cubicBezTo>
                    <a:pt x="266" y="1"/>
                    <a:pt x="0" y="265"/>
                    <a:pt x="0" y="592"/>
                  </a:cubicBezTo>
                  <a:lnTo>
                    <a:pt x="0" y="4817"/>
                  </a:lnTo>
                  <a:cubicBezTo>
                    <a:pt x="0" y="5143"/>
                    <a:pt x="265" y="5409"/>
                    <a:pt x="592" y="5409"/>
                  </a:cubicBezTo>
                  <a:lnTo>
                    <a:pt x="4817" y="5409"/>
                  </a:lnTo>
                  <a:cubicBezTo>
                    <a:pt x="5144" y="5409"/>
                    <a:pt x="5410" y="5143"/>
                    <a:pt x="5408" y="4817"/>
                  </a:cubicBezTo>
                  <a:lnTo>
                    <a:pt x="5408" y="592"/>
                  </a:lnTo>
                  <a:cubicBezTo>
                    <a:pt x="5408" y="266"/>
                    <a:pt x="5144" y="1"/>
                    <a:pt x="4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5"/>
            <p:cNvSpPr/>
            <p:nvPr/>
          </p:nvSpPr>
          <p:spPr>
            <a:xfrm>
              <a:off x="6451728" y="3004431"/>
              <a:ext cx="146713" cy="108952"/>
            </a:xfrm>
            <a:custGeom>
              <a:rect b="b" l="l" r="r" t="t"/>
              <a:pathLst>
                <a:path extrusionOk="0" h="1988" w="2677">
                  <a:moveTo>
                    <a:pt x="51" y="0"/>
                  </a:moveTo>
                  <a:cubicBezTo>
                    <a:pt x="24" y="0"/>
                    <a:pt x="1" y="23"/>
                    <a:pt x="1" y="50"/>
                  </a:cubicBezTo>
                  <a:lnTo>
                    <a:pt x="1" y="1939"/>
                  </a:lnTo>
                  <a:cubicBezTo>
                    <a:pt x="1" y="1966"/>
                    <a:pt x="24" y="1987"/>
                    <a:pt x="51" y="1987"/>
                  </a:cubicBezTo>
                  <a:lnTo>
                    <a:pt x="2627" y="1987"/>
                  </a:lnTo>
                  <a:cubicBezTo>
                    <a:pt x="2655" y="1987"/>
                    <a:pt x="2676" y="1966"/>
                    <a:pt x="2676" y="1939"/>
                  </a:cubicBezTo>
                  <a:lnTo>
                    <a:pt x="2676" y="50"/>
                  </a:lnTo>
                  <a:cubicBezTo>
                    <a:pt x="2676" y="23"/>
                    <a:pt x="2655" y="0"/>
                    <a:pt x="26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5"/>
            <p:cNvSpPr/>
            <p:nvPr/>
          </p:nvSpPr>
          <p:spPr>
            <a:xfrm>
              <a:off x="6448275" y="3000923"/>
              <a:ext cx="153673" cy="116022"/>
            </a:xfrm>
            <a:custGeom>
              <a:rect b="b" l="l" r="r" t="t"/>
              <a:pathLst>
                <a:path extrusionOk="0" h="2117" w="2804">
                  <a:moveTo>
                    <a:pt x="2474" y="130"/>
                  </a:moveTo>
                  <a:cubicBezTo>
                    <a:pt x="2584" y="130"/>
                    <a:pt x="2674" y="220"/>
                    <a:pt x="2674" y="332"/>
                  </a:cubicBezTo>
                  <a:lnTo>
                    <a:pt x="2674" y="1786"/>
                  </a:lnTo>
                  <a:cubicBezTo>
                    <a:pt x="2674" y="1896"/>
                    <a:pt x="2585" y="1987"/>
                    <a:pt x="2474" y="1987"/>
                  </a:cubicBezTo>
                  <a:lnTo>
                    <a:pt x="332" y="1987"/>
                  </a:lnTo>
                  <a:cubicBezTo>
                    <a:pt x="222" y="1987"/>
                    <a:pt x="130" y="1898"/>
                    <a:pt x="130" y="1786"/>
                  </a:cubicBezTo>
                  <a:lnTo>
                    <a:pt x="130" y="332"/>
                  </a:lnTo>
                  <a:cubicBezTo>
                    <a:pt x="130" y="222"/>
                    <a:pt x="220" y="130"/>
                    <a:pt x="332" y="130"/>
                  </a:cubicBezTo>
                  <a:close/>
                  <a:moveTo>
                    <a:pt x="332" y="1"/>
                  </a:moveTo>
                  <a:cubicBezTo>
                    <a:pt x="149" y="1"/>
                    <a:pt x="1" y="149"/>
                    <a:pt x="1" y="332"/>
                  </a:cubicBezTo>
                  <a:lnTo>
                    <a:pt x="1" y="1786"/>
                  </a:lnTo>
                  <a:cubicBezTo>
                    <a:pt x="1" y="1968"/>
                    <a:pt x="149" y="2117"/>
                    <a:pt x="332" y="2117"/>
                  </a:cubicBezTo>
                  <a:lnTo>
                    <a:pt x="2474" y="2117"/>
                  </a:lnTo>
                  <a:cubicBezTo>
                    <a:pt x="2656" y="2117"/>
                    <a:pt x="2804" y="1967"/>
                    <a:pt x="2804" y="1786"/>
                  </a:cubicBezTo>
                  <a:lnTo>
                    <a:pt x="2804" y="332"/>
                  </a:lnTo>
                  <a:cubicBezTo>
                    <a:pt x="2804" y="149"/>
                    <a:pt x="2656" y="1"/>
                    <a:pt x="24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5"/>
            <p:cNvSpPr/>
            <p:nvPr/>
          </p:nvSpPr>
          <p:spPr>
            <a:xfrm>
              <a:off x="6451837" y="3019063"/>
              <a:ext cx="146658" cy="40282"/>
            </a:xfrm>
            <a:custGeom>
              <a:rect b="b" l="l" r="r" t="t"/>
              <a:pathLst>
                <a:path extrusionOk="0" h="735" w="2676">
                  <a:moveTo>
                    <a:pt x="1" y="1"/>
                  </a:moveTo>
                  <a:lnTo>
                    <a:pt x="1080" y="655"/>
                  </a:lnTo>
                  <a:cubicBezTo>
                    <a:pt x="1168" y="708"/>
                    <a:pt x="1267" y="734"/>
                    <a:pt x="1365" y="734"/>
                  </a:cubicBezTo>
                  <a:cubicBezTo>
                    <a:pt x="1469" y="734"/>
                    <a:pt x="1574" y="705"/>
                    <a:pt x="1665" y="646"/>
                  </a:cubicBezTo>
                  <a:lnTo>
                    <a:pt x="2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5"/>
            <p:cNvSpPr/>
            <p:nvPr/>
          </p:nvSpPr>
          <p:spPr>
            <a:xfrm>
              <a:off x="6449919" y="3015994"/>
              <a:ext cx="150385" cy="46749"/>
            </a:xfrm>
            <a:custGeom>
              <a:rect b="b" l="l" r="r" t="t"/>
              <a:pathLst>
                <a:path extrusionOk="0" h="853" w="2744">
                  <a:moveTo>
                    <a:pt x="68" y="1"/>
                  </a:moveTo>
                  <a:lnTo>
                    <a:pt x="1" y="111"/>
                  </a:lnTo>
                  <a:lnTo>
                    <a:pt x="1080" y="765"/>
                  </a:lnTo>
                  <a:cubicBezTo>
                    <a:pt x="1179" y="824"/>
                    <a:pt x="1289" y="853"/>
                    <a:pt x="1401" y="853"/>
                  </a:cubicBezTo>
                  <a:cubicBezTo>
                    <a:pt x="1517" y="853"/>
                    <a:pt x="1634" y="821"/>
                    <a:pt x="1734" y="757"/>
                  </a:cubicBezTo>
                  <a:lnTo>
                    <a:pt x="2744" y="111"/>
                  </a:lnTo>
                  <a:lnTo>
                    <a:pt x="2674" y="2"/>
                  </a:lnTo>
                  <a:lnTo>
                    <a:pt x="1663" y="648"/>
                  </a:lnTo>
                  <a:cubicBezTo>
                    <a:pt x="1584" y="699"/>
                    <a:pt x="1492" y="725"/>
                    <a:pt x="1400" y="725"/>
                  </a:cubicBezTo>
                  <a:cubicBezTo>
                    <a:pt x="1312" y="725"/>
                    <a:pt x="1224" y="702"/>
                    <a:pt x="1147" y="655"/>
                  </a:cubicBezTo>
                  <a:lnTo>
                    <a:pt x="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5"/>
            <p:cNvSpPr/>
            <p:nvPr/>
          </p:nvSpPr>
          <p:spPr>
            <a:xfrm>
              <a:off x="6491187" y="2651658"/>
              <a:ext cx="402817" cy="217137"/>
            </a:xfrm>
            <a:custGeom>
              <a:rect b="b" l="l" r="r" t="t"/>
              <a:pathLst>
                <a:path extrusionOk="0" h="3962" w="7350">
                  <a:moveTo>
                    <a:pt x="37" y="1"/>
                  </a:moveTo>
                  <a:cubicBezTo>
                    <a:pt x="17" y="1"/>
                    <a:pt x="0" y="17"/>
                    <a:pt x="0" y="38"/>
                  </a:cubicBezTo>
                  <a:lnTo>
                    <a:pt x="0" y="3925"/>
                  </a:lnTo>
                  <a:cubicBezTo>
                    <a:pt x="0" y="3945"/>
                    <a:pt x="17" y="3962"/>
                    <a:pt x="37" y="3962"/>
                  </a:cubicBezTo>
                  <a:lnTo>
                    <a:pt x="7312" y="3962"/>
                  </a:lnTo>
                  <a:cubicBezTo>
                    <a:pt x="7333" y="3962"/>
                    <a:pt x="7350" y="3945"/>
                    <a:pt x="7350" y="3925"/>
                  </a:cubicBezTo>
                  <a:lnTo>
                    <a:pt x="7350" y="38"/>
                  </a:lnTo>
                  <a:cubicBezTo>
                    <a:pt x="7350" y="17"/>
                    <a:pt x="7333" y="1"/>
                    <a:pt x="73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5"/>
            <p:cNvSpPr/>
            <p:nvPr/>
          </p:nvSpPr>
          <p:spPr>
            <a:xfrm>
              <a:off x="6487570" y="2648205"/>
              <a:ext cx="410051" cy="224207"/>
            </a:xfrm>
            <a:custGeom>
              <a:rect b="b" l="l" r="r" t="t"/>
              <a:pathLst>
                <a:path extrusionOk="0" h="4091" w="7482">
                  <a:moveTo>
                    <a:pt x="7210" y="128"/>
                  </a:moveTo>
                  <a:cubicBezTo>
                    <a:pt x="7286" y="128"/>
                    <a:pt x="7349" y="190"/>
                    <a:pt x="7349" y="268"/>
                  </a:cubicBezTo>
                  <a:lnTo>
                    <a:pt x="7349" y="3819"/>
                  </a:lnTo>
                  <a:cubicBezTo>
                    <a:pt x="7349" y="3895"/>
                    <a:pt x="7288" y="3959"/>
                    <a:pt x="7210" y="3959"/>
                  </a:cubicBezTo>
                  <a:lnTo>
                    <a:pt x="271" y="3959"/>
                  </a:lnTo>
                  <a:cubicBezTo>
                    <a:pt x="195" y="3959"/>
                    <a:pt x="130" y="3897"/>
                    <a:pt x="130" y="3819"/>
                  </a:cubicBezTo>
                  <a:lnTo>
                    <a:pt x="130" y="268"/>
                  </a:lnTo>
                  <a:cubicBezTo>
                    <a:pt x="130" y="192"/>
                    <a:pt x="193" y="128"/>
                    <a:pt x="271" y="128"/>
                  </a:cubicBezTo>
                  <a:close/>
                  <a:moveTo>
                    <a:pt x="271" y="0"/>
                  </a:moveTo>
                  <a:cubicBezTo>
                    <a:pt x="122" y="0"/>
                    <a:pt x="1" y="121"/>
                    <a:pt x="1" y="270"/>
                  </a:cubicBezTo>
                  <a:lnTo>
                    <a:pt x="1" y="3820"/>
                  </a:lnTo>
                  <a:cubicBezTo>
                    <a:pt x="1" y="3968"/>
                    <a:pt x="122" y="4090"/>
                    <a:pt x="271" y="4090"/>
                  </a:cubicBezTo>
                  <a:lnTo>
                    <a:pt x="7210" y="4090"/>
                  </a:lnTo>
                  <a:cubicBezTo>
                    <a:pt x="7359" y="4090"/>
                    <a:pt x="7481" y="3968"/>
                    <a:pt x="7479" y="3820"/>
                  </a:cubicBezTo>
                  <a:lnTo>
                    <a:pt x="7479" y="270"/>
                  </a:lnTo>
                  <a:cubicBezTo>
                    <a:pt x="7479" y="121"/>
                    <a:pt x="7359" y="0"/>
                    <a:pt x="7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5"/>
            <p:cNvSpPr/>
            <p:nvPr/>
          </p:nvSpPr>
          <p:spPr>
            <a:xfrm>
              <a:off x="6557554" y="2717313"/>
              <a:ext cx="134546" cy="7125"/>
            </a:xfrm>
            <a:custGeom>
              <a:rect b="b" l="l" r="r" t="t"/>
              <a:pathLst>
                <a:path extrusionOk="0" h="130" w="2455">
                  <a:moveTo>
                    <a:pt x="66" y="0"/>
                  </a:moveTo>
                  <a:cubicBezTo>
                    <a:pt x="29" y="0"/>
                    <a:pt x="0" y="28"/>
                    <a:pt x="0" y="65"/>
                  </a:cubicBezTo>
                  <a:cubicBezTo>
                    <a:pt x="0" y="101"/>
                    <a:pt x="29" y="130"/>
                    <a:pt x="66" y="130"/>
                  </a:cubicBezTo>
                  <a:lnTo>
                    <a:pt x="2390" y="130"/>
                  </a:lnTo>
                  <a:cubicBezTo>
                    <a:pt x="2425" y="130"/>
                    <a:pt x="2455" y="101"/>
                    <a:pt x="2455" y="65"/>
                  </a:cubicBezTo>
                  <a:cubicBezTo>
                    <a:pt x="2455" y="28"/>
                    <a:pt x="2427" y="0"/>
                    <a:pt x="2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5"/>
            <p:cNvSpPr/>
            <p:nvPr/>
          </p:nvSpPr>
          <p:spPr>
            <a:xfrm>
              <a:off x="6718075" y="2717313"/>
              <a:ext cx="120681" cy="7125"/>
            </a:xfrm>
            <a:custGeom>
              <a:rect b="b" l="l" r="r" t="t"/>
              <a:pathLst>
                <a:path extrusionOk="0" h="130" w="2202">
                  <a:moveTo>
                    <a:pt x="65" y="0"/>
                  </a:moveTo>
                  <a:cubicBezTo>
                    <a:pt x="29" y="0"/>
                    <a:pt x="1" y="28"/>
                    <a:pt x="1" y="65"/>
                  </a:cubicBezTo>
                  <a:cubicBezTo>
                    <a:pt x="1" y="101"/>
                    <a:pt x="29" y="130"/>
                    <a:pt x="65" y="130"/>
                  </a:cubicBezTo>
                  <a:lnTo>
                    <a:pt x="2138" y="130"/>
                  </a:lnTo>
                  <a:cubicBezTo>
                    <a:pt x="2174" y="130"/>
                    <a:pt x="2202" y="101"/>
                    <a:pt x="2202" y="65"/>
                  </a:cubicBezTo>
                  <a:cubicBezTo>
                    <a:pt x="2202" y="28"/>
                    <a:pt x="2174" y="0"/>
                    <a:pt x="21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5"/>
            <p:cNvSpPr/>
            <p:nvPr/>
          </p:nvSpPr>
          <p:spPr>
            <a:xfrm>
              <a:off x="6557554" y="2785873"/>
              <a:ext cx="120735" cy="7179"/>
            </a:xfrm>
            <a:custGeom>
              <a:rect b="b" l="l" r="r" t="t"/>
              <a:pathLst>
                <a:path extrusionOk="0" h="131" w="2203">
                  <a:moveTo>
                    <a:pt x="66" y="1"/>
                  </a:moveTo>
                  <a:cubicBezTo>
                    <a:pt x="29" y="1"/>
                    <a:pt x="0" y="29"/>
                    <a:pt x="0" y="65"/>
                  </a:cubicBezTo>
                  <a:cubicBezTo>
                    <a:pt x="0" y="102"/>
                    <a:pt x="29" y="131"/>
                    <a:pt x="66" y="131"/>
                  </a:cubicBezTo>
                  <a:lnTo>
                    <a:pt x="2137" y="131"/>
                  </a:lnTo>
                  <a:cubicBezTo>
                    <a:pt x="2173" y="131"/>
                    <a:pt x="2202" y="100"/>
                    <a:pt x="2202" y="65"/>
                  </a:cubicBezTo>
                  <a:cubicBezTo>
                    <a:pt x="2202" y="29"/>
                    <a:pt x="2173" y="1"/>
                    <a:pt x="2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5"/>
            <p:cNvSpPr/>
            <p:nvPr/>
          </p:nvSpPr>
          <p:spPr>
            <a:xfrm>
              <a:off x="6665025" y="2749593"/>
              <a:ext cx="120735" cy="7179"/>
            </a:xfrm>
            <a:custGeom>
              <a:rect b="b" l="l" r="r" t="t"/>
              <a:pathLst>
                <a:path extrusionOk="0" h="131" w="2203">
                  <a:moveTo>
                    <a:pt x="66" y="1"/>
                  </a:moveTo>
                  <a:cubicBezTo>
                    <a:pt x="30" y="1"/>
                    <a:pt x="1" y="30"/>
                    <a:pt x="1" y="66"/>
                  </a:cubicBezTo>
                  <a:cubicBezTo>
                    <a:pt x="1" y="102"/>
                    <a:pt x="30" y="130"/>
                    <a:pt x="66" y="130"/>
                  </a:cubicBezTo>
                  <a:lnTo>
                    <a:pt x="2137" y="130"/>
                  </a:lnTo>
                  <a:cubicBezTo>
                    <a:pt x="2173" y="130"/>
                    <a:pt x="2203" y="102"/>
                    <a:pt x="2203" y="66"/>
                  </a:cubicBezTo>
                  <a:cubicBezTo>
                    <a:pt x="2203" y="30"/>
                    <a:pt x="2174" y="1"/>
                    <a:pt x="2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5"/>
            <p:cNvSpPr/>
            <p:nvPr/>
          </p:nvSpPr>
          <p:spPr>
            <a:xfrm>
              <a:off x="6557500" y="2749593"/>
              <a:ext cx="81714" cy="7179"/>
            </a:xfrm>
            <a:custGeom>
              <a:rect b="b" l="l" r="r" t="t"/>
              <a:pathLst>
                <a:path extrusionOk="0" h="131" w="1491">
                  <a:moveTo>
                    <a:pt x="66" y="1"/>
                  </a:moveTo>
                  <a:cubicBezTo>
                    <a:pt x="29" y="1"/>
                    <a:pt x="0" y="30"/>
                    <a:pt x="0" y="66"/>
                  </a:cubicBezTo>
                  <a:cubicBezTo>
                    <a:pt x="0" y="102"/>
                    <a:pt x="29" y="130"/>
                    <a:pt x="66" y="130"/>
                  </a:cubicBezTo>
                  <a:lnTo>
                    <a:pt x="1426" y="130"/>
                  </a:lnTo>
                  <a:cubicBezTo>
                    <a:pt x="1462" y="130"/>
                    <a:pt x="1490" y="102"/>
                    <a:pt x="1490" y="66"/>
                  </a:cubicBezTo>
                  <a:cubicBezTo>
                    <a:pt x="1490" y="30"/>
                    <a:pt x="1462" y="1"/>
                    <a:pt x="1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5"/>
            <p:cNvSpPr/>
            <p:nvPr/>
          </p:nvSpPr>
          <p:spPr>
            <a:xfrm>
              <a:off x="6705964" y="2785873"/>
              <a:ext cx="53106" cy="7179"/>
            </a:xfrm>
            <a:custGeom>
              <a:rect b="b" l="l" r="r" t="t"/>
              <a:pathLst>
                <a:path extrusionOk="0" h="131" w="969">
                  <a:moveTo>
                    <a:pt x="66" y="1"/>
                  </a:moveTo>
                  <a:cubicBezTo>
                    <a:pt x="30" y="1"/>
                    <a:pt x="1" y="29"/>
                    <a:pt x="1" y="65"/>
                  </a:cubicBezTo>
                  <a:cubicBezTo>
                    <a:pt x="1" y="102"/>
                    <a:pt x="30" y="131"/>
                    <a:pt x="66" y="131"/>
                  </a:cubicBezTo>
                  <a:lnTo>
                    <a:pt x="903" y="131"/>
                  </a:lnTo>
                  <a:cubicBezTo>
                    <a:pt x="938" y="131"/>
                    <a:pt x="968" y="100"/>
                    <a:pt x="968" y="65"/>
                  </a:cubicBezTo>
                  <a:cubicBezTo>
                    <a:pt x="968" y="29"/>
                    <a:pt x="939" y="1"/>
                    <a:pt x="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5"/>
            <p:cNvSpPr/>
            <p:nvPr/>
          </p:nvSpPr>
          <p:spPr>
            <a:xfrm>
              <a:off x="6491187" y="2332425"/>
              <a:ext cx="402817" cy="269586"/>
            </a:xfrm>
            <a:custGeom>
              <a:rect b="b" l="l" r="r" t="t"/>
              <a:pathLst>
                <a:path extrusionOk="0" h="4919" w="7350">
                  <a:moveTo>
                    <a:pt x="37" y="1"/>
                  </a:moveTo>
                  <a:cubicBezTo>
                    <a:pt x="17" y="1"/>
                    <a:pt x="0" y="18"/>
                    <a:pt x="0" y="39"/>
                  </a:cubicBezTo>
                  <a:lnTo>
                    <a:pt x="0" y="4881"/>
                  </a:lnTo>
                  <a:cubicBezTo>
                    <a:pt x="0" y="4902"/>
                    <a:pt x="17" y="4919"/>
                    <a:pt x="37" y="4919"/>
                  </a:cubicBezTo>
                  <a:lnTo>
                    <a:pt x="7312" y="4919"/>
                  </a:lnTo>
                  <a:cubicBezTo>
                    <a:pt x="7333" y="4919"/>
                    <a:pt x="7350" y="4902"/>
                    <a:pt x="7350" y="4881"/>
                  </a:cubicBezTo>
                  <a:lnTo>
                    <a:pt x="7350" y="39"/>
                  </a:lnTo>
                  <a:cubicBezTo>
                    <a:pt x="7350" y="18"/>
                    <a:pt x="7333" y="1"/>
                    <a:pt x="73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5"/>
            <p:cNvSpPr/>
            <p:nvPr/>
          </p:nvSpPr>
          <p:spPr>
            <a:xfrm>
              <a:off x="6487570" y="2328973"/>
              <a:ext cx="410051" cy="276656"/>
            </a:xfrm>
            <a:custGeom>
              <a:rect b="b" l="l" r="r" t="t"/>
              <a:pathLst>
                <a:path extrusionOk="0" h="5048" w="7482">
                  <a:moveTo>
                    <a:pt x="7210" y="129"/>
                  </a:moveTo>
                  <a:cubicBezTo>
                    <a:pt x="7286" y="129"/>
                    <a:pt x="7349" y="191"/>
                    <a:pt x="7349" y="269"/>
                  </a:cubicBezTo>
                  <a:lnTo>
                    <a:pt x="7349" y="4775"/>
                  </a:lnTo>
                  <a:cubicBezTo>
                    <a:pt x="7349" y="4852"/>
                    <a:pt x="7288" y="4915"/>
                    <a:pt x="7210" y="4915"/>
                  </a:cubicBezTo>
                  <a:lnTo>
                    <a:pt x="271" y="4915"/>
                  </a:lnTo>
                  <a:cubicBezTo>
                    <a:pt x="195" y="4915"/>
                    <a:pt x="130" y="4853"/>
                    <a:pt x="130" y="4775"/>
                  </a:cubicBezTo>
                  <a:lnTo>
                    <a:pt x="130" y="269"/>
                  </a:lnTo>
                  <a:cubicBezTo>
                    <a:pt x="130" y="192"/>
                    <a:pt x="193" y="129"/>
                    <a:pt x="271" y="129"/>
                  </a:cubicBezTo>
                  <a:close/>
                  <a:moveTo>
                    <a:pt x="271" y="0"/>
                  </a:moveTo>
                  <a:cubicBezTo>
                    <a:pt x="122" y="0"/>
                    <a:pt x="1" y="121"/>
                    <a:pt x="1" y="270"/>
                  </a:cubicBezTo>
                  <a:lnTo>
                    <a:pt x="1" y="4777"/>
                  </a:lnTo>
                  <a:cubicBezTo>
                    <a:pt x="1" y="4926"/>
                    <a:pt x="122" y="5047"/>
                    <a:pt x="271" y="5047"/>
                  </a:cubicBezTo>
                  <a:lnTo>
                    <a:pt x="7210" y="5047"/>
                  </a:lnTo>
                  <a:cubicBezTo>
                    <a:pt x="7359" y="5047"/>
                    <a:pt x="7481" y="4925"/>
                    <a:pt x="7479" y="4777"/>
                  </a:cubicBezTo>
                  <a:lnTo>
                    <a:pt x="7479" y="270"/>
                  </a:lnTo>
                  <a:cubicBezTo>
                    <a:pt x="7479" y="121"/>
                    <a:pt x="7359" y="0"/>
                    <a:pt x="7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5"/>
            <p:cNvSpPr/>
            <p:nvPr/>
          </p:nvSpPr>
          <p:spPr>
            <a:xfrm>
              <a:off x="6776716" y="2344975"/>
              <a:ext cx="20990" cy="20990"/>
            </a:xfrm>
            <a:custGeom>
              <a:rect b="b" l="l" r="r" t="t"/>
              <a:pathLst>
                <a:path extrusionOk="0" h="383" w="383">
                  <a:moveTo>
                    <a:pt x="192" y="132"/>
                  </a:moveTo>
                  <a:cubicBezTo>
                    <a:pt x="225" y="132"/>
                    <a:pt x="253" y="159"/>
                    <a:pt x="253" y="192"/>
                  </a:cubicBezTo>
                  <a:cubicBezTo>
                    <a:pt x="253" y="226"/>
                    <a:pt x="225" y="253"/>
                    <a:pt x="192" y="253"/>
                  </a:cubicBezTo>
                  <a:cubicBezTo>
                    <a:pt x="158" y="253"/>
                    <a:pt x="131" y="226"/>
                    <a:pt x="131" y="192"/>
                  </a:cubicBezTo>
                  <a:cubicBezTo>
                    <a:pt x="131" y="159"/>
                    <a:pt x="158" y="132"/>
                    <a:pt x="192" y="132"/>
                  </a:cubicBezTo>
                  <a:close/>
                  <a:moveTo>
                    <a:pt x="192" y="1"/>
                  </a:moveTo>
                  <a:cubicBezTo>
                    <a:pt x="87" y="1"/>
                    <a:pt x="1" y="87"/>
                    <a:pt x="1" y="192"/>
                  </a:cubicBezTo>
                  <a:cubicBezTo>
                    <a:pt x="1" y="298"/>
                    <a:pt x="87" y="383"/>
                    <a:pt x="192" y="383"/>
                  </a:cubicBezTo>
                  <a:cubicBezTo>
                    <a:pt x="297" y="383"/>
                    <a:pt x="383" y="298"/>
                    <a:pt x="383" y="192"/>
                  </a:cubicBezTo>
                  <a:cubicBezTo>
                    <a:pt x="383" y="87"/>
                    <a:pt x="297" y="1"/>
                    <a:pt x="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5"/>
            <p:cNvSpPr/>
            <p:nvPr/>
          </p:nvSpPr>
          <p:spPr>
            <a:xfrm>
              <a:off x="6817709" y="2344975"/>
              <a:ext cx="20936" cy="20990"/>
            </a:xfrm>
            <a:custGeom>
              <a:rect b="b" l="l" r="r" t="t"/>
              <a:pathLst>
                <a:path extrusionOk="0" h="383" w="382">
                  <a:moveTo>
                    <a:pt x="191" y="132"/>
                  </a:moveTo>
                  <a:cubicBezTo>
                    <a:pt x="224" y="132"/>
                    <a:pt x="252" y="159"/>
                    <a:pt x="252" y="192"/>
                  </a:cubicBezTo>
                  <a:cubicBezTo>
                    <a:pt x="252" y="226"/>
                    <a:pt x="224" y="253"/>
                    <a:pt x="191" y="253"/>
                  </a:cubicBezTo>
                  <a:cubicBezTo>
                    <a:pt x="157" y="253"/>
                    <a:pt x="130" y="226"/>
                    <a:pt x="130" y="192"/>
                  </a:cubicBezTo>
                  <a:cubicBezTo>
                    <a:pt x="130" y="159"/>
                    <a:pt x="157" y="132"/>
                    <a:pt x="191" y="132"/>
                  </a:cubicBezTo>
                  <a:close/>
                  <a:moveTo>
                    <a:pt x="191" y="1"/>
                  </a:moveTo>
                  <a:cubicBezTo>
                    <a:pt x="86" y="1"/>
                    <a:pt x="0" y="87"/>
                    <a:pt x="0" y="192"/>
                  </a:cubicBezTo>
                  <a:cubicBezTo>
                    <a:pt x="0" y="298"/>
                    <a:pt x="86" y="383"/>
                    <a:pt x="191" y="383"/>
                  </a:cubicBezTo>
                  <a:cubicBezTo>
                    <a:pt x="296" y="383"/>
                    <a:pt x="382" y="298"/>
                    <a:pt x="382" y="192"/>
                  </a:cubicBezTo>
                  <a:cubicBezTo>
                    <a:pt x="382" y="87"/>
                    <a:pt x="296"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5"/>
            <p:cNvSpPr/>
            <p:nvPr/>
          </p:nvSpPr>
          <p:spPr>
            <a:xfrm>
              <a:off x="6858867" y="2344975"/>
              <a:ext cx="20936" cy="20990"/>
            </a:xfrm>
            <a:custGeom>
              <a:rect b="b" l="l" r="r" t="t"/>
              <a:pathLst>
                <a:path extrusionOk="0" h="383" w="382">
                  <a:moveTo>
                    <a:pt x="191" y="132"/>
                  </a:moveTo>
                  <a:cubicBezTo>
                    <a:pt x="224" y="132"/>
                    <a:pt x="252" y="159"/>
                    <a:pt x="252" y="192"/>
                  </a:cubicBezTo>
                  <a:cubicBezTo>
                    <a:pt x="252" y="226"/>
                    <a:pt x="225" y="253"/>
                    <a:pt x="191" y="253"/>
                  </a:cubicBezTo>
                  <a:cubicBezTo>
                    <a:pt x="157" y="253"/>
                    <a:pt x="130" y="226"/>
                    <a:pt x="130" y="192"/>
                  </a:cubicBezTo>
                  <a:cubicBezTo>
                    <a:pt x="130" y="159"/>
                    <a:pt x="157" y="132"/>
                    <a:pt x="191" y="132"/>
                  </a:cubicBezTo>
                  <a:close/>
                  <a:moveTo>
                    <a:pt x="191" y="1"/>
                  </a:moveTo>
                  <a:cubicBezTo>
                    <a:pt x="85" y="1"/>
                    <a:pt x="0" y="87"/>
                    <a:pt x="0" y="192"/>
                  </a:cubicBezTo>
                  <a:cubicBezTo>
                    <a:pt x="0" y="298"/>
                    <a:pt x="85" y="383"/>
                    <a:pt x="191" y="383"/>
                  </a:cubicBezTo>
                  <a:cubicBezTo>
                    <a:pt x="296" y="383"/>
                    <a:pt x="381" y="298"/>
                    <a:pt x="381" y="192"/>
                  </a:cubicBezTo>
                  <a:cubicBezTo>
                    <a:pt x="381" y="87"/>
                    <a:pt x="296"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5"/>
            <p:cNvSpPr/>
            <p:nvPr/>
          </p:nvSpPr>
          <p:spPr>
            <a:xfrm>
              <a:off x="6590656" y="2378187"/>
              <a:ext cx="204806" cy="186611"/>
            </a:xfrm>
            <a:custGeom>
              <a:rect b="b" l="l" r="r" t="t"/>
              <a:pathLst>
                <a:path extrusionOk="0" h="3405" w="3737">
                  <a:moveTo>
                    <a:pt x="1868" y="1"/>
                  </a:moveTo>
                  <a:cubicBezTo>
                    <a:pt x="1432" y="1"/>
                    <a:pt x="996" y="167"/>
                    <a:pt x="664" y="499"/>
                  </a:cubicBezTo>
                  <a:cubicBezTo>
                    <a:pt x="0" y="1164"/>
                    <a:pt x="0" y="2242"/>
                    <a:pt x="664" y="2907"/>
                  </a:cubicBezTo>
                  <a:cubicBezTo>
                    <a:pt x="996" y="3239"/>
                    <a:pt x="1432" y="3405"/>
                    <a:pt x="1868" y="3405"/>
                  </a:cubicBezTo>
                  <a:cubicBezTo>
                    <a:pt x="2303" y="3405"/>
                    <a:pt x="2739" y="3239"/>
                    <a:pt x="3071" y="2907"/>
                  </a:cubicBezTo>
                  <a:cubicBezTo>
                    <a:pt x="3736" y="2242"/>
                    <a:pt x="3736" y="1164"/>
                    <a:pt x="3071" y="499"/>
                  </a:cubicBezTo>
                  <a:cubicBezTo>
                    <a:pt x="2739" y="167"/>
                    <a:pt x="2303" y="1"/>
                    <a:pt x="18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5"/>
            <p:cNvSpPr/>
            <p:nvPr/>
          </p:nvSpPr>
          <p:spPr>
            <a:xfrm>
              <a:off x="6596301" y="2374679"/>
              <a:ext cx="193736" cy="193736"/>
            </a:xfrm>
            <a:custGeom>
              <a:rect b="b" l="l" r="r" t="t"/>
              <a:pathLst>
                <a:path extrusionOk="0" h="3535" w="3535">
                  <a:moveTo>
                    <a:pt x="1767" y="130"/>
                  </a:moveTo>
                  <a:cubicBezTo>
                    <a:pt x="2670" y="130"/>
                    <a:pt x="3403" y="864"/>
                    <a:pt x="3405" y="1767"/>
                  </a:cubicBezTo>
                  <a:cubicBezTo>
                    <a:pt x="3405" y="2670"/>
                    <a:pt x="2670" y="3405"/>
                    <a:pt x="1767" y="3405"/>
                  </a:cubicBezTo>
                  <a:cubicBezTo>
                    <a:pt x="864" y="3405"/>
                    <a:pt x="131" y="2670"/>
                    <a:pt x="131" y="1767"/>
                  </a:cubicBezTo>
                  <a:cubicBezTo>
                    <a:pt x="131" y="864"/>
                    <a:pt x="864" y="130"/>
                    <a:pt x="1767" y="130"/>
                  </a:cubicBezTo>
                  <a:close/>
                  <a:moveTo>
                    <a:pt x="1767" y="1"/>
                  </a:moveTo>
                  <a:cubicBezTo>
                    <a:pt x="793" y="1"/>
                    <a:pt x="1" y="794"/>
                    <a:pt x="1" y="1767"/>
                  </a:cubicBezTo>
                  <a:cubicBezTo>
                    <a:pt x="1" y="2741"/>
                    <a:pt x="793" y="3534"/>
                    <a:pt x="1767" y="3534"/>
                  </a:cubicBezTo>
                  <a:cubicBezTo>
                    <a:pt x="2742" y="3534"/>
                    <a:pt x="3533" y="2741"/>
                    <a:pt x="3535" y="1767"/>
                  </a:cubicBezTo>
                  <a:cubicBezTo>
                    <a:pt x="3535" y="794"/>
                    <a:pt x="2742" y="1"/>
                    <a:pt x="1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5"/>
            <p:cNvSpPr/>
            <p:nvPr/>
          </p:nvSpPr>
          <p:spPr>
            <a:xfrm>
              <a:off x="6610111" y="2397861"/>
              <a:ext cx="166224" cy="146549"/>
            </a:xfrm>
            <a:custGeom>
              <a:rect b="b" l="l" r="r" t="t"/>
              <a:pathLst>
                <a:path extrusionOk="0" h="2674" w="3033">
                  <a:moveTo>
                    <a:pt x="1517" y="0"/>
                  </a:moveTo>
                  <a:cubicBezTo>
                    <a:pt x="990" y="0"/>
                    <a:pt x="491" y="314"/>
                    <a:pt x="279" y="831"/>
                  </a:cubicBezTo>
                  <a:cubicBezTo>
                    <a:pt x="0" y="1514"/>
                    <a:pt x="327" y="2295"/>
                    <a:pt x="1011" y="2574"/>
                  </a:cubicBezTo>
                  <a:cubicBezTo>
                    <a:pt x="1176" y="2641"/>
                    <a:pt x="1347" y="2673"/>
                    <a:pt x="1516" y="2673"/>
                  </a:cubicBezTo>
                  <a:cubicBezTo>
                    <a:pt x="2042" y="2673"/>
                    <a:pt x="2542" y="2360"/>
                    <a:pt x="2753" y="1842"/>
                  </a:cubicBezTo>
                  <a:cubicBezTo>
                    <a:pt x="3033" y="1159"/>
                    <a:pt x="2705" y="379"/>
                    <a:pt x="2022" y="100"/>
                  </a:cubicBezTo>
                  <a:cubicBezTo>
                    <a:pt x="1856" y="32"/>
                    <a:pt x="1685" y="0"/>
                    <a:pt x="1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5"/>
            <p:cNvSpPr/>
            <p:nvPr/>
          </p:nvSpPr>
          <p:spPr>
            <a:xfrm>
              <a:off x="6616359" y="2394683"/>
              <a:ext cx="153618" cy="153618"/>
            </a:xfrm>
            <a:custGeom>
              <a:rect b="b" l="l" r="r" t="t"/>
              <a:pathLst>
                <a:path extrusionOk="0" h="2803" w="2803">
                  <a:moveTo>
                    <a:pt x="1401" y="131"/>
                  </a:moveTo>
                  <a:cubicBezTo>
                    <a:pt x="2102" y="131"/>
                    <a:pt x="2673" y="701"/>
                    <a:pt x="2673" y="1402"/>
                  </a:cubicBezTo>
                  <a:cubicBezTo>
                    <a:pt x="2673" y="2102"/>
                    <a:pt x="2103" y="2673"/>
                    <a:pt x="1401" y="2673"/>
                  </a:cubicBezTo>
                  <a:cubicBezTo>
                    <a:pt x="700" y="2673"/>
                    <a:pt x="130" y="2102"/>
                    <a:pt x="130" y="1402"/>
                  </a:cubicBezTo>
                  <a:cubicBezTo>
                    <a:pt x="130" y="701"/>
                    <a:pt x="701" y="131"/>
                    <a:pt x="1401" y="131"/>
                  </a:cubicBezTo>
                  <a:close/>
                  <a:moveTo>
                    <a:pt x="1401" y="1"/>
                  </a:moveTo>
                  <a:cubicBezTo>
                    <a:pt x="628" y="1"/>
                    <a:pt x="0" y="631"/>
                    <a:pt x="0" y="1402"/>
                  </a:cubicBezTo>
                  <a:cubicBezTo>
                    <a:pt x="0" y="2175"/>
                    <a:pt x="629" y="2803"/>
                    <a:pt x="1401" y="2803"/>
                  </a:cubicBezTo>
                  <a:cubicBezTo>
                    <a:pt x="2173" y="2803"/>
                    <a:pt x="2802" y="2175"/>
                    <a:pt x="2802" y="1402"/>
                  </a:cubicBezTo>
                  <a:cubicBezTo>
                    <a:pt x="2802" y="629"/>
                    <a:pt x="2173" y="1"/>
                    <a:pt x="14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5"/>
            <p:cNvSpPr/>
            <p:nvPr/>
          </p:nvSpPr>
          <p:spPr>
            <a:xfrm>
              <a:off x="6688152" y="2429647"/>
              <a:ext cx="41707" cy="46913"/>
            </a:xfrm>
            <a:custGeom>
              <a:rect b="b" l="l" r="r" t="t"/>
              <a:pathLst>
                <a:path extrusionOk="0" h="856" w="761">
                  <a:moveTo>
                    <a:pt x="91" y="0"/>
                  </a:moveTo>
                  <a:cubicBezTo>
                    <a:pt x="40" y="0"/>
                    <a:pt x="1" y="41"/>
                    <a:pt x="1" y="91"/>
                  </a:cubicBezTo>
                  <a:lnTo>
                    <a:pt x="1" y="855"/>
                  </a:lnTo>
                  <a:lnTo>
                    <a:pt x="670" y="855"/>
                  </a:lnTo>
                  <a:cubicBezTo>
                    <a:pt x="720" y="855"/>
                    <a:pt x="761" y="815"/>
                    <a:pt x="761" y="763"/>
                  </a:cubicBezTo>
                  <a:cubicBezTo>
                    <a:pt x="761" y="712"/>
                    <a:pt x="720" y="673"/>
                    <a:pt x="670" y="673"/>
                  </a:cubicBezTo>
                  <a:lnTo>
                    <a:pt x="183" y="673"/>
                  </a:lnTo>
                  <a:lnTo>
                    <a:pt x="183" y="91"/>
                  </a:lnTo>
                  <a:cubicBezTo>
                    <a:pt x="183" y="41"/>
                    <a:pt x="142" y="0"/>
                    <a:pt x="91"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5"/>
            <p:cNvSpPr/>
            <p:nvPr/>
          </p:nvSpPr>
          <p:spPr>
            <a:xfrm>
              <a:off x="6682288" y="2461160"/>
              <a:ext cx="22306" cy="22306"/>
            </a:xfrm>
            <a:custGeom>
              <a:rect b="b" l="l" r="r" t="t"/>
              <a:pathLst>
                <a:path extrusionOk="0" h="407" w="407">
                  <a:moveTo>
                    <a:pt x="203" y="0"/>
                  </a:moveTo>
                  <a:cubicBezTo>
                    <a:pt x="90" y="0"/>
                    <a:pt x="0" y="90"/>
                    <a:pt x="0" y="203"/>
                  </a:cubicBezTo>
                  <a:cubicBezTo>
                    <a:pt x="0" y="317"/>
                    <a:pt x="90" y="407"/>
                    <a:pt x="203" y="407"/>
                  </a:cubicBezTo>
                  <a:cubicBezTo>
                    <a:pt x="317" y="407"/>
                    <a:pt x="407" y="317"/>
                    <a:pt x="407" y="203"/>
                  </a:cubicBezTo>
                  <a:cubicBezTo>
                    <a:pt x="407" y="90"/>
                    <a:pt x="317" y="0"/>
                    <a:pt x="203" y="0"/>
                  </a:cubicBez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5"/>
            <p:cNvSpPr/>
            <p:nvPr/>
          </p:nvSpPr>
          <p:spPr>
            <a:xfrm>
              <a:off x="6678671" y="2457543"/>
              <a:ext cx="29540" cy="29540"/>
            </a:xfrm>
            <a:custGeom>
              <a:rect b="b" l="l" r="r" t="t"/>
              <a:pathLst>
                <a:path extrusionOk="0" h="539" w="539">
                  <a:moveTo>
                    <a:pt x="269" y="130"/>
                  </a:moveTo>
                  <a:cubicBezTo>
                    <a:pt x="346" y="130"/>
                    <a:pt x="409" y="193"/>
                    <a:pt x="409" y="269"/>
                  </a:cubicBezTo>
                  <a:cubicBezTo>
                    <a:pt x="409" y="346"/>
                    <a:pt x="346" y="409"/>
                    <a:pt x="269" y="409"/>
                  </a:cubicBezTo>
                  <a:cubicBezTo>
                    <a:pt x="193" y="409"/>
                    <a:pt x="130" y="346"/>
                    <a:pt x="130" y="269"/>
                  </a:cubicBezTo>
                  <a:cubicBezTo>
                    <a:pt x="130" y="193"/>
                    <a:pt x="193" y="130"/>
                    <a:pt x="269" y="130"/>
                  </a:cubicBezTo>
                  <a:close/>
                  <a:moveTo>
                    <a:pt x="269" y="1"/>
                  </a:moveTo>
                  <a:cubicBezTo>
                    <a:pt x="122" y="1"/>
                    <a:pt x="1" y="122"/>
                    <a:pt x="1" y="269"/>
                  </a:cubicBezTo>
                  <a:cubicBezTo>
                    <a:pt x="1" y="418"/>
                    <a:pt x="122" y="538"/>
                    <a:pt x="269" y="538"/>
                  </a:cubicBezTo>
                  <a:cubicBezTo>
                    <a:pt x="418" y="538"/>
                    <a:pt x="538" y="418"/>
                    <a:pt x="538" y="269"/>
                  </a:cubicBezTo>
                  <a:cubicBezTo>
                    <a:pt x="538" y="121"/>
                    <a:pt x="418" y="1"/>
                    <a:pt x="269"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5"/>
            <p:cNvSpPr/>
            <p:nvPr/>
          </p:nvSpPr>
          <p:spPr>
            <a:xfrm>
              <a:off x="5844554" y="2320807"/>
              <a:ext cx="598854" cy="532650"/>
            </a:xfrm>
            <a:custGeom>
              <a:rect b="b" l="l" r="r" t="t"/>
              <a:pathLst>
                <a:path extrusionOk="0" h="9719" w="10927">
                  <a:moveTo>
                    <a:pt x="159" y="1"/>
                  </a:moveTo>
                  <a:cubicBezTo>
                    <a:pt x="72" y="1"/>
                    <a:pt x="0" y="72"/>
                    <a:pt x="0" y="160"/>
                  </a:cubicBezTo>
                  <a:lnTo>
                    <a:pt x="0" y="9561"/>
                  </a:lnTo>
                  <a:cubicBezTo>
                    <a:pt x="0" y="9648"/>
                    <a:pt x="72" y="9719"/>
                    <a:pt x="159" y="9719"/>
                  </a:cubicBezTo>
                  <a:lnTo>
                    <a:pt x="10768" y="9719"/>
                  </a:lnTo>
                  <a:cubicBezTo>
                    <a:pt x="10855" y="9719"/>
                    <a:pt x="10926" y="9649"/>
                    <a:pt x="10926" y="9561"/>
                  </a:cubicBezTo>
                  <a:lnTo>
                    <a:pt x="10926" y="160"/>
                  </a:lnTo>
                  <a:cubicBezTo>
                    <a:pt x="10926" y="72"/>
                    <a:pt x="10855" y="1"/>
                    <a:pt x="10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5"/>
            <p:cNvSpPr/>
            <p:nvPr/>
          </p:nvSpPr>
          <p:spPr>
            <a:xfrm>
              <a:off x="5840937" y="2317299"/>
              <a:ext cx="605979" cy="539774"/>
            </a:xfrm>
            <a:custGeom>
              <a:rect b="b" l="l" r="r" t="t"/>
              <a:pathLst>
                <a:path extrusionOk="0" h="9849" w="11057">
                  <a:moveTo>
                    <a:pt x="10126" y="130"/>
                  </a:moveTo>
                  <a:cubicBezTo>
                    <a:pt x="10567" y="130"/>
                    <a:pt x="10926" y="489"/>
                    <a:pt x="10926" y="930"/>
                  </a:cubicBezTo>
                  <a:lnTo>
                    <a:pt x="10926" y="8918"/>
                  </a:lnTo>
                  <a:cubicBezTo>
                    <a:pt x="10926" y="9359"/>
                    <a:pt x="10567" y="9718"/>
                    <a:pt x="10126" y="9718"/>
                  </a:cubicBezTo>
                  <a:lnTo>
                    <a:pt x="931" y="9718"/>
                  </a:lnTo>
                  <a:cubicBezTo>
                    <a:pt x="490" y="9718"/>
                    <a:pt x="130" y="9359"/>
                    <a:pt x="130" y="8918"/>
                  </a:cubicBezTo>
                  <a:lnTo>
                    <a:pt x="130" y="930"/>
                  </a:lnTo>
                  <a:cubicBezTo>
                    <a:pt x="130" y="489"/>
                    <a:pt x="490" y="130"/>
                    <a:pt x="931" y="130"/>
                  </a:cubicBezTo>
                  <a:close/>
                  <a:moveTo>
                    <a:pt x="931" y="0"/>
                  </a:moveTo>
                  <a:cubicBezTo>
                    <a:pt x="418" y="0"/>
                    <a:pt x="0" y="417"/>
                    <a:pt x="0" y="930"/>
                  </a:cubicBezTo>
                  <a:lnTo>
                    <a:pt x="0" y="8918"/>
                  </a:lnTo>
                  <a:cubicBezTo>
                    <a:pt x="0" y="9430"/>
                    <a:pt x="417" y="9848"/>
                    <a:pt x="931" y="9848"/>
                  </a:cubicBezTo>
                  <a:lnTo>
                    <a:pt x="10126" y="9848"/>
                  </a:lnTo>
                  <a:cubicBezTo>
                    <a:pt x="10639" y="9848"/>
                    <a:pt x="11057" y="9430"/>
                    <a:pt x="11056" y="8918"/>
                  </a:cubicBezTo>
                  <a:lnTo>
                    <a:pt x="11056" y="930"/>
                  </a:lnTo>
                  <a:cubicBezTo>
                    <a:pt x="11056" y="419"/>
                    <a:pt x="10637" y="0"/>
                    <a:pt x="10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5"/>
            <p:cNvSpPr/>
            <p:nvPr/>
          </p:nvSpPr>
          <p:spPr>
            <a:xfrm>
              <a:off x="6044863" y="2377200"/>
              <a:ext cx="197791" cy="180199"/>
            </a:xfrm>
            <a:custGeom>
              <a:rect b="b" l="l" r="r" t="t"/>
              <a:pathLst>
                <a:path extrusionOk="0" h="3288" w="3609">
                  <a:moveTo>
                    <a:pt x="1805" y="0"/>
                  </a:moveTo>
                  <a:cubicBezTo>
                    <a:pt x="1384" y="0"/>
                    <a:pt x="964" y="161"/>
                    <a:pt x="643" y="482"/>
                  </a:cubicBezTo>
                  <a:cubicBezTo>
                    <a:pt x="1" y="1123"/>
                    <a:pt x="1" y="2164"/>
                    <a:pt x="643" y="2805"/>
                  </a:cubicBezTo>
                  <a:cubicBezTo>
                    <a:pt x="964" y="3127"/>
                    <a:pt x="1384" y="3287"/>
                    <a:pt x="1805" y="3287"/>
                  </a:cubicBezTo>
                  <a:cubicBezTo>
                    <a:pt x="2225" y="3287"/>
                    <a:pt x="2646" y="3127"/>
                    <a:pt x="2967" y="2805"/>
                  </a:cubicBezTo>
                  <a:cubicBezTo>
                    <a:pt x="3609" y="2164"/>
                    <a:pt x="3609" y="1123"/>
                    <a:pt x="2967" y="482"/>
                  </a:cubicBezTo>
                  <a:cubicBezTo>
                    <a:pt x="2646" y="161"/>
                    <a:pt x="2225" y="0"/>
                    <a:pt x="1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5"/>
            <p:cNvSpPr/>
            <p:nvPr/>
          </p:nvSpPr>
          <p:spPr>
            <a:xfrm>
              <a:off x="6050233" y="2373583"/>
              <a:ext cx="187378" cy="187378"/>
            </a:xfrm>
            <a:custGeom>
              <a:rect b="b" l="l" r="r" t="t"/>
              <a:pathLst>
                <a:path extrusionOk="0" h="3419" w="3419">
                  <a:moveTo>
                    <a:pt x="1709" y="131"/>
                  </a:moveTo>
                  <a:cubicBezTo>
                    <a:pt x="2581" y="131"/>
                    <a:pt x="3289" y="839"/>
                    <a:pt x="3288" y="1709"/>
                  </a:cubicBezTo>
                  <a:cubicBezTo>
                    <a:pt x="3288" y="2580"/>
                    <a:pt x="2579" y="3289"/>
                    <a:pt x="1709" y="3289"/>
                  </a:cubicBezTo>
                  <a:cubicBezTo>
                    <a:pt x="839" y="3289"/>
                    <a:pt x="130" y="2580"/>
                    <a:pt x="130" y="1709"/>
                  </a:cubicBezTo>
                  <a:cubicBezTo>
                    <a:pt x="130" y="839"/>
                    <a:pt x="839" y="131"/>
                    <a:pt x="1709" y="131"/>
                  </a:cubicBezTo>
                  <a:close/>
                  <a:moveTo>
                    <a:pt x="1709" y="1"/>
                  </a:moveTo>
                  <a:cubicBezTo>
                    <a:pt x="767" y="1"/>
                    <a:pt x="0" y="768"/>
                    <a:pt x="0" y="1709"/>
                  </a:cubicBezTo>
                  <a:cubicBezTo>
                    <a:pt x="0" y="2651"/>
                    <a:pt x="767" y="3418"/>
                    <a:pt x="1709" y="3418"/>
                  </a:cubicBezTo>
                  <a:cubicBezTo>
                    <a:pt x="2652" y="3418"/>
                    <a:pt x="3419" y="2651"/>
                    <a:pt x="3418" y="1709"/>
                  </a:cubicBezTo>
                  <a:cubicBezTo>
                    <a:pt x="3418" y="768"/>
                    <a:pt x="2651" y="1"/>
                    <a:pt x="17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5"/>
            <p:cNvSpPr/>
            <p:nvPr/>
          </p:nvSpPr>
          <p:spPr>
            <a:xfrm>
              <a:off x="6101914" y="2467627"/>
              <a:ext cx="81933" cy="41104"/>
            </a:xfrm>
            <a:custGeom>
              <a:rect b="b" l="l" r="r" t="t"/>
              <a:pathLst>
                <a:path extrusionOk="0" h="750" w="1495">
                  <a:moveTo>
                    <a:pt x="748" y="0"/>
                  </a:moveTo>
                  <a:cubicBezTo>
                    <a:pt x="336" y="0"/>
                    <a:pt x="0" y="335"/>
                    <a:pt x="0" y="748"/>
                  </a:cubicBezTo>
                  <a:cubicBezTo>
                    <a:pt x="0" y="749"/>
                    <a:pt x="450" y="750"/>
                    <a:pt x="856" y="750"/>
                  </a:cubicBezTo>
                  <a:cubicBezTo>
                    <a:pt x="1190" y="750"/>
                    <a:pt x="1495" y="749"/>
                    <a:pt x="1495" y="748"/>
                  </a:cubicBezTo>
                  <a:cubicBezTo>
                    <a:pt x="1495" y="335"/>
                    <a:pt x="1161" y="0"/>
                    <a:pt x="7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5"/>
            <p:cNvSpPr/>
            <p:nvPr/>
          </p:nvSpPr>
          <p:spPr>
            <a:xfrm>
              <a:off x="6098296" y="2464119"/>
              <a:ext cx="89168" cy="48228"/>
            </a:xfrm>
            <a:custGeom>
              <a:rect b="b" l="l" r="r" t="t"/>
              <a:pathLst>
                <a:path extrusionOk="0" h="880" w="1627">
                  <a:moveTo>
                    <a:pt x="814" y="129"/>
                  </a:moveTo>
                  <a:cubicBezTo>
                    <a:pt x="1169" y="129"/>
                    <a:pt x="1461" y="402"/>
                    <a:pt x="1493" y="747"/>
                  </a:cubicBezTo>
                  <a:cubicBezTo>
                    <a:pt x="1372" y="748"/>
                    <a:pt x="1094" y="749"/>
                    <a:pt x="815" y="749"/>
                  </a:cubicBezTo>
                  <a:cubicBezTo>
                    <a:pt x="537" y="749"/>
                    <a:pt x="257" y="748"/>
                    <a:pt x="134" y="747"/>
                  </a:cubicBezTo>
                  <a:cubicBezTo>
                    <a:pt x="166" y="402"/>
                    <a:pt x="459" y="129"/>
                    <a:pt x="814" y="129"/>
                  </a:cubicBezTo>
                  <a:close/>
                  <a:moveTo>
                    <a:pt x="813" y="0"/>
                  </a:moveTo>
                  <a:cubicBezTo>
                    <a:pt x="364" y="0"/>
                    <a:pt x="0" y="365"/>
                    <a:pt x="0" y="813"/>
                  </a:cubicBezTo>
                  <a:cubicBezTo>
                    <a:pt x="0" y="877"/>
                    <a:pt x="0" y="877"/>
                    <a:pt x="332" y="879"/>
                  </a:cubicBezTo>
                  <a:lnTo>
                    <a:pt x="900" y="879"/>
                  </a:lnTo>
                  <a:cubicBezTo>
                    <a:pt x="1626" y="879"/>
                    <a:pt x="1626" y="879"/>
                    <a:pt x="1624" y="813"/>
                  </a:cubicBezTo>
                  <a:cubicBezTo>
                    <a:pt x="1624" y="365"/>
                    <a:pt x="1260" y="0"/>
                    <a:pt x="8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5"/>
            <p:cNvSpPr/>
            <p:nvPr/>
          </p:nvSpPr>
          <p:spPr>
            <a:xfrm>
              <a:off x="6119834" y="2415398"/>
              <a:ext cx="46584" cy="46584"/>
            </a:xfrm>
            <a:custGeom>
              <a:rect b="b" l="l" r="r" t="t"/>
              <a:pathLst>
                <a:path extrusionOk="0" h="850" w="850">
                  <a:moveTo>
                    <a:pt x="425" y="1"/>
                  </a:moveTo>
                  <a:cubicBezTo>
                    <a:pt x="191" y="1"/>
                    <a:pt x="0" y="191"/>
                    <a:pt x="0" y="425"/>
                  </a:cubicBezTo>
                  <a:cubicBezTo>
                    <a:pt x="0" y="660"/>
                    <a:pt x="191" y="850"/>
                    <a:pt x="425" y="850"/>
                  </a:cubicBezTo>
                  <a:cubicBezTo>
                    <a:pt x="659" y="850"/>
                    <a:pt x="849" y="659"/>
                    <a:pt x="849" y="425"/>
                  </a:cubicBezTo>
                  <a:cubicBezTo>
                    <a:pt x="849" y="191"/>
                    <a:pt x="658" y="1"/>
                    <a:pt x="4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5"/>
            <p:cNvSpPr/>
            <p:nvPr/>
          </p:nvSpPr>
          <p:spPr>
            <a:xfrm>
              <a:off x="6116382" y="2411836"/>
              <a:ext cx="53599" cy="53654"/>
            </a:xfrm>
            <a:custGeom>
              <a:rect b="b" l="l" r="r" t="t"/>
              <a:pathLst>
                <a:path extrusionOk="0" h="979" w="978">
                  <a:moveTo>
                    <a:pt x="489" y="131"/>
                  </a:moveTo>
                  <a:cubicBezTo>
                    <a:pt x="687" y="131"/>
                    <a:pt x="848" y="292"/>
                    <a:pt x="848" y="490"/>
                  </a:cubicBezTo>
                  <a:cubicBezTo>
                    <a:pt x="848" y="688"/>
                    <a:pt x="687" y="849"/>
                    <a:pt x="489" y="849"/>
                  </a:cubicBezTo>
                  <a:cubicBezTo>
                    <a:pt x="291" y="849"/>
                    <a:pt x="130" y="688"/>
                    <a:pt x="130" y="490"/>
                  </a:cubicBezTo>
                  <a:cubicBezTo>
                    <a:pt x="130" y="292"/>
                    <a:pt x="291" y="131"/>
                    <a:pt x="489" y="131"/>
                  </a:cubicBezTo>
                  <a:close/>
                  <a:moveTo>
                    <a:pt x="489" y="0"/>
                  </a:moveTo>
                  <a:cubicBezTo>
                    <a:pt x="219" y="0"/>
                    <a:pt x="0" y="220"/>
                    <a:pt x="0" y="490"/>
                  </a:cubicBezTo>
                  <a:cubicBezTo>
                    <a:pt x="0" y="760"/>
                    <a:pt x="219" y="979"/>
                    <a:pt x="489" y="979"/>
                  </a:cubicBezTo>
                  <a:cubicBezTo>
                    <a:pt x="759" y="979"/>
                    <a:pt x="978" y="760"/>
                    <a:pt x="978" y="490"/>
                  </a:cubicBezTo>
                  <a:cubicBezTo>
                    <a:pt x="978" y="220"/>
                    <a:pt x="759" y="0"/>
                    <a:pt x="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5"/>
            <p:cNvSpPr/>
            <p:nvPr/>
          </p:nvSpPr>
          <p:spPr>
            <a:xfrm>
              <a:off x="5969014" y="2601951"/>
              <a:ext cx="349875" cy="63190"/>
            </a:xfrm>
            <a:custGeom>
              <a:rect b="b" l="l" r="r" t="t"/>
              <a:pathLst>
                <a:path extrusionOk="0" h="1153" w="6384">
                  <a:moveTo>
                    <a:pt x="576" y="1"/>
                  </a:moveTo>
                  <a:cubicBezTo>
                    <a:pt x="258" y="1"/>
                    <a:pt x="0" y="259"/>
                    <a:pt x="0" y="577"/>
                  </a:cubicBezTo>
                  <a:cubicBezTo>
                    <a:pt x="0" y="894"/>
                    <a:pt x="258" y="1153"/>
                    <a:pt x="576" y="1153"/>
                  </a:cubicBezTo>
                  <a:lnTo>
                    <a:pt x="5808" y="1153"/>
                  </a:lnTo>
                  <a:cubicBezTo>
                    <a:pt x="6125" y="1153"/>
                    <a:pt x="6384" y="894"/>
                    <a:pt x="6384" y="577"/>
                  </a:cubicBezTo>
                  <a:cubicBezTo>
                    <a:pt x="6384" y="259"/>
                    <a:pt x="6125" y="1"/>
                    <a:pt x="58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5"/>
            <p:cNvSpPr/>
            <p:nvPr/>
          </p:nvSpPr>
          <p:spPr>
            <a:xfrm>
              <a:off x="5965397" y="2598334"/>
              <a:ext cx="357000" cy="70260"/>
            </a:xfrm>
            <a:custGeom>
              <a:rect b="b" l="l" r="r" t="t"/>
              <a:pathLst>
                <a:path extrusionOk="0" h="1282" w="6514">
                  <a:moveTo>
                    <a:pt x="5874" y="130"/>
                  </a:moveTo>
                  <a:cubicBezTo>
                    <a:pt x="6155" y="130"/>
                    <a:pt x="6384" y="359"/>
                    <a:pt x="6384" y="642"/>
                  </a:cubicBezTo>
                  <a:cubicBezTo>
                    <a:pt x="6384" y="923"/>
                    <a:pt x="6155" y="1152"/>
                    <a:pt x="5874" y="1152"/>
                  </a:cubicBezTo>
                  <a:lnTo>
                    <a:pt x="642" y="1152"/>
                  </a:lnTo>
                  <a:cubicBezTo>
                    <a:pt x="360" y="1152"/>
                    <a:pt x="131" y="923"/>
                    <a:pt x="131" y="642"/>
                  </a:cubicBezTo>
                  <a:cubicBezTo>
                    <a:pt x="131" y="360"/>
                    <a:pt x="360" y="130"/>
                    <a:pt x="642" y="130"/>
                  </a:cubicBezTo>
                  <a:close/>
                  <a:moveTo>
                    <a:pt x="642" y="0"/>
                  </a:moveTo>
                  <a:cubicBezTo>
                    <a:pt x="289" y="0"/>
                    <a:pt x="1" y="289"/>
                    <a:pt x="1" y="642"/>
                  </a:cubicBezTo>
                  <a:cubicBezTo>
                    <a:pt x="1" y="994"/>
                    <a:pt x="289" y="1282"/>
                    <a:pt x="642" y="1282"/>
                  </a:cubicBezTo>
                  <a:lnTo>
                    <a:pt x="5874" y="1282"/>
                  </a:lnTo>
                  <a:cubicBezTo>
                    <a:pt x="6228" y="1282"/>
                    <a:pt x="6514" y="994"/>
                    <a:pt x="6514" y="642"/>
                  </a:cubicBezTo>
                  <a:cubicBezTo>
                    <a:pt x="6514" y="289"/>
                    <a:pt x="6226" y="0"/>
                    <a:pt x="58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5"/>
            <p:cNvSpPr/>
            <p:nvPr/>
          </p:nvSpPr>
          <p:spPr>
            <a:xfrm>
              <a:off x="5969014" y="2704599"/>
              <a:ext cx="349875" cy="63190"/>
            </a:xfrm>
            <a:custGeom>
              <a:rect b="b" l="l" r="r" t="t"/>
              <a:pathLst>
                <a:path extrusionOk="0" h="1153" w="6384">
                  <a:moveTo>
                    <a:pt x="105" y="1"/>
                  </a:moveTo>
                  <a:cubicBezTo>
                    <a:pt x="47" y="1"/>
                    <a:pt x="0" y="48"/>
                    <a:pt x="0" y="106"/>
                  </a:cubicBezTo>
                  <a:lnTo>
                    <a:pt x="0" y="1048"/>
                  </a:lnTo>
                  <a:cubicBezTo>
                    <a:pt x="0" y="1106"/>
                    <a:pt x="47" y="1153"/>
                    <a:pt x="105" y="1153"/>
                  </a:cubicBezTo>
                  <a:lnTo>
                    <a:pt x="6279" y="1153"/>
                  </a:lnTo>
                  <a:cubicBezTo>
                    <a:pt x="6337" y="1153"/>
                    <a:pt x="6384" y="1105"/>
                    <a:pt x="6384" y="1048"/>
                  </a:cubicBezTo>
                  <a:lnTo>
                    <a:pt x="6384" y="106"/>
                  </a:lnTo>
                  <a:cubicBezTo>
                    <a:pt x="6384" y="48"/>
                    <a:pt x="6337" y="1"/>
                    <a:pt x="62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5"/>
            <p:cNvSpPr/>
            <p:nvPr/>
          </p:nvSpPr>
          <p:spPr>
            <a:xfrm>
              <a:off x="5965397" y="2701091"/>
              <a:ext cx="357000" cy="70315"/>
            </a:xfrm>
            <a:custGeom>
              <a:rect b="b" l="l" r="r" t="t"/>
              <a:pathLst>
                <a:path extrusionOk="0" h="1283" w="6514">
                  <a:moveTo>
                    <a:pt x="5874" y="128"/>
                  </a:moveTo>
                  <a:cubicBezTo>
                    <a:pt x="6155" y="128"/>
                    <a:pt x="6384" y="359"/>
                    <a:pt x="6384" y="640"/>
                  </a:cubicBezTo>
                  <a:cubicBezTo>
                    <a:pt x="6384" y="921"/>
                    <a:pt x="6155" y="1150"/>
                    <a:pt x="5874" y="1150"/>
                  </a:cubicBezTo>
                  <a:lnTo>
                    <a:pt x="642" y="1150"/>
                  </a:lnTo>
                  <a:cubicBezTo>
                    <a:pt x="360" y="1150"/>
                    <a:pt x="131" y="921"/>
                    <a:pt x="131" y="640"/>
                  </a:cubicBezTo>
                  <a:cubicBezTo>
                    <a:pt x="131" y="359"/>
                    <a:pt x="360" y="128"/>
                    <a:pt x="642" y="128"/>
                  </a:cubicBezTo>
                  <a:close/>
                  <a:moveTo>
                    <a:pt x="642" y="1"/>
                  </a:moveTo>
                  <a:cubicBezTo>
                    <a:pt x="289" y="1"/>
                    <a:pt x="1" y="288"/>
                    <a:pt x="1" y="641"/>
                  </a:cubicBezTo>
                  <a:cubicBezTo>
                    <a:pt x="1" y="994"/>
                    <a:pt x="289" y="1282"/>
                    <a:pt x="642" y="1282"/>
                  </a:cubicBezTo>
                  <a:lnTo>
                    <a:pt x="5874" y="1282"/>
                  </a:lnTo>
                  <a:cubicBezTo>
                    <a:pt x="6228" y="1282"/>
                    <a:pt x="6514" y="994"/>
                    <a:pt x="6514" y="641"/>
                  </a:cubicBezTo>
                  <a:cubicBezTo>
                    <a:pt x="6514" y="288"/>
                    <a:pt x="6226" y="1"/>
                    <a:pt x="58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5"/>
            <p:cNvSpPr/>
            <p:nvPr/>
          </p:nvSpPr>
          <p:spPr>
            <a:xfrm>
              <a:off x="6093638" y="2788942"/>
              <a:ext cx="100512" cy="11509"/>
            </a:xfrm>
            <a:custGeom>
              <a:rect b="b" l="l" r="r" t="t"/>
              <a:pathLst>
                <a:path extrusionOk="0" h="210" w="1834">
                  <a:moveTo>
                    <a:pt x="20" y="1"/>
                  </a:moveTo>
                  <a:cubicBezTo>
                    <a:pt x="9" y="1"/>
                    <a:pt x="1" y="8"/>
                    <a:pt x="1" y="19"/>
                  </a:cubicBezTo>
                  <a:lnTo>
                    <a:pt x="1" y="191"/>
                  </a:lnTo>
                  <a:cubicBezTo>
                    <a:pt x="1" y="201"/>
                    <a:pt x="9" y="210"/>
                    <a:pt x="20" y="210"/>
                  </a:cubicBezTo>
                  <a:lnTo>
                    <a:pt x="1816" y="210"/>
                  </a:lnTo>
                  <a:cubicBezTo>
                    <a:pt x="1825" y="210"/>
                    <a:pt x="1834" y="201"/>
                    <a:pt x="1834" y="191"/>
                  </a:cubicBezTo>
                  <a:lnTo>
                    <a:pt x="1834" y="19"/>
                  </a:lnTo>
                  <a:cubicBezTo>
                    <a:pt x="1834" y="8"/>
                    <a:pt x="1826" y="1"/>
                    <a:pt x="18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5"/>
            <p:cNvSpPr/>
            <p:nvPr/>
          </p:nvSpPr>
          <p:spPr>
            <a:xfrm>
              <a:off x="6358616" y="2356375"/>
              <a:ext cx="42145" cy="41487"/>
            </a:xfrm>
            <a:custGeom>
              <a:rect b="b" l="l" r="r" t="t"/>
              <a:pathLst>
                <a:path extrusionOk="0" h="757" w="769">
                  <a:moveTo>
                    <a:pt x="697" y="1"/>
                  </a:moveTo>
                  <a:cubicBezTo>
                    <a:pt x="680" y="1"/>
                    <a:pt x="664" y="7"/>
                    <a:pt x="651" y="20"/>
                  </a:cubicBezTo>
                  <a:lnTo>
                    <a:pt x="26" y="646"/>
                  </a:lnTo>
                  <a:cubicBezTo>
                    <a:pt x="0" y="672"/>
                    <a:pt x="0" y="712"/>
                    <a:pt x="26" y="738"/>
                  </a:cubicBezTo>
                  <a:cubicBezTo>
                    <a:pt x="37" y="751"/>
                    <a:pt x="54" y="757"/>
                    <a:pt x="71" y="757"/>
                  </a:cubicBezTo>
                  <a:cubicBezTo>
                    <a:pt x="88" y="757"/>
                    <a:pt x="105" y="751"/>
                    <a:pt x="117" y="738"/>
                  </a:cubicBezTo>
                  <a:lnTo>
                    <a:pt x="743" y="113"/>
                  </a:lnTo>
                  <a:cubicBezTo>
                    <a:pt x="769" y="87"/>
                    <a:pt x="769" y="46"/>
                    <a:pt x="743" y="20"/>
                  </a:cubicBezTo>
                  <a:cubicBezTo>
                    <a:pt x="730" y="7"/>
                    <a:pt x="713" y="1"/>
                    <a:pt x="6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5"/>
            <p:cNvSpPr/>
            <p:nvPr/>
          </p:nvSpPr>
          <p:spPr>
            <a:xfrm>
              <a:off x="6358670" y="2356375"/>
              <a:ext cx="42200" cy="41487"/>
            </a:xfrm>
            <a:custGeom>
              <a:rect b="b" l="l" r="r" t="t"/>
              <a:pathLst>
                <a:path extrusionOk="0" h="757" w="770">
                  <a:moveTo>
                    <a:pt x="72" y="1"/>
                  </a:moveTo>
                  <a:cubicBezTo>
                    <a:pt x="56" y="1"/>
                    <a:pt x="39" y="7"/>
                    <a:pt x="26" y="20"/>
                  </a:cubicBezTo>
                  <a:cubicBezTo>
                    <a:pt x="0" y="46"/>
                    <a:pt x="0" y="87"/>
                    <a:pt x="26" y="113"/>
                  </a:cubicBezTo>
                  <a:lnTo>
                    <a:pt x="651" y="738"/>
                  </a:lnTo>
                  <a:cubicBezTo>
                    <a:pt x="663" y="751"/>
                    <a:pt x="680" y="757"/>
                    <a:pt x="696" y="757"/>
                  </a:cubicBezTo>
                  <a:cubicBezTo>
                    <a:pt x="712" y="757"/>
                    <a:pt x="729" y="751"/>
                    <a:pt x="743" y="738"/>
                  </a:cubicBezTo>
                  <a:cubicBezTo>
                    <a:pt x="769" y="712"/>
                    <a:pt x="769" y="672"/>
                    <a:pt x="743" y="646"/>
                  </a:cubicBezTo>
                  <a:lnTo>
                    <a:pt x="118" y="20"/>
                  </a:lnTo>
                  <a:cubicBezTo>
                    <a:pt x="105" y="7"/>
                    <a:pt x="89" y="1"/>
                    <a:pt x="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5"/>
            <p:cNvSpPr/>
            <p:nvPr/>
          </p:nvSpPr>
          <p:spPr>
            <a:xfrm>
              <a:off x="5844499" y="2914717"/>
              <a:ext cx="495656" cy="289316"/>
            </a:xfrm>
            <a:custGeom>
              <a:rect b="b" l="l" r="r" t="t"/>
              <a:pathLst>
                <a:path extrusionOk="0" h="5279" w="9044">
                  <a:moveTo>
                    <a:pt x="527" y="0"/>
                  </a:moveTo>
                  <a:cubicBezTo>
                    <a:pt x="236" y="0"/>
                    <a:pt x="0" y="236"/>
                    <a:pt x="0" y="527"/>
                  </a:cubicBezTo>
                  <a:lnTo>
                    <a:pt x="0" y="4753"/>
                  </a:lnTo>
                  <a:cubicBezTo>
                    <a:pt x="0" y="5043"/>
                    <a:pt x="236" y="5279"/>
                    <a:pt x="527" y="5279"/>
                  </a:cubicBezTo>
                  <a:lnTo>
                    <a:pt x="8515" y="5279"/>
                  </a:lnTo>
                  <a:cubicBezTo>
                    <a:pt x="8807" y="5279"/>
                    <a:pt x="9044" y="5043"/>
                    <a:pt x="9042" y="4753"/>
                  </a:cubicBezTo>
                  <a:lnTo>
                    <a:pt x="9042" y="527"/>
                  </a:lnTo>
                  <a:cubicBezTo>
                    <a:pt x="9042" y="236"/>
                    <a:pt x="8806" y="0"/>
                    <a:pt x="85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5"/>
            <p:cNvSpPr/>
            <p:nvPr/>
          </p:nvSpPr>
          <p:spPr>
            <a:xfrm>
              <a:off x="6205877" y="2943708"/>
              <a:ext cx="77111" cy="216754"/>
            </a:xfrm>
            <a:custGeom>
              <a:rect b="b" l="l" r="r" t="t"/>
              <a:pathLst>
                <a:path extrusionOk="0" h="3955" w="1407">
                  <a:moveTo>
                    <a:pt x="1" y="1"/>
                  </a:moveTo>
                  <a:lnTo>
                    <a:pt x="1" y="3955"/>
                  </a:lnTo>
                  <a:lnTo>
                    <a:pt x="1407" y="3955"/>
                  </a:lnTo>
                  <a:lnTo>
                    <a:pt x="1407"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5"/>
            <p:cNvSpPr/>
            <p:nvPr/>
          </p:nvSpPr>
          <p:spPr>
            <a:xfrm>
              <a:off x="6202260" y="2940146"/>
              <a:ext cx="84290" cy="223878"/>
            </a:xfrm>
            <a:custGeom>
              <a:rect b="b" l="l" r="r" t="t"/>
              <a:pathLst>
                <a:path extrusionOk="0" h="4085" w="1538">
                  <a:moveTo>
                    <a:pt x="1407" y="130"/>
                  </a:moveTo>
                  <a:lnTo>
                    <a:pt x="1407" y="3954"/>
                  </a:lnTo>
                  <a:lnTo>
                    <a:pt x="130" y="3954"/>
                  </a:lnTo>
                  <a:lnTo>
                    <a:pt x="130" y="130"/>
                  </a:lnTo>
                  <a:close/>
                  <a:moveTo>
                    <a:pt x="64" y="0"/>
                  </a:moveTo>
                  <a:cubicBezTo>
                    <a:pt x="28" y="0"/>
                    <a:pt x="0" y="29"/>
                    <a:pt x="0" y="66"/>
                  </a:cubicBezTo>
                  <a:lnTo>
                    <a:pt x="0" y="4020"/>
                  </a:lnTo>
                  <a:cubicBezTo>
                    <a:pt x="0" y="4056"/>
                    <a:pt x="28" y="4084"/>
                    <a:pt x="64" y="4084"/>
                  </a:cubicBezTo>
                  <a:lnTo>
                    <a:pt x="1473" y="4084"/>
                  </a:lnTo>
                  <a:cubicBezTo>
                    <a:pt x="1507" y="4084"/>
                    <a:pt x="1537" y="4056"/>
                    <a:pt x="1537" y="4020"/>
                  </a:cubicBezTo>
                  <a:lnTo>
                    <a:pt x="1537" y="66"/>
                  </a:lnTo>
                  <a:cubicBezTo>
                    <a:pt x="1537" y="29"/>
                    <a:pt x="1509" y="0"/>
                    <a:pt x="1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5"/>
            <p:cNvSpPr/>
            <p:nvPr/>
          </p:nvSpPr>
          <p:spPr>
            <a:xfrm>
              <a:off x="6096488" y="3037971"/>
              <a:ext cx="77385" cy="122434"/>
            </a:xfrm>
            <a:custGeom>
              <a:rect b="b" l="l" r="r" t="t"/>
              <a:pathLst>
                <a:path extrusionOk="0" h="2234" w="1412">
                  <a:moveTo>
                    <a:pt x="1" y="0"/>
                  </a:moveTo>
                  <a:lnTo>
                    <a:pt x="1" y="2234"/>
                  </a:lnTo>
                  <a:lnTo>
                    <a:pt x="1411" y="2234"/>
                  </a:lnTo>
                  <a:lnTo>
                    <a:pt x="1411"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5"/>
            <p:cNvSpPr/>
            <p:nvPr/>
          </p:nvSpPr>
          <p:spPr>
            <a:xfrm>
              <a:off x="6092980" y="3034463"/>
              <a:ext cx="84400" cy="129559"/>
            </a:xfrm>
            <a:custGeom>
              <a:rect b="b" l="l" r="r" t="t"/>
              <a:pathLst>
                <a:path extrusionOk="0" h="2364" w="1540">
                  <a:moveTo>
                    <a:pt x="1412" y="130"/>
                  </a:moveTo>
                  <a:lnTo>
                    <a:pt x="1412" y="2233"/>
                  </a:lnTo>
                  <a:lnTo>
                    <a:pt x="131" y="2233"/>
                  </a:lnTo>
                  <a:lnTo>
                    <a:pt x="131" y="130"/>
                  </a:lnTo>
                  <a:close/>
                  <a:moveTo>
                    <a:pt x="65" y="0"/>
                  </a:moveTo>
                  <a:cubicBezTo>
                    <a:pt x="29" y="0"/>
                    <a:pt x="1" y="28"/>
                    <a:pt x="1" y="64"/>
                  </a:cubicBezTo>
                  <a:lnTo>
                    <a:pt x="1" y="2299"/>
                  </a:lnTo>
                  <a:cubicBezTo>
                    <a:pt x="1" y="2335"/>
                    <a:pt x="29" y="2363"/>
                    <a:pt x="65" y="2363"/>
                  </a:cubicBezTo>
                  <a:lnTo>
                    <a:pt x="1475" y="2363"/>
                  </a:lnTo>
                  <a:cubicBezTo>
                    <a:pt x="1512" y="2363"/>
                    <a:pt x="1540" y="2335"/>
                    <a:pt x="1540" y="2299"/>
                  </a:cubicBezTo>
                  <a:lnTo>
                    <a:pt x="1540" y="64"/>
                  </a:lnTo>
                  <a:cubicBezTo>
                    <a:pt x="1540" y="28"/>
                    <a:pt x="1512" y="0"/>
                    <a:pt x="1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5"/>
            <p:cNvSpPr/>
            <p:nvPr/>
          </p:nvSpPr>
          <p:spPr>
            <a:xfrm>
              <a:off x="6200068" y="2943708"/>
              <a:ext cx="77385" cy="208971"/>
            </a:xfrm>
            <a:custGeom>
              <a:rect b="b" l="l" r="r" t="t"/>
              <a:pathLst>
                <a:path extrusionOk="0" h="3813" w="1412">
                  <a:moveTo>
                    <a:pt x="1" y="1"/>
                  </a:moveTo>
                  <a:lnTo>
                    <a:pt x="1" y="3813"/>
                  </a:lnTo>
                  <a:lnTo>
                    <a:pt x="1411" y="3813"/>
                  </a:lnTo>
                  <a:lnTo>
                    <a:pt x="1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5"/>
            <p:cNvSpPr/>
            <p:nvPr/>
          </p:nvSpPr>
          <p:spPr>
            <a:xfrm>
              <a:off x="6196560" y="2940146"/>
              <a:ext cx="84455" cy="216096"/>
            </a:xfrm>
            <a:custGeom>
              <a:rect b="b" l="l" r="r" t="t"/>
              <a:pathLst>
                <a:path extrusionOk="0" h="3943" w="1541">
                  <a:moveTo>
                    <a:pt x="1411" y="130"/>
                  </a:moveTo>
                  <a:lnTo>
                    <a:pt x="1411" y="3813"/>
                  </a:lnTo>
                  <a:lnTo>
                    <a:pt x="130" y="3813"/>
                  </a:lnTo>
                  <a:lnTo>
                    <a:pt x="130" y="130"/>
                  </a:lnTo>
                  <a:close/>
                  <a:moveTo>
                    <a:pt x="0" y="0"/>
                  </a:moveTo>
                  <a:lnTo>
                    <a:pt x="0" y="3943"/>
                  </a:lnTo>
                  <a:lnTo>
                    <a:pt x="1540" y="3943"/>
                  </a:lnTo>
                  <a:lnTo>
                    <a:pt x="1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5"/>
            <p:cNvSpPr/>
            <p:nvPr/>
          </p:nvSpPr>
          <p:spPr>
            <a:xfrm>
              <a:off x="6090843" y="3038026"/>
              <a:ext cx="77330" cy="114652"/>
            </a:xfrm>
            <a:custGeom>
              <a:rect b="b" l="l" r="r" t="t"/>
              <a:pathLst>
                <a:path extrusionOk="0" h="2092" w="1411">
                  <a:moveTo>
                    <a:pt x="0" y="0"/>
                  </a:moveTo>
                  <a:lnTo>
                    <a:pt x="0" y="2092"/>
                  </a:lnTo>
                  <a:lnTo>
                    <a:pt x="1410" y="2092"/>
                  </a:lnTo>
                  <a:lnTo>
                    <a:pt x="14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5"/>
            <p:cNvSpPr/>
            <p:nvPr/>
          </p:nvSpPr>
          <p:spPr>
            <a:xfrm>
              <a:off x="6087281" y="3034518"/>
              <a:ext cx="84400" cy="121722"/>
            </a:xfrm>
            <a:custGeom>
              <a:rect b="b" l="l" r="r" t="t"/>
              <a:pathLst>
                <a:path extrusionOk="0" h="2221" w="1540">
                  <a:moveTo>
                    <a:pt x="1412" y="130"/>
                  </a:moveTo>
                  <a:lnTo>
                    <a:pt x="1412" y="2091"/>
                  </a:lnTo>
                  <a:lnTo>
                    <a:pt x="132" y="2091"/>
                  </a:lnTo>
                  <a:lnTo>
                    <a:pt x="132" y="130"/>
                  </a:lnTo>
                  <a:close/>
                  <a:moveTo>
                    <a:pt x="65" y="0"/>
                  </a:moveTo>
                  <a:cubicBezTo>
                    <a:pt x="29" y="0"/>
                    <a:pt x="1" y="29"/>
                    <a:pt x="1" y="65"/>
                  </a:cubicBezTo>
                  <a:lnTo>
                    <a:pt x="1" y="2157"/>
                  </a:lnTo>
                  <a:cubicBezTo>
                    <a:pt x="1" y="2193"/>
                    <a:pt x="29" y="2221"/>
                    <a:pt x="65" y="2221"/>
                  </a:cubicBezTo>
                  <a:lnTo>
                    <a:pt x="1475" y="2221"/>
                  </a:lnTo>
                  <a:cubicBezTo>
                    <a:pt x="1512" y="2221"/>
                    <a:pt x="1540" y="2193"/>
                    <a:pt x="1540" y="2157"/>
                  </a:cubicBezTo>
                  <a:lnTo>
                    <a:pt x="1540" y="65"/>
                  </a:lnTo>
                  <a:cubicBezTo>
                    <a:pt x="1540" y="29"/>
                    <a:pt x="1512" y="0"/>
                    <a:pt x="1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5"/>
            <p:cNvSpPr/>
            <p:nvPr/>
          </p:nvSpPr>
          <p:spPr>
            <a:xfrm>
              <a:off x="5986496" y="3093926"/>
              <a:ext cx="77385" cy="67027"/>
            </a:xfrm>
            <a:custGeom>
              <a:rect b="b" l="l" r="r" t="t"/>
              <a:pathLst>
                <a:path extrusionOk="0" h="1223" w="1412">
                  <a:moveTo>
                    <a:pt x="1" y="1"/>
                  </a:moveTo>
                  <a:lnTo>
                    <a:pt x="1" y="1222"/>
                  </a:lnTo>
                  <a:lnTo>
                    <a:pt x="1411" y="1222"/>
                  </a:lnTo>
                  <a:lnTo>
                    <a:pt x="1411"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5"/>
            <p:cNvSpPr/>
            <p:nvPr/>
          </p:nvSpPr>
          <p:spPr>
            <a:xfrm>
              <a:off x="5982989" y="3090418"/>
              <a:ext cx="84455" cy="74096"/>
            </a:xfrm>
            <a:custGeom>
              <a:rect b="b" l="l" r="r" t="t"/>
              <a:pathLst>
                <a:path extrusionOk="0" h="1352" w="1541">
                  <a:moveTo>
                    <a:pt x="1411" y="130"/>
                  </a:moveTo>
                  <a:lnTo>
                    <a:pt x="1411" y="1222"/>
                  </a:lnTo>
                  <a:lnTo>
                    <a:pt x="130" y="1222"/>
                  </a:lnTo>
                  <a:lnTo>
                    <a:pt x="130" y="130"/>
                  </a:lnTo>
                  <a:close/>
                  <a:moveTo>
                    <a:pt x="65" y="0"/>
                  </a:moveTo>
                  <a:cubicBezTo>
                    <a:pt x="28" y="0"/>
                    <a:pt x="0" y="28"/>
                    <a:pt x="0" y="65"/>
                  </a:cubicBezTo>
                  <a:lnTo>
                    <a:pt x="0" y="1287"/>
                  </a:lnTo>
                  <a:cubicBezTo>
                    <a:pt x="0" y="1323"/>
                    <a:pt x="28" y="1351"/>
                    <a:pt x="65" y="1351"/>
                  </a:cubicBezTo>
                  <a:lnTo>
                    <a:pt x="1475" y="1351"/>
                  </a:lnTo>
                  <a:cubicBezTo>
                    <a:pt x="1511" y="1351"/>
                    <a:pt x="1541" y="1323"/>
                    <a:pt x="1541" y="1287"/>
                  </a:cubicBezTo>
                  <a:lnTo>
                    <a:pt x="1541" y="65"/>
                  </a:lnTo>
                  <a:cubicBezTo>
                    <a:pt x="1541" y="28"/>
                    <a:pt x="1511" y="0"/>
                    <a:pt x="1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5"/>
            <p:cNvSpPr/>
            <p:nvPr/>
          </p:nvSpPr>
          <p:spPr>
            <a:xfrm>
              <a:off x="5980851" y="3093871"/>
              <a:ext cx="77330" cy="62423"/>
            </a:xfrm>
            <a:custGeom>
              <a:rect b="b" l="l" r="r" t="t"/>
              <a:pathLst>
                <a:path extrusionOk="0" h="1139" w="1411">
                  <a:moveTo>
                    <a:pt x="0" y="1"/>
                  </a:moveTo>
                  <a:lnTo>
                    <a:pt x="0" y="1139"/>
                  </a:lnTo>
                  <a:lnTo>
                    <a:pt x="1410" y="1139"/>
                  </a:lnTo>
                  <a:lnTo>
                    <a:pt x="14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5"/>
            <p:cNvSpPr/>
            <p:nvPr/>
          </p:nvSpPr>
          <p:spPr>
            <a:xfrm>
              <a:off x="5977344" y="3090418"/>
              <a:ext cx="84400" cy="69493"/>
            </a:xfrm>
            <a:custGeom>
              <a:rect b="b" l="l" r="r" t="t"/>
              <a:pathLst>
                <a:path extrusionOk="0" h="1268" w="1540">
                  <a:moveTo>
                    <a:pt x="1411" y="128"/>
                  </a:moveTo>
                  <a:lnTo>
                    <a:pt x="1411" y="1138"/>
                  </a:lnTo>
                  <a:lnTo>
                    <a:pt x="130" y="1138"/>
                  </a:lnTo>
                  <a:lnTo>
                    <a:pt x="130" y="128"/>
                  </a:lnTo>
                  <a:close/>
                  <a:moveTo>
                    <a:pt x="1" y="0"/>
                  </a:moveTo>
                  <a:lnTo>
                    <a:pt x="1" y="1267"/>
                  </a:lnTo>
                  <a:lnTo>
                    <a:pt x="1540" y="1267"/>
                  </a:lnTo>
                  <a:lnTo>
                    <a:pt x="1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5"/>
            <p:cNvSpPr/>
            <p:nvPr/>
          </p:nvSpPr>
          <p:spPr>
            <a:xfrm>
              <a:off x="5881875" y="3129384"/>
              <a:ext cx="77330" cy="31622"/>
            </a:xfrm>
            <a:custGeom>
              <a:rect b="b" l="l" r="r" t="t"/>
              <a:pathLst>
                <a:path extrusionOk="0" h="577" w="1411">
                  <a:moveTo>
                    <a:pt x="0" y="0"/>
                  </a:moveTo>
                  <a:lnTo>
                    <a:pt x="0" y="576"/>
                  </a:lnTo>
                  <a:lnTo>
                    <a:pt x="1411" y="576"/>
                  </a:lnTo>
                  <a:lnTo>
                    <a:pt x="1411"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5"/>
            <p:cNvSpPr/>
            <p:nvPr/>
          </p:nvSpPr>
          <p:spPr>
            <a:xfrm>
              <a:off x="5878313" y="3125767"/>
              <a:ext cx="84455" cy="38747"/>
            </a:xfrm>
            <a:custGeom>
              <a:rect b="b" l="l" r="r" t="t"/>
              <a:pathLst>
                <a:path extrusionOk="0" h="707" w="1541">
                  <a:moveTo>
                    <a:pt x="1412" y="130"/>
                  </a:moveTo>
                  <a:lnTo>
                    <a:pt x="1412" y="577"/>
                  </a:lnTo>
                  <a:lnTo>
                    <a:pt x="132" y="577"/>
                  </a:lnTo>
                  <a:lnTo>
                    <a:pt x="132" y="130"/>
                  </a:lnTo>
                  <a:close/>
                  <a:moveTo>
                    <a:pt x="65" y="1"/>
                  </a:moveTo>
                  <a:cubicBezTo>
                    <a:pt x="29" y="1"/>
                    <a:pt x="1" y="30"/>
                    <a:pt x="1" y="66"/>
                  </a:cubicBezTo>
                  <a:lnTo>
                    <a:pt x="1" y="642"/>
                  </a:lnTo>
                  <a:cubicBezTo>
                    <a:pt x="1" y="678"/>
                    <a:pt x="29" y="706"/>
                    <a:pt x="65" y="706"/>
                  </a:cubicBezTo>
                  <a:lnTo>
                    <a:pt x="1476" y="706"/>
                  </a:lnTo>
                  <a:cubicBezTo>
                    <a:pt x="1512" y="706"/>
                    <a:pt x="1541" y="678"/>
                    <a:pt x="1541" y="642"/>
                  </a:cubicBezTo>
                  <a:lnTo>
                    <a:pt x="1541" y="66"/>
                  </a:lnTo>
                  <a:cubicBezTo>
                    <a:pt x="1541" y="30"/>
                    <a:pt x="1512" y="1"/>
                    <a:pt x="1476"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5"/>
            <p:cNvSpPr/>
            <p:nvPr/>
          </p:nvSpPr>
          <p:spPr>
            <a:xfrm>
              <a:off x="5876176" y="3129439"/>
              <a:ext cx="77330" cy="29375"/>
            </a:xfrm>
            <a:custGeom>
              <a:rect b="b" l="l" r="r" t="t"/>
              <a:pathLst>
                <a:path extrusionOk="0" h="536" w="1411">
                  <a:moveTo>
                    <a:pt x="0" y="0"/>
                  </a:moveTo>
                  <a:lnTo>
                    <a:pt x="0" y="536"/>
                  </a:lnTo>
                  <a:lnTo>
                    <a:pt x="1411" y="536"/>
                  </a:lnTo>
                  <a:lnTo>
                    <a:pt x="1411" y="0"/>
                  </a:ln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5"/>
            <p:cNvSpPr/>
            <p:nvPr/>
          </p:nvSpPr>
          <p:spPr>
            <a:xfrm>
              <a:off x="5872668" y="3125821"/>
              <a:ext cx="84455" cy="36610"/>
            </a:xfrm>
            <a:custGeom>
              <a:rect b="b" l="l" r="r" t="t"/>
              <a:pathLst>
                <a:path extrusionOk="0" h="668" w="1541">
                  <a:moveTo>
                    <a:pt x="1412" y="130"/>
                  </a:moveTo>
                  <a:lnTo>
                    <a:pt x="1412" y="537"/>
                  </a:lnTo>
                  <a:lnTo>
                    <a:pt x="131" y="537"/>
                  </a:lnTo>
                  <a:lnTo>
                    <a:pt x="131" y="130"/>
                  </a:lnTo>
                  <a:close/>
                  <a:moveTo>
                    <a:pt x="64" y="1"/>
                  </a:moveTo>
                  <a:cubicBezTo>
                    <a:pt x="28" y="1"/>
                    <a:pt x="0" y="30"/>
                    <a:pt x="0" y="66"/>
                  </a:cubicBezTo>
                  <a:lnTo>
                    <a:pt x="0" y="602"/>
                  </a:lnTo>
                  <a:cubicBezTo>
                    <a:pt x="0" y="638"/>
                    <a:pt x="28" y="667"/>
                    <a:pt x="64" y="667"/>
                  </a:cubicBezTo>
                  <a:lnTo>
                    <a:pt x="1475" y="667"/>
                  </a:lnTo>
                  <a:cubicBezTo>
                    <a:pt x="1511" y="667"/>
                    <a:pt x="1540" y="637"/>
                    <a:pt x="1540" y="602"/>
                  </a:cubicBezTo>
                  <a:lnTo>
                    <a:pt x="1540" y="66"/>
                  </a:lnTo>
                  <a:cubicBezTo>
                    <a:pt x="1540" y="30"/>
                    <a:pt x="1511" y="1"/>
                    <a:pt x="1475"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5"/>
            <p:cNvSpPr/>
            <p:nvPr/>
          </p:nvSpPr>
          <p:spPr>
            <a:xfrm>
              <a:off x="5892836" y="2973193"/>
              <a:ext cx="176088" cy="119420"/>
            </a:xfrm>
            <a:custGeom>
              <a:rect b="b" l="l" r="r" t="t"/>
              <a:pathLst>
                <a:path extrusionOk="0" h="2179" w="3213">
                  <a:moveTo>
                    <a:pt x="2966" y="1"/>
                  </a:moveTo>
                  <a:cubicBezTo>
                    <a:pt x="2899" y="1"/>
                    <a:pt x="2832" y="32"/>
                    <a:pt x="2789" y="91"/>
                  </a:cubicBezTo>
                  <a:lnTo>
                    <a:pt x="2783" y="100"/>
                  </a:lnTo>
                  <a:cubicBezTo>
                    <a:pt x="2618" y="324"/>
                    <a:pt x="2444" y="547"/>
                    <a:pt x="2236" y="741"/>
                  </a:cubicBezTo>
                  <a:cubicBezTo>
                    <a:pt x="2030" y="938"/>
                    <a:pt x="1812" y="1125"/>
                    <a:pt x="1574" y="1289"/>
                  </a:cubicBezTo>
                  <a:cubicBezTo>
                    <a:pt x="1339" y="1455"/>
                    <a:pt x="1091" y="1607"/>
                    <a:pt x="833" y="1742"/>
                  </a:cubicBezTo>
                  <a:cubicBezTo>
                    <a:pt x="576" y="1876"/>
                    <a:pt x="308" y="1997"/>
                    <a:pt x="34" y="2094"/>
                  </a:cubicBezTo>
                  <a:lnTo>
                    <a:pt x="34" y="2091"/>
                  </a:lnTo>
                  <a:cubicBezTo>
                    <a:pt x="12" y="2100"/>
                    <a:pt x="1" y="2123"/>
                    <a:pt x="6" y="2145"/>
                  </a:cubicBezTo>
                  <a:cubicBezTo>
                    <a:pt x="11" y="2165"/>
                    <a:pt x="29" y="2179"/>
                    <a:pt x="49" y="2179"/>
                  </a:cubicBezTo>
                  <a:cubicBezTo>
                    <a:pt x="53" y="2179"/>
                    <a:pt x="56" y="2179"/>
                    <a:pt x="60" y="2178"/>
                  </a:cubicBezTo>
                  <a:cubicBezTo>
                    <a:pt x="350" y="2107"/>
                    <a:pt x="631" y="2012"/>
                    <a:pt x="909" y="1899"/>
                  </a:cubicBezTo>
                  <a:cubicBezTo>
                    <a:pt x="1185" y="1788"/>
                    <a:pt x="1455" y="1658"/>
                    <a:pt x="1717" y="1509"/>
                  </a:cubicBezTo>
                  <a:cubicBezTo>
                    <a:pt x="1979" y="1363"/>
                    <a:pt x="2229" y="1192"/>
                    <a:pt x="2467" y="1002"/>
                  </a:cubicBezTo>
                  <a:cubicBezTo>
                    <a:pt x="2709" y="815"/>
                    <a:pt x="2923" y="595"/>
                    <a:pt x="3129" y="363"/>
                  </a:cubicBezTo>
                  <a:cubicBezTo>
                    <a:pt x="3134" y="358"/>
                    <a:pt x="3139" y="352"/>
                    <a:pt x="3142" y="347"/>
                  </a:cubicBezTo>
                  <a:cubicBezTo>
                    <a:pt x="3213" y="249"/>
                    <a:pt x="3192" y="113"/>
                    <a:pt x="3094" y="42"/>
                  </a:cubicBezTo>
                  <a:cubicBezTo>
                    <a:pt x="3055" y="14"/>
                    <a:pt x="3011" y="1"/>
                    <a:pt x="29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5"/>
            <p:cNvSpPr/>
            <p:nvPr/>
          </p:nvSpPr>
          <p:spPr>
            <a:xfrm>
              <a:off x="6023325" y="2952093"/>
              <a:ext cx="52503" cy="62478"/>
            </a:xfrm>
            <a:custGeom>
              <a:rect b="b" l="l" r="r" t="t"/>
              <a:pathLst>
                <a:path extrusionOk="0" h="1140" w="958">
                  <a:moveTo>
                    <a:pt x="957" y="0"/>
                  </a:moveTo>
                  <a:lnTo>
                    <a:pt x="0" y="651"/>
                  </a:lnTo>
                  <a:lnTo>
                    <a:pt x="481" y="735"/>
                  </a:lnTo>
                  <a:lnTo>
                    <a:pt x="755" y="1140"/>
                  </a:lnTo>
                  <a:lnTo>
                    <a:pt x="9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5"/>
            <p:cNvSpPr/>
            <p:nvPr/>
          </p:nvSpPr>
          <p:spPr>
            <a:xfrm>
              <a:off x="7503089" y="1782468"/>
              <a:ext cx="213520" cy="327076"/>
            </a:xfrm>
            <a:custGeom>
              <a:rect b="b" l="l" r="r" t="t"/>
              <a:pathLst>
                <a:path extrusionOk="0" h="5968" w="3896">
                  <a:moveTo>
                    <a:pt x="413" y="0"/>
                  </a:moveTo>
                  <a:cubicBezTo>
                    <a:pt x="177" y="0"/>
                    <a:pt x="0" y="8"/>
                    <a:pt x="0" y="8"/>
                  </a:cubicBezTo>
                  <a:lnTo>
                    <a:pt x="3277" y="5967"/>
                  </a:lnTo>
                  <a:cubicBezTo>
                    <a:pt x="3714" y="5166"/>
                    <a:pt x="3895" y="3778"/>
                    <a:pt x="3780" y="3382"/>
                  </a:cubicBezTo>
                  <a:cubicBezTo>
                    <a:pt x="3399" y="2080"/>
                    <a:pt x="1824" y="326"/>
                    <a:pt x="1526" y="138"/>
                  </a:cubicBezTo>
                  <a:cubicBezTo>
                    <a:pt x="1341" y="22"/>
                    <a:pt x="798" y="0"/>
                    <a:pt x="4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5"/>
            <p:cNvSpPr/>
            <p:nvPr/>
          </p:nvSpPr>
          <p:spPr>
            <a:xfrm>
              <a:off x="7503089" y="1779783"/>
              <a:ext cx="213520" cy="329762"/>
            </a:xfrm>
            <a:custGeom>
              <a:rect b="b" l="l" r="r" t="t"/>
              <a:pathLst>
                <a:path extrusionOk="0" fill="none" h="6017" w="3896">
                  <a:moveTo>
                    <a:pt x="0" y="57"/>
                  </a:moveTo>
                  <a:cubicBezTo>
                    <a:pt x="0" y="57"/>
                    <a:pt x="1228" y="0"/>
                    <a:pt x="1526" y="187"/>
                  </a:cubicBezTo>
                  <a:cubicBezTo>
                    <a:pt x="1824" y="375"/>
                    <a:pt x="3399" y="2129"/>
                    <a:pt x="3780" y="3431"/>
                  </a:cubicBezTo>
                  <a:cubicBezTo>
                    <a:pt x="3895" y="3827"/>
                    <a:pt x="3714" y="5215"/>
                    <a:pt x="3277" y="6016"/>
                  </a:cubicBezTo>
                </a:path>
              </a:pathLst>
            </a:custGeom>
            <a:noFill/>
            <a:ln cap="flat" cmpd="sng" w="425">
              <a:solidFill>
                <a:srgbClr val="121B46"/>
              </a:solidFill>
              <a:prstDash val="solid"/>
              <a:miter lim="10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5"/>
            <p:cNvSpPr/>
            <p:nvPr/>
          </p:nvSpPr>
          <p:spPr>
            <a:xfrm>
              <a:off x="7094415" y="1813597"/>
              <a:ext cx="490340" cy="398323"/>
            </a:xfrm>
            <a:custGeom>
              <a:rect b="b" l="l" r="r" t="t"/>
              <a:pathLst>
                <a:path extrusionOk="0" h="7268" w="8947">
                  <a:moveTo>
                    <a:pt x="755" y="0"/>
                  </a:moveTo>
                  <a:cubicBezTo>
                    <a:pt x="549" y="0"/>
                    <a:pt x="377" y="161"/>
                    <a:pt x="366" y="369"/>
                  </a:cubicBezTo>
                  <a:lnTo>
                    <a:pt x="309" y="1339"/>
                  </a:lnTo>
                  <a:lnTo>
                    <a:pt x="13" y="6398"/>
                  </a:lnTo>
                  <a:cubicBezTo>
                    <a:pt x="1" y="6614"/>
                    <a:pt x="166" y="6799"/>
                    <a:pt x="383" y="6811"/>
                  </a:cubicBezTo>
                  <a:lnTo>
                    <a:pt x="8168" y="7266"/>
                  </a:lnTo>
                  <a:cubicBezTo>
                    <a:pt x="8177" y="7267"/>
                    <a:pt x="8185" y="7267"/>
                    <a:pt x="8193" y="7267"/>
                  </a:cubicBezTo>
                  <a:cubicBezTo>
                    <a:pt x="8399" y="7267"/>
                    <a:pt x="8571" y="7107"/>
                    <a:pt x="8582" y="6898"/>
                  </a:cubicBezTo>
                  <a:lnTo>
                    <a:pt x="8648" y="5787"/>
                  </a:lnTo>
                  <a:lnTo>
                    <a:pt x="8934" y="869"/>
                  </a:lnTo>
                  <a:cubicBezTo>
                    <a:pt x="8947" y="654"/>
                    <a:pt x="8783" y="468"/>
                    <a:pt x="8566" y="456"/>
                  </a:cubicBezTo>
                  <a:lnTo>
                    <a:pt x="779" y="1"/>
                  </a:lnTo>
                  <a:cubicBezTo>
                    <a:pt x="771" y="0"/>
                    <a:pt x="763" y="0"/>
                    <a:pt x="755" y="0"/>
                  </a:cubicBezTo>
                  <a:close/>
                </a:path>
              </a:pathLst>
            </a:custGeom>
            <a:solidFill>
              <a:schemeClr val="lt1"/>
            </a:solidFill>
            <a:ln cap="flat" cmpd="sng" w="9525">
              <a:solidFill>
                <a:schemeClr val="dk1"/>
              </a:solidFill>
              <a:prstDash val="solid"/>
              <a:miter lim="10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5"/>
            <p:cNvSpPr/>
            <p:nvPr/>
          </p:nvSpPr>
          <p:spPr>
            <a:xfrm>
              <a:off x="7094415" y="1812884"/>
              <a:ext cx="490340" cy="399693"/>
            </a:xfrm>
            <a:custGeom>
              <a:rect b="b" l="l" r="r" t="t"/>
              <a:pathLst>
                <a:path extrusionOk="0" fill="none" h="7293" w="8947">
                  <a:moveTo>
                    <a:pt x="383" y="6824"/>
                  </a:moveTo>
                  <a:lnTo>
                    <a:pt x="8168" y="7279"/>
                  </a:lnTo>
                  <a:cubicBezTo>
                    <a:pt x="8385" y="7293"/>
                    <a:pt x="8571" y="7128"/>
                    <a:pt x="8582" y="6911"/>
                  </a:cubicBezTo>
                  <a:lnTo>
                    <a:pt x="8648" y="5800"/>
                  </a:lnTo>
                  <a:lnTo>
                    <a:pt x="8934" y="882"/>
                  </a:lnTo>
                  <a:cubicBezTo>
                    <a:pt x="8947" y="667"/>
                    <a:pt x="8783" y="481"/>
                    <a:pt x="8566" y="469"/>
                  </a:cubicBezTo>
                  <a:lnTo>
                    <a:pt x="779" y="14"/>
                  </a:lnTo>
                  <a:cubicBezTo>
                    <a:pt x="563" y="0"/>
                    <a:pt x="378" y="165"/>
                    <a:pt x="366" y="382"/>
                  </a:cubicBezTo>
                  <a:lnTo>
                    <a:pt x="309" y="1352"/>
                  </a:lnTo>
                  <a:lnTo>
                    <a:pt x="13" y="6411"/>
                  </a:lnTo>
                  <a:cubicBezTo>
                    <a:pt x="1" y="6627"/>
                    <a:pt x="166" y="6812"/>
                    <a:pt x="383" y="6824"/>
                  </a:cubicBezTo>
                  <a:close/>
                </a:path>
              </a:pathLst>
            </a:custGeom>
            <a:noFill/>
            <a:ln cap="flat" cmpd="sng" w="650">
              <a:solidFill>
                <a:srgbClr val="180050"/>
              </a:solidFill>
              <a:prstDash val="solid"/>
              <a:miter lim="10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5"/>
            <p:cNvSpPr/>
            <p:nvPr/>
          </p:nvSpPr>
          <p:spPr>
            <a:xfrm>
              <a:off x="7323605" y="1905558"/>
              <a:ext cx="75357" cy="86153"/>
            </a:xfrm>
            <a:custGeom>
              <a:rect b="b" l="l" r="r" t="t"/>
              <a:pathLst>
                <a:path extrusionOk="0" h="1572" w="1375">
                  <a:moveTo>
                    <a:pt x="1344" y="1"/>
                  </a:moveTo>
                  <a:cubicBezTo>
                    <a:pt x="564" y="88"/>
                    <a:pt x="0" y="790"/>
                    <a:pt x="87" y="1571"/>
                  </a:cubicBezTo>
                  <a:lnTo>
                    <a:pt x="362" y="1541"/>
                  </a:lnTo>
                  <a:cubicBezTo>
                    <a:pt x="357" y="1478"/>
                    <a:pt x="353" y="1414"/>
                    <a:pt x="357" y="1349"/>
                  </a:cubicBezTo>
                  <a:cubicBezTo>
                    <a:pt x="389" y="781"/>
                    <a:pt x="828" y="333"/>
                    <a:pt x="1374" y="269"/>
                  </a:cubicBezTo>
                  <a:lnTo>
                    <a:pt x="13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5"/>
            <p:cNvSpPr/>
            <p:nvPr/>
          </p:nvSpPr>
          <p:spPr>
            <a:xfrm>
              <a:off x="7323825" y="1903311"/>
              <a:ext cx="77604" cy="90647"/>
            </a:xfrm>
            <a:custGeom>
              <a:rect b="b" l="l" r="r" t="t"/>
              <a:pathLst>
                <a:path extrusionOk="0" h="1654" w="1416">
                  <a:moveTo>
                    <a:pt x="1304" y="89"/>
                  </a:moveTo>
                  <a:lnTo>
                    <a:pt x="1323" y="274"/>
                  </a:lnTo>
                  <a:cubicBezTo>
                    <a:pt x="766" y="361"/>
                    <a:pt x="343" y="821"/>
                    <a:pt x="310" y="1389"/>
                  </a:cubicBezTo>
                  <a:cubicBezTo>
                    <a:pt x="307" y="1438"/>
                    <a:pt x="309" y="1490"/>
                    <a:pt x="313" y="1546"/>
                  </a:cubicBezTo>
                  <a:lnTo>
                    <a:pt x="121" y="1566"/>
                  </a:lnTo>
                  <a:cubicBezTo>
                    <a:pt x="92" y="1215"/>
                    <a:pt x="197" y="871"/>
                    <a:pt x="419" y="594"/>
                  </a:cubicBezTo>
                  <a:cubicBezTo>
                    <a:pt x="641" y="316"/>
                    <a:pt x="954" y="138"/>
                    <a:pt x="1304" y="89"/>
                  </a:cubicBezTo>
                  <a:close/>
                  <a:moveTo>
                    <a:pt x="1342" y="0"/>
                  </a:moveTo>
                  <a:cubicBezTo>
                    <a:pt x="1340" y="0"/>
                    <a:pt x="1339" y="0"/>
                    <a:pt x="1338" y="0"/>
                  </a:cubicBezTo>
                  <a:cubicBezTo>
                    <a:pt x="949" y="44"/>
                    <a:pt x="599" y="236"/>
                    <a:pt x="355" y="540"/>
                  </a:cubicBezTo>
                  <a:cubicBezTo>
                    <a:pt x="110" y="845"/>
                    <a:pt x="0" y="1227"/>
                    <a:pt x="43" y="1616"/>
                  </a:cubicBezTo>
                  <a:cubicBezTo>
                    <a:pt x="46" y="1637"/>
                    <a:pt x="63" y="1653"/>
                    <a:pt x="82" y="1654"/>
                  </a:cubicBezTo>
                  <a:cubicBezTo>
                    <a:pt x="83" y="1654"/>
                    <a:pt x="85" y="1654"/>
                    <a:pt x="91" y="1652"/>
                  </a:cubicBezTo>
                  <a:lnTo>
                    <a:pt x="366" y="1622"/>
                  </a:lnTo>
                  <a:cubicBezTo>
                    <a:pt x="388" y="1619"/>
                    <a:pt x="405" y="1600"/>
                    <a:pt x="402" y="1577"/>
                  </a:cubicBezTo>
                  <a:cubicBezTo>
                    <a:pt x="395" y="1509"/>
                    <a:pt x="392" y="1448"/>
                    <a:pt x="396" y="1391"/>
                  </a:cubicBezTo>
                  <a:cubicBezTo>
                    <a:pt x="427" y="851"/>
                    <a:pt x="840" y="413"/>
                    <a:pt x="1376" y="350"/>
                  </a:cubicBezTo>
                  <a:cubicBezTo>
                    <a:pt x="1398" y="347"/>
                    <a:pt x="1416" y="327"/>
                    <a:pt x="1413" y="304"/>
                  </a:cubicBezTo>
                  <a:lnTo>
                    <a:pt x="1383" y="37"/>
                  </a:lnTo>
                  <a:cubicBezTo>
                    <a:pt x="1381" y="16"/>
                    <a:pt x="1362" y="0"/>
                    <a:pt x="13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5"/>
            <p:cNvSpPr/>
            <p:nvPr/>
          </p:nvSpPr>
          <p:spPr>
            <a:xfrm>
              <a:off x="7328428" y="1990011"/>
              <a:ext cx="86099" cy="71027"/>
            </a:xfrm>
            <a:custGeom>
              <a:rect b="b" l="l" r="r" t="t"/>
              <a:pathLst>
                <a:path extrusionOk="0" h="1296" w="1571">
                  <a:moveTo>
                    <a:pt x="275" y="0"/>
                  </a:moveTo>
                  <a:lnTo>
                    <a:pt x="0" y="30"/>
                  </a:lnTo>
                  <a:cubicBezTo>
                    <a:pt x="82" y="757"/>
                    <a:pt x="696" y="1296"/>
                    <a:pt x="1411" y="1296"/>
                  </a:cubicBezTo>
                  <a:cubicBezTo>
                    <a:pt x="1464" y="1296"/>
                    <a:pt x="1517" y="1293"/>
                    <a:pt x="1571" y="1287"/>
                  </a:cubicBezTo>
                  <a:lnTo>
                    <a:pt x="1541" y="1023"/>
                  </a:lnTo>
                  <a:cubicBezTo>
                    <a:pt x="1501" y="1028"/>
                    <a:pt x="1461" y="1031"/>
                    <a:pt x="1421" y="1031"/>
                  </a:cubicBezTo>
                  <a:cubicBezTo>
                    <a:pt x="1400" y="1031"/>
                    <a:pt x="1379" y="1030"/>
                    <a:pt x="1358" y="1028"/>
                  </a:cubicBezTo>
                  <a:cubicBezTo>
                    <a:pt x="785" y="995"/>
                    <a:pt x="336" y="551"/>
                    <a:pt x="2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5"/>
            <p:cNvSpPr/>
            <p:nvPr/>
          </p:nvSpPr>
          <p:spPr>
            <a:xfrm>
              <a:off x="7326072" y="1987654"/>
              <a:ext cx="90921" cy="75686"/>
            </a:xfrm>
            <a:custGeom>
              <a:rect b="b" l="l" r="r" t="t"/>
              <a:pathLst>
                <a:path extrusionOk="0" h="1381" w="1659">
                  <a:moveTo>
                    <a:pt x="281" y="88"/>
                  </a:moveTo>
                  <a:cubicBezTo>
                    <a:pt x="361" y="650"/>
                    <a:pt x="824" y="1079"/>
                    <a:pt x="1397" y="1112"/>
                  </a:cubicBezTo>
                  <a:cubicBezTo>
                    <a:pt x="1418" y="1113"/>
                    <a:pt x="1440" y="1114"/>
                    <a:pt x="1463" y="1114"/>
                  </a:cubicBezTo>
                  <a:cubicBezTo>
                    <a:pt x="1490" y="1114"/>
                    <a:pt x="1517" y="1113"/>
                    <a:pt x="1545" y="1111"/>
                  </a:cubicBezTo>
                  <a:lnTo>
                    <a:pt x="1565" y="1293"/>
                  </a:lnTo>
                  <a:cubicBezTo>
                    <a:pt x="1527" y="1295"/>
                    <a:pt x="1490" y="1297"/>
                    <a:pt x="1453" y="1297"/>
                  </a:cubicBezTo>
                  <a:cubicBezTo>
                    <a:pt x="1141" y="1297"/>
                    <a:pt x="839" y="1192"/>
                    <a:pt x="592" y="994"/>
                  </a:cubicBezTo>
                  <a:cubicBezTo>
                    <a:pt x="316" y="773"/>
                    <a:pt x="138" y="459"/>
                    <a:pt x="89" y="109"/>
                  </a:cubicBezTo>
                  <a:lnTo>
                    <a:pt x="281" y="88"/>
                  </a:lnTo>
                  <a:close/>
                  <a:moveTo>
                    <a:pt x="318" y="0"/>
                  </a:moveTo>
                  <a:cubicBezTo>
                    <a:pt x="317" y="0"/>
                    <a:pt x="316" y="0"/>
                    <a:pt x="314" y="0"/>
                  </a:cubicBezTo>
                  <a:lnTo>
                    <a:pt x="39" y="30"/>
                  </a:lnTo>
                  <a:cubicBezTo>
                    <a:pt x="28" y="32"/>
                    <a:pt x="17" y="37"/>
                    <a:pt x="11" y="46"/>
                  </a:cubicBezTo>
                  <a:cubicBezTo>
                    <a:pt x="5" y="54"/>
                    <a:pt x="1" y="67"/>
                    <a:pt x="2" y="77"/>
                  </a:cubicBezTo>
                  <a:cubicBezTo>
                    <a:pt x="44" y="466"/>
                    <a:pt x="236" y="815"/>
                    <a:pt x="541" y="1059"/>
                  </a:cubicBezTo>
                  <a:cubicBezTo>
                    <a:pt x="781" y="1251"/>
                    <a:pt x="1069" y="1361"/>
                    <a:pt x="1370" y="1378"/>
                  </a:cubicBezTo>
                  <a:cubicBezTo>
                    <a:pt x="1398" y="1379"/>
                    <a:pt x="1426" y="1380"/>
                    <a:pt x="1455" y="1380"/>
                  </a:cubicBezTo>
                  <a:cubicBezTo>
                    <a:pt x="1509" y="1380"/>
                    <a:pt x="1564" y="1377"/>
                    <a:pt x="1620" y="1370"/>
                  </a:cubicBezTo>
                  <a:cubicBezTo>
                    <a:pt x="1642" y="1369"/>
                    <a:pt x="1658" y="1349"/>
                    <a:pt x="1656" y="1325"/>
                  </a:cubicBezTo>
                  <a:lnTo>
                    <a:pt x="1627" y="1061"/>
                  </a:lnTo>
                  <a:cubicBezTo>
                    <a:pt x="1625" y="1041"/>
                    <a:pt x="1606" y="1025"/>
                    <a:pt x="1586" y="1025"/>
                  </a:cubicBezTo>
                  <a:cubicBezTo>
                    <a:pt x="1585" y="1025"/>
                    <a:pt x="1584" y="1025"/>
                    <a:pt x="1582" y="1025"/>
                  </a:cubicBezTo>
                  <a:cubicBezTo>
                    <a:pt x="1539" y="1030"/>
                    <a:pt x="1499" y="1032"/>
                    <a:pt x="1462" y="1032"/>
                  </a:cubicBezTo>
                  <a:cubicBezTo>
                    <a:pt x="1442" y="1032"/>
                    <a:pt x="1423" y="1031"/>
                    <a:pt x="1404" y="1030"/>
                  </a:cubicBezTo>
                  <a:cubicBezTo>
                    <a:pt x="858" y="998"/>
                    <a:pt x="420" y="582"/>
                    <a:pt x="361" y="38"/>
                  </a:cubicBezTo>
                  <a:cubicBezTo>
                    <a:pt x="360" y="26"/>
                    <a:pt x="355" y="16"/>
                    <a:pt x="345" y="10"/>
                  </a:cubicBezTo>
                  <a:cubicBezTo>
                    <a:pt x="338" y="3"/>
                    <a:pt x="328"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5"/>
            <p:cNvSpPr/>
            <p:nvPr/>
          </p:nvSpPr>
          <p:spPr>
            <a:xfrm>
              <a:off x="7397317" y="1905119"/>
              <a:ext cx="86702" cy="155372"/>
            </a:xfrm>
            <a:custGeom>
              <a:rect b="b" l="l" r="r" t="t"/>
              <a:pathLst>
                <a:path extrusionOk="0" h="2835" w="1582">
                  <a:moveTo>
                    <a:pt x="158" y="0"/>
                  </a:moveTo>
                  <a:cubicBezTo>
                    <a:pt x="106" y="0"/>
                    <a:pt x="53" y="3"/>
                    <a:pt x="0" y="9"/>
                  </a:cubicBezTo>
                  <a:lnTo>
                    <a:pt x="30" y="277"/>
                  </a:lnTo>
                  <a:cubicBezTo>
                    <a:pt x="80" y="270"/>
                    <a:pt x="130" y="267"/>
                    <a:pt x="181" y="267"/>
                  </a:cubicBezTo>
                  <a:cubicBezTo>
                    <a:pt x="199" y="267"/>
                    <a:pt x="216" y="268"/>
                    <a:pt x="234" y="268"/>
                  </a:cubicBezTo>
                  <a:cubicBezTo>
                    <a:pt x="871" y="305"/>
                    <a:pt x="1359" y="853"/>
                    <a:pt x="1321" y="1490"/>
                  </a:cubicBezTo>
                  <a:cubicBezTo>
                    <a:pt x="1287" y="2064"/>
                    <a:pt x="840" y="2515"/>
                    <a:pt x="283" y="2571"/>
                  </a:cubicBezTo>
                  <a:lnTo>
                    <a:pt x="311" y="2835"/>
                  </a:lnTo>
                  <a:cubicBezTo>
                    <a:pt x="897" y="2769"/>
                    <a:pt x="1360" y="2358"/>
                    <a:pt x="1519" y="1826"/>
                  </a:cubicBezTo>
                  <a:cubicBezTo>
                    <a:pt x="1545" y="1739"/>
                    <a:pt x="1564" y="1647"/>
                    <a:pt x="1572" y="1551"/>
                  </a:cubicBezTo>
                  <a:cubicBezTo>
                    <a:pt x="1582" y="1461"/>
                    <a:pt x="1581" y="1363"/>
                    <a:pt x="1570" y="1267"/>
                  </a:cubicBezTo>
                  <a:cubicBezTo>
                    <a:pt x="1489" y="538"/>
                    <a:pt x="874" y="0"/>
                    <a:pt x="1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5"/>
            <p:cNvSpPr/>
            <p:nvPr/>
          </p:nvSpPr>
          <p:spPr>
            <a:xfrm>
              <a:off x="7394741" y="1902818"/>
              <a:ext cx="91579" cy="160305"/>
            </a:xfrm>
            <a:custGeom>
              <a:rect b="b" l="l" r="r" t="t"/>
              <a:pathLst>
                <a:path extrusionOk="0" h="2925" w="1671">
                  <a:moveTo>
                    <a:pt x="203" y="83"/>
                  </a:moveTo>
                  <a:cubicBezTo>
                    <a:pt x="898" y="83"/>
                    <a:pt x="1498" y="606"/>
                    <a:pt x="1576" y="1312"/>
                  </a:cubicBezTo>
                  <a:cubicBezTo>
                    <a:pt x="1586" y="1405"/>
                    <a:pt x="1587" y="1500"/>
                    <a:pt x="1578" y="1592"/>
                  </a:cubicBezTo>
                  <a:cubicBezTo>
                    <a:pt x="1570" y="1681"/>
                    <a:pt x="1552" y="1772"/>
                    <a:pt x="1526" y="1859"/>
                  </a:cubicBezTo>
                  <a:cubicBezTo>
                    <a:pt x="1372" y="2379"/>
                    <a:pt x="931" y="2756"/>
                    <a:pt x="397" y="2831"/>
                  </a:cubicBezTo>
                  <a:lnTo>
                    <a:pt x="377" y="2651"/>
                  </a:lnTo>
                  <a:cubicBezTo>
                    <a:pt x="945" y="2575"/>
                    <a:pt x="1375" y="2111"/>
                    <a:pt x="1410" y="1534"/>
                  </a:cubicBezTo>
                  <a:cubicBezTo>
                    <a:pt x="1447" y="875"/>
                    <a:pt x="942" y="306"/>
                    <a:pt x="283" y="269"/>
                  </a:cubicBezTo>
                  <a:cubicBezTo>
                    <a:pt x="262" y="268"/>
                    <a:pt x="241" y="267"/>
                    <a:pt x="220" y="267"/>
                  </a:cubicBezTo>
                  <a:cubicBezTo>
                    <a:pt x="185" y="267"/>
                    <a:pt x="150" y="269"/>
                    <a:pt x="114" y="272"/>
                  </a:cubicBezTo>
                  <a:lnTo>
                    <a:pt x="93" y="87"/>
                  </a:lnTo>
                  <a:cubicBezTo>
                    <a:pt x="130" y="84"/>
                    <a:pt x="167" y="83"/>
                    <a:pt x="203" y="83"/>
                  </a:cubicBezTo>
                  <a:close/>
                  <a:moveTo>
                    <a:pt x="203" y="1"/>
                  </a:moveTo>
                  <a:cubicBezTo>
                    <a:pt x="150" y="1"/>
                    <a:pt x="96" y="3"/>
                    <a:pt x="42" y="9"/>
                  </a:cubicBezTo>
                  <a:lnTo>
                    <a:pt x="0" y="15"/>
                  </a:lnTo>
                  <a:lnTo>
                    <a:pt x="40" y="365"/>
                  </a:lnTo>
                  <a:lnTo>
                    <a:pt x="81" y="360"/>
                  </a:lnTo>
                  <a:cubicBezTo>
                    <a:pt x="128" y="355"/>
                    <a:pt x="172" y="352"/>
                    <a:pt x="214" y="352"/>
                  </a:cubicBezTo>
                  <a:cubicBezTo>
                    <a:pt x="236" y="352"/>
                    <a:pt x="257" y="353"/>
                    <a:pt x="278" y="354"/>
                  </a:cubicBezTo>
                  <a:cubicBezTo>
                    <a:pt x="891" y="388"/>
                    <a:pt x="1360" y="916"/>
                    <a:pt x="1326" y="1530"/>
                  </a:cubicBezTo>
                  <a:cubicBezTo>
                    <a:pt x="1292" y="2079"/>
                    <a:pt x="872" y="2518"/>
                    <a:pt x="325" y="2573"/>
                  </a:cubicBezTo>
                  <a:lnTo>
                    <a:pt x="284" y="2577"/>
                  </a:lnTo>
                  <a:lnTo>
                    <a:pt x="322" y="2925"/>
                  </a:lnTo>
                  <a:lnTo>
                    <a:pt x="364" y="2920"/>
                  </a:lnTo>
                  <a:cubicBezTo>
                    <a:pt x="950" y="2856"/>
                    <a:pt x="1438" y="2450"/>
                    <a:pt x="1607" y="1885"/>
                  </a:cubicBezTo>
                  <a:cubicBezTo>
                    <a:pt x="1634" y="1792"/>
                    <a:pt x="1653" y="1696"/>
                    <a:pt x="1661" y="1601"/>
                  </a:cubicBezTo>
                  <a:cubicBezTo>
                    <a:pt x="1670" y="1503"/>
                    <a:pt x="1669" y="1403"/>
                    <a:pt x="1659" y="1305"/>
                  </a:cubicBezTo>
                  <a:cubicBezTo>
                    <a:pt x="1576" y="556"/>
                    <a:pt x="940"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5"/>
            <p:cNvSpPr/>
            <p:nvPr/>
          </p:nvSpPr>
          <p:spPr>
            <a:xfrm>
              <a:off x="7233617" y="1919204"/>
              <a:ext cx="70698" cy="251555"/>
            </a:xfrm>
            <a:custGeom>
              <a:rect b="b" l="l" r="r" t="t"/>
              <a:pathLst>
                <a:path extrusionOk="0" h="4590" w="1290">
                  <a:moveTo>
                    <a:pt x="262" y="1"/>
                  </a:moveTo>
                  <a:lnTo>
                    <a:pt x="0" y="4530"/>
                  </a:lnTo>
                  <a:lnTo>
                    <a:pt x="1028" y="4589"/>
                  </a:lnTo>
                  <a:lnTo>
                    <a:pt x="1289" y="60"/>
                  </a:lnTo>
                  <a:lnTo>
                    <a:pt x="262"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5"/>
            <p:cNvSpPr/>
            <p:nvPr/>
          </p:nvSpPr>
          <p:spPr>
            <a:xfrm>
              <a:off x="7231589" y="1917231"/>
              <a:ext cx="75466" cy="256159"/>
            </a:xfrm>
            <a:custGeom>
              <a:rect b="b" l="l" r="r" t="t"/>
              <a:pathLst>
                <a:path extrusionOk="0" h="4674" w="1377">
                  <a:moveTo>
                    <a:pt x="345" y="88"/>
                  </a:moveTo>
                  <a:lnTo>
                    <a:pt x="1289" y="143"/>
                  </a:lnTo>
                  <a:lnTo>
                    <a:pt x="1032" y="4588"/>
                  </a:lnTo>
                  <a:lnTo>
                    <a:pt x="87" y="4534"/>
                  </a:lnTo>
                  <a:lnTo>
                    <a:pt x="345" y="88"/>
                  </a:lnTo>
                  <a:close/>
                  <a:moveTo>
                    <a:pt x="306" y="1"/>
                  </a:moveTo>
                  <a:cubicBezTo>
                    <a:pt x="283" y="1"/>
                    <a:pt x="266" y="17"/>
                    <a:pt x="264" y="40"/>
                  </a:cubicBezTo>
                  <a:lnTo>
                    <a:pt x="2" y="4570"/>
                  </a:lnTo>
                  <a:cubicBezTo>
                    <a:pt x="0" y="4593"/>
                    <a:pt x="18" y="4613"/>
                    <a:pt x="40" y="4614"/>
                  </a:cubicBezTo>
                  <a:lnTo>
                    <a:pt x="1068" y="4674"/>
                  </a:lnTo>
                  <a:cubicBezTo>
                    <a:pt x="1069" y="4674"/>
                    <a:pt x="1069" y="4674"/>
                    <a:pt x="1070" y="4674"/>
                  </a:cubicBezTo>
                  <a:cubicBezTo>
                    <a:pt x="1093" y="4674"/>
                    <a:pt x="1112" y="4657"/>
                    <a:pt x="1113" y="4634"/>
                  </a:cubicBezTo>
                  <a:lnTo>
                    <a:pt x="1374" y="104"/>
                  </a:lnTo>
                  <a:cubicBezTo>
                    <a:pt x="1376" y="82"/>
                    <a:pt x="1358" y="62"/>
                    <a:pt x="1336" y="61"/>
                  </a:cubicBezTo>
                  <a:lnTo>
                    <a:pt x="308" y="1"/>
                  </a:lnTo>
                  <a:cubicBezTo>
                    <a:pt x="308" y="1"/>
                    <a:pt x="307"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5"/>
            <p:cNvSpPr/>
            <p:nvPr/>
          </p:nvSpPr>
          <p:spPr>
            <a:xfrm>
              <a:off x="7313960" y="2014727"/>
              <a:ext cx="65108" cy="160633"/>
            </a:xfrm>
            <a:custGeom>
              <a:rect b="b" l="l" r="r" t="t"/>
              <a:pathLst>
                <a:path extrusionOk="0" h="2931" w="1188">
                  <a:moveTo>
                    <a:pt x="166" y="0"/>
                  </a:moveTo>
                  <a:lnTo>
                    <a:pt x="1" y="2871"/>
                  </a:lnTo>
                  <a:lnTo>
                    <a:pt x="1022" y="2930"/>
                  </a:lnTo>
                  <a:lnTo>
                    <a:pt x="1188" y="60"/>
                  </a:lnTo>
                  <a:lnTo>
                    <a:pt x="166"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5"/>
            <p:cNvSpPr/>
            <p:nvPr/>
          </p:nvSpPr>
          <p:spPr>
            <a:xfrm>
              <a:off x="7311932" y="2012754"/>
              <a:ext cx="69876" cy="165237"/>
            </a:xfrm>
            <a:custGeom>
              <a:rect b="b" l="l" r="r" t="t"/>
              <a:pathLst>
                <a:path extrusionOk="0" h="3015" w="1275">
                  <a:moveTo>
                    <a:pt x="248" y="87"/>
                  </a:moveTo>
                  <a:lnTo>
                    <a:pt x="1186" y="141"/>
                  </a:lnTo>
                  <a:lnTo>
                    <a:pt x="1025" y="2930"/>
                  </a:lnTo>
                  <a:lnTo>
                    <a:pt x="88" y="2875"/>
                  </a:lnTo>
                  <a:lnTo>
                    <a:pt x="248" y="87"/>
                  </a:lnTo>
                  <a:close/>
                  <a:moveTo>
                    <a:pt x="210" y="0"/>
                  </a:moveTo>
                  <a:cubicBezTo>
                    <a:pt x="187" y="0"/>
                    <a:pt x="170" y="16"/>
                    <a:pt x="167" y="40"/>
                  </a:cubicBezTo>
                  <a:lnTo>
                    <a:pt x="1" y="2911"/>
                  </a:lnTo>
                  <a:cubicBezTo>
                    <a:pt x="0" y="2935"/>
                    <a:pt x="17" y="2954"/>
                    <a:pt x="41" y="2956"/>
                  </a:cubicBezTo>
                  <a:lnTo>
                    <a:pt x="1063" y="3015"/>
                  </a:lnTo>
                  <a:cubicBezTo>
                    <a:pt x="1064" y="3015"/>
                    <a:pt x="1064" y="3015"/>
                    <a:pt x="1065" y="3015"/>
                  </a:cubicBezTo>
                  <a:cubicBezTo>
                    <a:pt x="1087" y="3015"/>
                    <a:pt x="1106" y="2998"/>
                    <a:pt x="1107" y="2977"/>
                  </a:cubicBezTo>
                  <a:lnTo>
                    <a:pt x="1273" y="104"/>
                  </a:lnTo>
                  <a:cubicBezTo>
                    <a:pt x="1275" y="81"/>
                    <a:pt x="1257" y="61"/>
                    <a:pt x="1234" y="60"/>
                  </a:cubicBezTo>
                  <a:lnTo>
                    <a:pt x="212" y="0"/>
                  </a:lnTo>
                  <a:cubicBezTo>
                    <a:pt x="211" y="0"/>
                    <a:pt x="211" y="0"/>
                    <a:pt x="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5"/>
            <p:cNvSpPr/>
            <p:nvPr/>
          </p:nvSpPr>
          <p:spPr>
            <a:xfrm>
              <a:off x="7393207" y="2087836"/>
              <a:ext cx="61272" cy="92127"/>
            </a:xfrm>
            <a:custGeom>
              <a:rect b="b" l="l" r="r" t="t"/>
              <a:pathLst>
                <a:path extrusionOk="0" h="1681" w="1118">
                  <a:moveTo>
                    <a:pt x="94" y="0"/>
                  </a:moveTo>
                  <a:lnTo>
                    <a:pt x="0" y="1621"/>
                  </a:lnTo>
                  <a:lnTo>
                    <a:pt x="1024" y="1680"/>
                  </a:lnTo>
                  <a:lnTo>
                    <a:pt x="1117" y="59"/>
                  </a:lnTo>
                  <a:lnTo>
                    <a:pt x="94"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5"/>
            <p:cNvSpPr/>
            <p:nvPr/>
          </p:nvSpPr>
          <p:spPr>
            <a:xfrm>
              <a:off x="7391234" y="2085808"/>
              <a:ext cx="65930" cy="96731"/>
            </a:xfrm>
            <a:custGeom>
              <a:rect b="b" l="l" r="r" t="t"/>
              <a:pathLst>
                <a:path extrusionOk="0" h="1765" w="1203">
                  <a:moveTo>
                    <a:pt x="175" y="87"/>
                  </a:moveTo>
                  <a:lnTo>
                    <a:pt x="1116" y="141"/>
                  </a:lnTo>
                  <a:lnTo>
                    <a:pt x="1026" y="1680"/>
                  </a:lnTo>
                  <a:lnTo>
                    <a:pt x="85" y="1625"/>
                  </a:lnTo>
                  <a:lnTo>
                    <a:pt x="175" y="87"/>
                  </a:lnTo>
                  <a:close/>
                  <a:moveTo>
                    <a:pt x="137" y="1"/>
                  </a:moveTo>
                  <a:cubicBezTo>
                    <a:pt x="114" y="1"/>
                    <a:pt x="96" y="17"/>
                    <a:pt x="95" y="40"/>
                  </a:cubicBezTo>
                  <a:lnTo>
                    <a:pt x="1" y="1661"/>
                  </a:lnTo>
                  <a:cubicBezTo>
                    <a:pt x="0" y="1685"/>
                    <a:pt x="17" y="1704"/>
                    <a:pt x="41" y="1706"/>
                  </a:cubicBezTo>
                  <a:lnTo>
                    <a:pt x="1064" y="1765"/>
                  </a:lnTo>
                  <a:cubicBezTo>
                    <a:pt x="1064" y="1765"/>
                    <a:pt x="1065" y="1765"/>
                    <a:pt x="1066" y="1765"/>
                  </a:cubicBezTo>
                  <a:cubicBezTo>
                    <a:pt x="1087" y="1765"/>
                    <a:pt x="1105" y="1749"/>
                    <a:pt x="1107" y="1727"/>
                  </a:cubicBezTo>
                  <a:lnTo>
                    <a:pt x="1201" y="104"/>
                  </a:lnTo>
                  <a:cubicBezTo>
                    <a:pt x="1203" y="82"/>
                    <a:pt x="1185" y="62"/>
                    <a:pt x="1162" y="61"/>
                  </a:cubicBezTo>
                  <a:lnTo>
                    <a:pt x="139" y="1"/>
                  </a:lnTo>
                  <a:cubicBezTo>
                    <a:pt x="138" y="1"/>
                    <a:pt x="138"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5"/>
            <p:cNvSpPr/>
            <p:nvPr/>
          </p:nvSpPr>
          <p:spPr>
            <a:xfrm>
              <a:off x="7229014" y="1918930"/>
              <a:ext cx="70150" cy="245910"/>
            </a:xfrm>
            <a:custGeom>
              <a:rect b="b" l="l" r="r" t="t"/>
              <a:pathLst>
                <a:path extrusionOk="0" h="4487" w="1280">
                  <a:moveTo>
                    <a:pt x="257" y="1"/>
                  </a:moveTo>
                  <a:lnTo>
                    <a:pt x="0" y="4427"/>
                  </a:lnTo>
                  <a:lnTo>
                    <a:pt x="1024" y="4486"/>
                  </a:lnTo>
                  <a:lnTo>
                    <a:pt x="1280" y="60"/>
                  </a:lnTo>
                  <a:lnTo>
                    <a:pt x="2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5"/>
            <p:cNvSpPr/>
            <p:nvPr/>
          </p:nvSpPr>
          <p:spPr>
            <a:xfrm>
              <a:off x="7226876" y="1916902"/>
              <a:ext cx="75028" cy="250623"/>
            </a:xfrm>
            <a:custGeom>
              <a:rect b="b" l="l" r="r" t="t"/>
              <a:pathLst>
                <a:path extrusionOk="0" h="4573" w="1369">
                  <a:moveTo>
                    <a:pt x="339" y="88"/>
                  </a:moveTo>
                  <a:lnTo>
                    <a:pt x="1281" y="142"/>
                  </a:lnTo>
                  <a:lnTo>
                    <a:pt x="1028" y="4485"/>
                  </a:lnTo>
                  <a:lnTo>
                    <a:pt x="88" y="4431"/>
                  </a:lnTo>
                  <a:lnTo>
                    <a:pt x="339" y="88"/>
                  </a:lnTo>
                  <a:close/>
                  <a:moveTo>
                    <a:pt x="261" y="0"/>
                  </a:moveTo>
                  <a:lnTo>
                    <a:pt x="1" y="4510"/>
                  </a:lnTo>
                  <a:lnTo>
                    <a:pt x="1107" y="4573"/>
                  </a:lnTo>
                  <a:lnTo>
                    <a:pt x="1369" y="64"/>
                  </a:lnTo>
                  <a:lnTo>
                    <a:pt x="261"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5"/>
            <p:cNvSpPr/>
            <p:nvPr/>
          </p:nvSpPr>
          <p:spPr>
            <a:xfrm>
              <a:off x="7309082" y="2014453"/>
              <a:ext cx="64889" cy="155043"/>
            </a:xfrm>
            <a:custGeom>
              <a:rect b="b" l="l" r="r" t="t"/>
              <a:pathLst>
                <a:path extrusionOk="0" h="2829" w="1184">
                  <a:moveTo>
                    <a:pt x="160" y="0"/>
                  </a:moveTo>
                  <a:lnTo>
                    <a:pt x="1" y="2769"/>
                  </a:lnTo>
                  <a:lnTo>
                    <a:pt x="1023" y="2828"/>
                  </a:lnTo>
                  <a:lnTo>
                    <a:pt x="1184" y="59"/>
                  </a:lnTo>
                  <a:lnTo>
                    <a:pt x="1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5"/>
            <p:cNvSpPr/>
            <p:nvPr/>
          </p:nvSpPr>
          <p:spPr>
            <a:xfrm>
              <a:off x="7307000" y="2012371"/>
              <a:ext cx="69712" cy="159866"/>
            </a:xfrm>
            <a:custGeom>
              <a:rect b="b" l="l" r="r" t="t"/>
              <a:pathLst>
                <a:path extrusionOk="0" h="2917" w="1272">
                  <a:moveTo>
                    <a:pt x="242" y="88"/>
                  </a:moveTo>
                  <a:lnTo>
                    <a:pt x="1183" y="142"/>
                  </a:lnTo>
                  <a:lnTo>
                    <a:pt x="1028" y="2828"/>
                  </a:lnTo>
                  <a:lnTo>
                    <a:pt x="86" y="2773"/>
                  </a:lnTo>
                  <a:lnTo>
                    <a:pt x="242" y="88"/>
                  </a:lnTo>
                  <a:close/>
                  <a:moveTo>
                    <a:pt x="164" y="1"/>
                  </a:moveTo>
                  <a:lnTo>
                    <a:pt x="0" y="2852"/>
                  </a:lnTo>
                  <a:lnTo>
                    <a:pt x="1106" y="2916"/>
                  </a:lnTo>
                  <a:lnTo>
                    <a:pt x="1271" y="64"/>
                  </a:lnTo>
                  <a:lnTo>
                    <a:pt x="164"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5"/>
            <p:cNvSpPr/>
            <p:nvPr/>
          </p:nvSpPr>
          <p:spPr>
            <a:xfrm>
              <a:off x="7388384" y="2087507"/>
              <a:ext cx="60943" cy="86592"/>
            </a:xfrm>
            <a:custGeom>
              <a:rect b="b" l="l" r="r" t="t"/>
              <a:pathLst>
                <a:path extrusionOk="0" h="1580" w="1112">
                  <a:moveTo>
                    <a:pt x="88" y="1"/>
                  </a:moveTo>
                  <a:lnTo>
                    <a:pt x="0" y="1520"/>
                  </a:lnTo>
                  <a:lnTo>
                    <a:pt x="1023" y="1579"/>
                  </a:lnTo>
                  <a:lnTo>
                    <a:pt x="1112" y="60"/>
                  </a:lnTo>
                  <a:lnTo>
                    <a:pt x="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5"/>
            <p:cNvSpPr/>
            <p:nvPr/>
          </p:nvSpPr>
          <p:spPr>
            <a:xfrm>
              <a:off x="7386301" y="2085479"/>
              <a:ext cx="65766" cy="91360"/>
            </a:xfrm>
            <a:custGeom>
              <a:rect b="b" l="l" r="r" t="t"/>
              <a:pathLst>
                <a:path extrusionOk="0" h="1667" w="1200">
                  <a:moveTo>
                    <a:pt x="170" y="87"/>
                  </a:moveTo>
                  <a:lnTo>
                    <a:pt x="1111" y="142"/>
                  </a:lnTo>
                  <a:lnTo>
                    <a:pt x="1028" y="1578"/>
                  </a:lnTo>
                  <a:lnTo>
                    <a:pt x="87" y="1523"/>
                  </a:lnTo>
                  <a:lnTo>
                    <a:pt x="170" y="87"/>
                  </a:lnTo>
                  <a:close/>
                  <a:moveTo>
                    <a:pt x="92" y="0"/>
                  </a:moveTo>
                  <a:lnTo>
                    <a:pt x="1" y="1603"/>
                  </a:lnTo>
                  <a:lnTo>
                    <a:pt x="1107" y="1666"/>
                  </a:lnTo>
                  <a:lnTo>
                    <a:pt x="1199" y="64"/>
                  </a:lnTo>
                  <a:lnTo>
                    <a:pt x="92"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5"/>
            <p:cNvSpPr/>
            <p:nvPr/>
          </p:nvSpPr>
          <p:spPr>
            <a:xfrm>
              <a:off x="7229562" y="1919588"/>
              <a:ext cx="70205" cy="245855"/>
            </a:xfrm>
            <a:custGeom>
              <a:rect b="b" l="l" r="r" t="t"/>
              <a:pathLst>
                <a:path extrusionOk="0" h="4486" w="1281">
                  <a:moveTo>
                    <a:pt x="257" y="0"/>
                  </a:moveTo>
                  <a:lnTo>
                    <a:pt x="1" y="4426"/>
                  </a:lnTo>
                  <a:lnTo>
                    <a:pt x="1024" y="4486"/>
                  </a:lnTo>
                  <a:lnTo>
                    <a:pt x="1280" y="59"/>
                  </a:lnTo>
                  <a:lnTo>
                    <a:pt x="2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5"/>
            <p:cNvSpPr/>
            <p:nvPr/>
          </p:nvSpPr>
          <p:spPr>
            <a:xfrm>
              <a:off x="7226931" y="1916957"/>
              <a:ext cx="74864" cy="250459"/>
            </a:xfrm>
            <a:custGeom>
              <a:rect b="b" l="l" r="r" t="t"/>
              <a:pathLst>
                <a:path extrusionOk="0" h="4570" w="1366">
                  <a:moveTo>
                    <a:pt x="338" y="87"/>
                  </a:moveTo>
                  <a:lnTo>
                    <a:pt x="1280" y="141"/>
                  </a:lnTo>
                  <a:lnTo>
                    <a:pt x="1027" y="4484"/>
                  </a:lnTo>
                  <a:lnTo>
                    <a:pt x="87" y="4430"/>
                  </a:lnTo>
                  <a:lnTo>
                    <a:pt x="338" y="87"/>
                  </a:lnTo>
                  <a:close/>
                  <a:moveTo>
                    <a:pt x="300" y="0"/>
                  </a:moveTo>
                  <a:cubicBezTo>
                    <a:pt x="278" y="0"/>
                    <a:pt x="259" y="17"/>
                    <a:pt x="258" y="40"/>
                  </a:cubicBezTo>
                  <a:lnTo>
                    <a:pt x="3" y="4466"/>
                  </a:lnTo>
                  <a:cubicBezTo>
                    <a:pt x="1" y="4489"/>
                    <a:pt x="19" y="4509"/>
                    <a:pt x="41" y="4510"/>
                  </a:cubicBezTo>
                  <a:lnTo>
                    <a:pt x="1065" y="4570"/>
                  </a:lnTo>
                  <a:cubicBezTo>
                    <a:pt x="1065" y="4570"/>
                    <a:pt x="1066" y="4570"/>
                    <a:pt x="1067" y="4570"/>
                  </a:cubicBezTo>
                  <a:cubicBezTo>
                    <a:pt x="1089" y="4570"/>
                    <a:pt x="1108" y="4554"/>
                    <a:pt x="1109" y="4530"/>
                  </a:cubicBezTo>
                  <a:lnTo>
                    <a:pt x="1365" y="104"/>
                  </a:lnTo>
                  <a:cubicBezTo>
                    <a:pt x="1366" y="81"/>
                    <a:pt x="1349" y="62"/>
                    <a:pt x="1326" y="61"/>
                  </a:cubicBezTo>
                  <a:lnTo>
                    <a:pt x="302" y="0"/>
                  </a:lnTo>
                  <a:cubicBezTo>
                    <a:pt x="301" y="0"/>
                    <a:pt x="301"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5"/>
            <p:cNvSpPr/>
            <p:nvPr/>
          </p:nvSpPr>
          <p:spPr>
            <a:xfrm>
              <a:off x="7140231" y="1870100"/>
              <a:ext cx="73165" cy="295289"/>
            </a:xfrm>
            <a:custGeom>
              <a:rect b="b" l="l" r="r" t="t"/>
              <a:pathLst>
                <a:path extrusionOk="0" h="5388" w="1335">
                  <a:moveTo>
                    <a:pt x="309" y="0"/>
                  </a:moveTo>
                  <a:lnTo>
                    <a:pt x="0" y="5328"/>
                  </a:lnTo>
                  <a:lnTo>
                    <a:pt x="1027" y="5388"/>
                  </a:lnTo>
                  <a:lnTo>
                    <a:pt x="1335" y="59"/>
                  </a:lnTo>
                  <a:lnTo>
                    <a:pt x="309"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5"/>
            <p:cNvSpPr/>
            <p:nvPr/>
          </p:nvSpPr>
          <p:spPr>
            <a:xfrm>
              <a:off x="7138751" y="1868730"/>
              <a:ext cx="76617" cy="298687"/>
            </a:xfrm>
            <a:custGeom>
              <a:rect b="b" l="l" r="r" t="t"/>
              <a:pathLst>
                <a:path extrusionOk="0" h="5450" w="1398">
                  <a:moveTo>
                    <a:pt x="370" y="64"/>
                  </a:moveTo>
                  <a:lnTo>
                    <a:pt x="1335" y="120"/>
                  </a:lnTo>
                  <a:lnTo>
                    <a:pt x="1031" y="5384"/>
                  </a:lnTo>
                  <a:lnTo>
                    <a:pt x="66" y="5329"/>
                  </a:lnTo>
                  <a:lnTo>
                    <a:pt x="370" y="64"/>
                  </a:lnTo>
                  <a:close/>
                  <a:moveTo>
                    <a:pt x="341" y="0"/>
                  </a:moveTo>
                  <a:cubicBezTo>
                    <a:pt x="323" y="0"/>
                    <a:pt x="310" y="13"/>
                    <a:pt x="308" y="29"/>
                  </a:cubicBezTo>
                  <a:lnTo>
                    <a:pt x="0" y="5358"/>
                  </a:lnTo>
                  <a:cubicBezTo>
                    <a:pt x="0" y="5374"/>
                    <a:pt x="14" y="5389"/>
                    <a:pt x="30" y="5390"/>
                  </a:cubicBezTo>
                  <a:lnTo>
                    <a:pt x="1058" y="5450"/>
                  </a:lnTo>
                  <a:cubicBezTo>
                    <a:pt x="1074" y="5450"/>
                    <a:pt x="1090" y="5436"/>
                    <a:pt x="1090" y="5420"/>
                  </a:cubicBezTo>
                  <a:lnTo>
                    <a:pt x="1397" y="92"/>
                  </a:lnTo>
                  <a:cubicBezTo>
                    <a:pt x="1397" y="75"/>
                    <a:pt x="1385" y="61"/>
                    <a:pt x="1368" y="60"/>
                  </a:cubicBezTo>
                  <a:lnTo>
                    <a:pt x="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5"/>
            <p:cNvSpPr/>
            <p:nvPr/>
          </p:nvSpPr>
          <p:spPr>
            <a:xfrm>
              <a:off x="7135573" y="1870483"/>
              <a:ext cx="72617" cy="288932"/>
            </a:xfrm>
            <a:custGeom>
              <a:rect b="b" l="l" r="r" t="t"/>
              <a:pathLst>
                <a:path extrusionOk="0" h="5272" w="1325">
                  <a:moveTo>
                    <a:pt x="302" y="1"/>
                  </a:moveTo>
                  <a:lnTo>
                    <a:pt x="0" y="5212"/>
                  </a:lnTo>
                  <a:lnTo>
                    <a:pt x="1023" y="5272"/>
                  </a:lnTo>
                  <a:lnTo>
                    <a:pt x="1324" y="60"/>
                  </a:lnTo>
                  <a:lnTo>
                    <a:pt x="3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5"/>
            <p:cNvSpPr/>
            <p:nvPr/>
          </p:nvSpPr>
          <p:spPr>
            <a:xfrm>
              <a:off x="7133490" y="1868455"/>
              <a:ext cx="77494" cy="293700"/>
            </a:xfrm>
            <a:custGeom>
              <a:rect b="b" l="l" r="r" t="t"/>
              <a:pathLst>
                <a:path extrusionOk="0" h="5359" w="1414">
                  <a:moveTo>
                    <a:pt x="385" y="86"/>
                  </a:moveTo>
                  <a:lnTo>
                    <a:pt x="1325" y="141"/>
                  </a:lnTo>
                  <a:lnTo>
                    <a:pt x="1028" y="5270"/>
                  </a:lnTo>
                  <a:lnTo>
                    <a:pt x="87" y="5216"/>
                  </a:lnTo>
                  <a:lnTo>
                    <a:pt x="385" y="86"/>
                  </a:lnTo>
                  <a:close/>
                  <a:moveTo>
                    <a:pt x="307" y="0"/>
                  </a:moveTo>
                  <a:lnTo>
                    <a:pt x="1" y="5295"/>
                  </a:lnTo>
                  <a:lnTo>
                    <a:pt x="1107" y="5358"/>
                  </a:lnTo>
                  <a:lnTo>
                    <a:pt x="1413" y="64"/>
                  </a:lnTo>
                  <a:lnTo>
                    <a:pt x="3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5"/>
            <p:cNvSpPr/>
            <p:nvPr/>
          </p:nvSpPr>
          <p:spPr>
            <a:xfrm>
              <a:off x="7309630" y="2015056"/>
              <a:ext cx="64889" cy="155043"/>
            </a:xfrm>
            <a:custGeom>
              <a:rect b="b" l="l" r="r" t="t"/>
              <a:pathLst>
                <a:path extrusionOk="0" h="2829" w="1184">
                  <a:moveTo>
                    <a:pt x="161" y="1"/>
                  </a:moveTo>
                  <a:lnTo>
                    <a:pt x="1" y="2769"/>
                  </a:lnTo>
                  <a:lnTo>
                    <a:pt x="1023" y="2829"/>
                  </a:lnTo>
                  <a:lnTo>
                    <a:pt x="1184" y="60"/>
                  </a:lnTo>
                  <a:lnTo>
                    <a:pt x="1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5"/>
            <p:cNvSpPr/>
            <p:nvPr/>
          </p:nvSpPr>
          <p:spPr>
            <a:xfrm>
              <a:off x="7307000" y="2012371"/>
              <a:ext cx="69712" cy="159866"/>
            </a:xfrm>
            <a:custGeom>
              <a:rect b="b" l="l" r="r" t="t"/>
              <a:pathLst>
                <a:path extrusionOk="0" h="2917" w="1272">
                  <a:moveTo>
                    <a:pt x="242" y="88"/>
                  </a:moveTo>
                  <a:lnTo>
                    <a:pt x="1183" y="142"/>
                  </a:lnTo>
                  <a:lnTo>
                    <a:pt x="1028" y="2828"/>
                  </a:lnTo>
                  <a:lnTo>
                    <a:pt x="86" y="2773"/>
                  </a:lnTo>
                  <a:lnTo>
                    <a:pt x="242" y="88"/>
                  </a:lnTo>
                  <a:close/>
                  <a:moveTo>
                    <a:pt x="164" y="1"/>
                  </a:moveTo>
                  <a:lnTo>
                    <a:pt x="0" y="2852"/>
                  </a:lnTo>
                  <a:lnTo>
                    <a:pt x="1106" y="2916"/>
                  </a:lnTo>
                  <a:lnTo>
                    <a:pt x="1271" y="64"/>
                  </a:lnTo>
                  <a:lnTo>
                    <a:pt x="1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5"/>
            <p:cNvSpPr/>
            <p:nvPr/>
          </p:nvSpPr>
          <p:spPr>
            <a:xfrm>
              <a:off x="7388384" y="2087507"/>
              <a:ext cx="60943" cy="86592"/>
            </a:xfrm>
            <a:custGeom>
              <a:rect b="b" l="l" r="r" t="t"/>
              <a:pathLst>
                <a:path extrusionOk="0" h="1580" w="1112">
                  <a:moveTo>
                    <a:pt x="88" y="1"/>
                  </a:moveTo>
                  <a:lnTo>
                    <a:pt x="0" y="1520"/>
                  </a:lnTo>
                  <a:lnTo>
                    <a:pt x="1023" y="1579"/>
                  </a:lnTo>
                  <a:lnTo>
                    <a:pt x="1112" y="60"/>
                  </a:lnTo>
                  <a:lnTo>
                    <a:pt x="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5"/>
            <p:cNvSpPr/>
            <p:nvPr/>
          </p:nvSpPr>
          <p:spPr>
            <a:xfrm>
              <a:off x="7386301" y="2085479"/>
              <a:ext cx="65766" cy="91360"/>
            </a:xfrm>
            <a:custGeom>
              <a:rect b="b" l="l" r="r" t="t"/>
              <a:pathLst>
                <a:path extrusionOk="0" h="1667" w="1200">
                  <a:moveTo>
                    <a:pt x="170" y="87"/>
                  </a:moveTo>
                  <a:lnTo>
                    <a:pt x="1111" y="142"/>
                  </a:lnTo>
                  <a:lnTo>
                    <a:pt x="1028" y="1578"/>
                  </a:lnTo>
                  <a:lnTo>
                    <a:pt x="87" y="1523"/>
                  </a:lnTo>
                  <a:lnTo>
                    <a:pt x="170" y="87"/>
                  </a:lnTo>
                  <a:close/>
                  <a:moveTo>
                    <a:pt x="92" y="0"/>
                  </a:moveTo>
                  <a:lnTo>
                    <a:pt x="1" y="1603"/>
                  </a:lnTo>
                  <a:lnTo>
                    <a:pt x="1107" y="1666"/>
                  </a:lnTo>
                  <a:lnTo>
                    <a:pt x="1199" y="64"/>
                  </a:lnTo>
                  <a:lnTo>
                    <a:pt x="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5"/>
            <p:cNvSpPr/>
            <p:nvPr/>
          </p:nvSpPr>
          <p:spPr>
            <a:xfrm>
              <a:off x="7473056" y="2145325"/>
              <a:ext cx="58258" cy="39679"/>
            </a:xfrm>
            <a:custGeom>
              <a:rect b="b" l="l" r="r" t="t"/>
              <a:pathLst>
                <a:path extrusionOk="0" h="724" w="1063">
                  <a:moveTo>
                    <a:pt x="39" y="0"/>
                  </a:moveTo>
                  <a:lnTo>
                    <a:pt x="0" y="664"/>
                  </a:lnTo>
                  <a:lnTo>
                    <a:pt x="1024" y="724"/>
                  </a:lnTo>
                  <a:lnTo>
                    <a:pt x="1062" y="59"/>
                  </a:lnTo>
                  <a:lnTo>
                    <a:pt x="39"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5"/>
            <p:cNvSpPr/>
            <p:nvPr/>
          </p:nvSpPr>
          <p:spPr>
            <a:xfrm>
              <a:off x="7471083" y="2143242"/>
              <a:ext cx="62916" cy="44337"/>
            </a:xfrm>
            <a:custGeom>
              <a:rect b="b" l="l" r="r" t="t"/>
              <a:pathLst>
                <a:path extrusionOk="0" h="809" w="1148">
                  <a:moveTo>
                    <a:pt x="121" y="87"/>
                  </a:moveTo>
                  <a:lnTo>
                    <a:pt x="1061" y="141"/>
                  </a:lnTo>
                  <a:lnTo>
                    <a:pt x="1028" y="722"/>
                  </a:lnTo>
                  <a:lnTo>
                    <a:pt x="86" y="668"/>
                  </a:lnTo>
                  <a:lnTo>
                    <a:pt x="121" y="87"/>
                  </a:lnTo>
                  <a:close/>
                  <a:moveTo>
                    <a:pt x="82" y="1"/>
                  </a:moveTo>
                  <a:cubicBezTo>
                    <a:pt x="59" y="1"/>
                    <a:pt x="42" y="17"/>
                    <a:pt x="40" y="40"/>
                  </a:cubicBezTo>
                  <a:lnTo>
                    <a:pt x="1" y="704"/>
                  </a:lnTo>
                  <a:cubicBezTo>
                    <a:pt x="0" y="727"/>
                    <a:pt x="17" y="747"/>
                    <a:pt x="40" y="748"/>
                  </a:cubicBezTo>
                  <a:lnTo>
                    <a:pt x="1064" y="808"/>
                  </a:lnTo>
                  <a:cubicBezTo>
                    <a:pt x="1065" y="808"/>
                    <a:pt x="1065" y="808"/>
                    <a:pt x="1066" y="808"/>
                  </a:cubicBezTo>
                  <a:cubicBezTo>
                    <a:pt x="1088" y="808"/>
                    <a:pt x="1106" y="792"/>
                    <a:pt x="1107" y="769"/>
                  </a:cubicBezTo>
                  <a:lnTo>
                    <a:pt x="1147" y="105"/>
                  </a:lnTo>
                  <a:cubicBezTo>
                    <a:pt x="1148" y="82"/>
                    <a:pt x="1130" y="62"/>
                    <a:pt x="1107" y="61"/>
                  </a:cubicBezTo>
                  <a:lnTo>
                    <a:pt x="84" y="1"/>
                  </a:lnTo>
                  <a:cubicBezTo>
                    <a:pt x="83" y="1"/>
                    <a:pt x="83" y="1"/>
                    <a:pt x="82"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5"/>
            <p:cNvSpPr/>
            <p:nvPr/>
          </p:nvSpPr>
          <p:spPr>
            <a:xfrm>
              <a:off x="7468014" y="2144941"/>
              <a:ext cx="58093" cy="37267"/>
            </a:xfrm>
            <a:custGeom>
              <a:rect b="b" l="l" r="r" t="t"/>
              <a:pathLst>
                <a:path extrusionOk="0" h="680" w="1060">
                  <a:moveTo>
                    <a:pt x="36" y="1"/>
                  </a:moveTo>
                  <a:lnTo>
                    <a:pt x="0" y="621"/>
                  </a:lnTo>
                  <a:lnTo>
                    <a:pt x="1023" y="680"/>
                  </a:lnTo>
                  <a:lnTo>
                    <a:pt x="1060" y="60"/>
                  </a:lnTo>
                  <a:lnTo>
                    <a:pt x="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5"/>
            <p:cNvSpPr/>
            <p:nvPr/>
          </p:nvSpPr>
          <p:spPr>
            <a:xfrm>
              <a:off x="7465932" y="2142913"/>
              <a:ext cx="62916" cy="41981"/>
            </a:xfrm>
            <a:custGeom>
              <a:rect b="b" l="l" r="r" t="t"/>
              <a:pathLst>
                <a:path extrusionOk="0" h="766" w="1148">
                  <a:moveTo>
                    <a:pt x="120" y="88"/>
                  </a:moveTo>
                  <a:lnTo>
                    <a:pt x="1060" y="142"/>
                  </a:lnTo>
                  <a:lnTo>
                    <a:pt x="1029" y="677"/>
                  </a:lnTo>
                  <a:lnTo>
                    <a:pt x="89" y="623"/>
                  </a:lnTo>
                  <a:lnTo>
                    <a:pt x="120" y="88"/>
                  </a:lnTo>
                  <a:close/>
                  <a:moveTo>
                    <a:pt x="40" y="1"/>
                  </a:moveTo>
                  <a:lnTo>
                    <a:pt x="1" y="702"/>
                  </a:lnTo>
                  <a:lnTo>
                    <a:pt x="1107" y="765"/>
                  </a:lnTo>
                  <a:lnTo>
                    <a:pt x="1147" y="64"/>
                  </a:lnTo>
                  <a:lnTo>
                    <a:pt x="40"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5"/>
            <p:cNvSpPr/>
            <p:nvPr/>
          </p:nvSpPr>
          <p:spPr>
            <a:xfrm>
              <a:off x="7468343" y="2145270"/>
              <a:ext cx="58093" cy="37213"/>
            </a:xfrm>
            <a:custGeom>
              <a:rect b="b" l="l" r="r" t="t"/>
              <a:pathLst>
                <a:path extrusionOk="0" h="679" w="1060">
                  <a:moveTo>
                    <a:pt x="1024" y="679"/>
                  </a:moveTo>
                  <a:lnTo>
                    <a:pt x="0" y="619"/>
                  </a:lnTo>
                  <a:lnTo>
                    <a:pt x="37" y="0"/>
                  </a:lnTo>
                  <a:lnTo>
                    <a:pt x="1060" y="60"/>
                  </a:lnTo>
                  <a:close/>
                </a:path>
              </a:pathLst>
            </a:custGeom>
            <a:solidFill>
              <a:srgbClr val="FCD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5"/>
            <p:cNvSpPr/>
            <p:nvPr/>
          </p:nvSpPr>
          <p:spPr>
            <a:xfrm>
              <a:off x="7465986" y="2142968"/>
              <a:ext cx="62807" cy="41816"/>
            </a:xfrm>
            <a:custGeom>
              <a:rect b="b" l="l" r="r" t="t"/>
              <a:pathLst>
                <a:path extrusionOk="0" h="763" w="1146">
                  <a:moveTo>
                    <a:pt x="119" y="87"/>
                  </a:moveTo>
                  <a:lnTo>
                    <a:pt x="1059" y="141"/>
                  </a:lnTo>
                  <a:lnTo>
                    <a:pt x="1028" y="676"/>
                  </a:lnTo>
                  <a:lnTo>
                    <a:pt x="88" y="622"/>
                  </a:lnTo>
                  <a:lnTo>
                    <a:pt x="119" y="87"/>
                  </a:lnTo>
                  <a:close/>
                  <a:moveTo>
                    <a:pt x="80" y="1"/>
                  </a:moveTo>
                  <a:cubicBezTo>
                    <a:pt x="58" y="1"/>
                    <a:pt x="39" y="17"/>
                    <a:pt x="38" y="40"/>
                  </a:cubicBezTo>
                  <a:lnTo>
                    <a:pt x="2" y="659"/>
                  </a:lnTo>
                  <a:cubicBezTo>
                    <a:pt x="1" y="681"/>
                    <a:pt x="17" y="701"/>
                    <a:pt x="41" y="702"/>
                  </a:cubicBezTo>
                  <a:lnTo>
                    <a:pt x="1065" y="762"/>
                  </a:lnTo>
                  <a:cubicBezTo>
                    <a:pt x="1065" y="762"/>
                    <a:pt x="1066" y="762"/>
                    <a:pt x="1066" y="762"/>
                  </a:cubicBezTo>
                  <a:cubicBezTo>
                    <a:pt x="1088" y="762"/>
                    <a:pt x="1107" y="745"/>
                    <a:pt x="1108" y="723"/>
                  </a:cubicBezTo>
                  <a:lnTo>
                    <a:pt x="1144" y="104"/>
                  </a:lnTo>
                  <a:cubicBezTo>
                    <a:pt x="1145" y="82"/>
                    <a:pt x="1129" y="62"/>
                    <a:pt x="1106" y="61"/>
                  </a:cubicBezTo>
                  <a:lnTo>
                    <a:pt x="82" y="1"/>
                  </a:lnTo>
                  <a:cubicBezTo>
                    <a:pt x="81" y="1"/>
                    <a:pt x="80" y="1"/>
                    <a:pt x="80"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5"/>
            <p:cNvSpPr/>
            <p:nvPr/>
          </p:nvSpPr>
          <p:spPr>
            <a:xfrm>
              <a:off x="7520078" y="2107017"/>
              <a:ext cx="45269" cy="97279"/>
            </a:xfrm>
            <a:custGeom>
              <a:rect b="b" l="l" r="r" t="t"/>
              <a:pathLst>
                <a:path extrusionOk="0" h="1775" w="826">
                  <a:moveTo>
                    <a:pt x="245" y="0"/>
                  </a:moveTo>
                  <a:cubicBezTo>
                    <a:pt x="237" y="0"/>
                    <a:pt x="229" y="1"/>
                    <a:pt x="222" y="3"/>
                  </a:cubicBezTo>
                  <a:cubicBezTo>
                    <a:pt x="53" y="40"/>
                    <a:pt x="1" y="466"/>
                    <a:pt x="108" y="953"/>
                  </a:cubicBezTo>
                  <a:cubicBezTo>
                    <a:pt x="209" y="1421"/>
                    <a:pt x="416" y="1775"/>
                    <a:pt x="582" y="1775"/>
                  </a:cubicBezTo>
                  <a:cubicBezTo>
                    <a:pt x="590" y="1775"/>
                    <a:pt x="598" y="1774"/>
                    <a:pt x="606" y="1772"/>
                  </a:cubicBezTo>
                  <a:cubicBezTo>
                    <a:pt x="774" y="1736"/>
                    <a:pt x="826" y="1310"/>
                    <a:pt x="720" y="822"/>
                  </a:cubicBezTo>
                  <a:cubicBezTo>
                    <a:pt x="618" y="355"/>
                    <a:pt x="410" y="0"/>
                    <a:pt x="245"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5"/>
            <p:cNvSpPr/>
            <p:nvPr/>
          </p:nvSpPr>
          <p:spPr>
            <a:xfrm>
              <a:off x="7519694" y="2104441"/>
              <a:ext cx="46146" cy="102376"/>
            </a:xfrm>
            <a:custGeom>
              <a:rect b="b" l="l" r="r" t="t"/>
              <a:pathLst>
                <a:path extrusionOk="0" h="1868" w="842">
                  <a:moveTo>
                    <a:pt x="255" y="94"/>
                  </a:moveTo>
                  <a:cubicBezTo>
                    <a:pt x="380" y="94"/>
                    <a:pt x="583" y="416"/>
                    <a:pt x="682" y="878"/>
                  </a:cubicBezTo>
                  <a:cubicBezTo>
                    <a:pt x="733" y="1108"/>
                    <a:pt x="749" y="1332"/>
                    <a:pt x="728" y="1507"/>
                  </a:cubicBezTo>
                  <a:cubicBezTo>
                    <a:pt x="709" y="1659"/>
                    <a:pt x="663" y="1760"/>
                    <a:pt x="603" y="1773"/>
                  </a:cubicBezTo>
                  <a:cubicBezTo>
                    <a:pt x="598" y="1774"/>
                    <a:pt x="593" y="1774"/>
                    <a:pt x="588" y="1774"/>
                  </a:cubicBezTo>
                  <a:cubicBezTo>
                    <a:pt x="462" y="1774"/>
                    <a:pt x="259" y="1451"/>
                    <a:pt x="159" y="990"/>
                  </a:cubicBezTo>
                  <a:cubicBezTo>
                    <a:pt x="109" y="760"/>
                    <a:pt x="94" y="537"/>
                    <a:pt x="115" y="361"/>
                  </a:cubicBezTo>
                  <a:cubicBezTo>
                    <a:pt x="132" y="209"/>
                    <a:pt x="179" y="108"/>
                    <a:pt x="239" y="96"/>
                  </a:cubicBezTo>
                  <a:cubicBezTo>
                    <a:pt x="241" y="96"/>
                    <a:pt x="245" y="94"/>
                    <a:pt x="250" y="94"/>
                  </a:cubicBezTo>
                  <a:cubicBezTo>
                    <a:pt x="251" y="94"/>
                    <a:pt x="253" y="94"/>
                    <a:pt x="255" y="94"/>
                  </a:cubicBezTo>
                  <a:close/>
                  <a:moveTo>
                    <a:pt x="254" y="1"/>
                  </a:moveTo>
                  <a:cubicBezTo>
                    <a:pt x="242" y="1"/>
                    <a:pt x="231" y="2"/>
                    <a:pt x="219" y="4"/>
                  </a:cubicBezTo>
                  <a:cubicBezTo>
                    <a:pt x="115" y="28"/>
                    <a:pt x="47" y="147"/>
                    <a:pt x="22" y="351"/>
                  </a:cubicBezTo>
                  <a:cubicBezTo>
                    <a:pt x="0" y="536"/>
                    <a:pt x="17" y="770"/>
                    <a:pt x="69" y="1011"/>
                  </a:cubicBezTo>
                  <a:cubicBezTo>
                    <a:pt x="162" y="1439"/>
                    <a:pt x="372" y="1867"/>
                    <a:pt x="587" y="1867"/>
                  </a:cubicBezTo>
                  <a:cubicBezTo>
                    <a:pt x="591" y="1867"/>
                    <a:pt x="594" y="1867"/>
                    <a:pt x="598" y="1867"/>
                  </a:cubicBezTo>
                  <a:lnTo>
                    <a:pt x="621" y="1864"/>
                  </a:lnTo>
                  <a:cubicBezTo>
                    <a:pt x="727" y="1841"/>
                    <a:pt x="794" y="1722"/>
                    <a:pt x="818" y="1518"/>
                  </a:cubicBezTo>
                  <a:cubicBezTo>
                    <a:pt x="841" y="1335"/>
                    <a:pt x="823" y="1099"/>
                    <a:pt x="772" y="858"/>
                  </a:cubicBezTo>
                  <a:cubicBezTo>
                    <a:pt x="680" y="430"/>
                    <a:pt x="470" y="1"/>
                    <a:pt x="254"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5"/>
            <p:cNvSpPr/>
            <p:nvPr/>
          </p:nvSpPr>
          <p:spPr>
            <a:xfrm>
              <a:off x="7416882" y="2119896"/>
              <a:ext cx="164963" cy="117995"/>
            </a:xfrm>
            <a:custGeom>
              <a:rect b="b" l="l" r="r" t="t"/>
              <a:pathLst>
                <a:path extrusionOk="0" h="2153" w="3010">
                  <a:moveTo>
                    <a:pt x="1815" y="0"/>
                  </a:moveTo>
                  <a:cubicBezTo>
                    <a:pt x="1775" y="0"/>
                    <a:pt x="1737" y="2"/>
                    <a:pt x="1701" y="4"/>
                  </a:cubicBezTo>
                  <a:lnTo>
                    <a:pt x="273" y="108"/>
                  </a:lnTo>
                  <a:cubicBezTo>
                    <a:pt x="109" y="126"/>
                    <a:pt x="0" y="288"/>
                    <a:pt x="47" y="447"/>
                  </a:cubicBezTo>
                  <a:cubicBezTo>
                    <a:pt x="73" y="534"/>
                    <a:pt x="143" y="576"/>
                    <a:pt x="233" y="587"/>
                  </a:cubicBezTo>
                  <a:lnTo>
                    <a:pt x="613" y="663"/>
                  </a:lnTo>
                  <a:lnTo>
                    <a:pt x="270" y="1531"/>
                  </a:lnTo>
                  <a:cubicBezTo>
                    <a:pt x="212" y="1665"/>
                    <a:pt x="271" y="1821"/>
                    <a:pt x="406" y="1880"/>
                  </a:cubicBezTo>
                  <a:cubicBezTo>
                    <a:pt x="440" y="1895"/>
                    <a:pt x="476" y="1902"/>
                    <a:pt x="511" y="1902"/>
                  </a:cubicBezTo>
                  <a:cubicBezTo>
                    <a:pt x="609" y="1902"/>
                    <a:pt x="702" y="1846"/>
                    <a:pt x="747" y="1752"/>
                  </a:cubicBezTo>
                  <a:lnTo>
                    <a:pt x="747" y="1752"/>
                  </a:lnTo>
                  <a:lnTo>
                    <a:pt x="726" y="1814"/>
                  </a:lnTo>
                  <a:cubicBezTo>
                    <a:pt x="684" y="1911"/>
                    <a:pt x="766" y="2035"/>
                    <a:pt x="861" y="2078"/>
                  </a:cubicBezTo>
                  <a:lnTo>
                    <a:pt x="881" y="2086"/>
                  </a:lnTo>
                  <a:cubicBezTo>
                    <a:pt x="907" y="2097"/>
                    <a:pt x="933" y="2103"/>
                    <a:pt x="960" y="2103"/>
                  </a:cubicBezTo>
                  <a:cubicBezTo>
                    <a:pt x="1021" y="2103"/>
                    <a:pt x="1080" y="2074"/>
                    <a:pt x="1117" y="2022"/>
                  </a:cubicBezTo>
                  <a:cubicBezTo>
                    <a:pt x="1195" y="1913"/>
                    <a:pt x="1314" y="1726"/>
                    <a:pt x="1454" y="1428"/>
                  </a:cubicBezTo>
                  <a:lnTo>
                    <a:pt x="1454" y="1428"/>
                  </a:lnTo>
                  <a:lnTo>
                    <a:pt x="1256" y="1916"/>
                  </a:lnTo>
                  <a:cubicBezTo>
                    <a:pt x="1221" y="2001"/>
                    <a:pt x="1260" y="2099"/>
                    <a:pt x="1344" y="2136"/>
                  </a:cubicBezTo>
                  <a:cubicBezTo>
                    <a:pt x="1368" y="2147"/>
                    <a:pt x="1394" y="2153"/>
                    <a:pt x="1419" y="2153"/>
                  </a:cubicBezTo>
                  <a:cubicBezTo>
                    <a:pt x="1480" y="2153"/>
                    <a:pt x="1539" y="2122"/>
                    <a:pt x="1572" y="2068"/>
                  </a:cubicBezTo>
                  <a:cubicBezTo>
                    <a:pt x="1633" y="1973"/>
                    <a:pt x="1716" y="1837"/>
                    <a:pt x="1802" y="1684"/>
                  </a:cubicBezTo>
                  <a:lnTo>
                    <a:pt x="1802" y="1684"/>
                  </a:lnTo>
                  <a:lnTo>
                    <a:pt x="1701" y="1902"/>
                  </a:lnTo>
                  <a:cubicBezTo>
                    <a:pt x="1646" y="2022"/>
                    <a:pt x="1744" y="2136"/>
                    <a:pt x="1858" y="2136"/>
                  </a:cubicBezTo>
                  <a:cubicBezTo>
                    <a:pt x="1883" y="2136"/>
                    <a:pt x="1908" y="2131"/>
                    <a:pt x="1934" y="2118"/>
                  </a:cubicBezTo>
                  <a:cubicBezTo>
                    <a:pt x="1976" y="2098"/>
                    <a:pt x="2009" y="2064"/>
                    <a:pt x="2042" y="2030"/>
                  </a:cubicBezTo>
                  <a:cubicBezTo>
                    <a:pt x="2118" y="1947"/>
                    <a:pt x="2184" y="1854"/>
                    <a:pt x="2242" y="1758"/>
                  </a:cubicBezTo>
                  <a:cubicBezTo>
                    <a:pt x="2287" y="1686"/>
                    <a:pt x="2357" y="1595"/>
                    <a:pt x="2382" y="1512"/>
                  </a:cubicBezTo>
                  <a:cubicBezTo>
                    <a:pt x="2428" y="1361"/>
                    <a:pt x="3010" y="1286"/>
                    <a:pt x="3010" y="1286"/>
                  </a:cubicBezTo>
                  <a:lnTo>
                    <a:pt x="2874" y="586"/>
                  </a:lnTo>
                  <a:cubicBezTo>
                    <a:pt x="2913" y="176"/>
                    <a:pt x="2265" y="0"/>
                    <a:pt x="1815"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5"/>
            <p:cNvSpPr/>
            <p:nvPr/>
          </p:nvSpPr>
          <p:spPr>
            <a:xfrm>
              <a:off x="7415676" y="2117484"/>
              <a:ext cx="168964" cy="122928"/>
            </a:xfrm>
            <a:custGeom>
              <a:rect b="b" l="l" r="r" t="t"/>
              <a:pathLst>
                <a:path extrusionOk="0" h="2243" w="3083">
                  <a:moveTo>
                    <a:pt x="1837" y="91"/>
                  </a:moveTo>
                  <a:cubicBezTo>
                    <a:pt x="2169" y="91"/>
                    <a:pt x="2573" y="187"/>
                    <a:pt x="2753" y="372"/>
                  </a:cubicBezTo>
                  <a:cubicBezTo>
                    <a:pt x="2827" y="446"/>
                    <a:pt x="2859" y="532"/>
                    <a:pt x="2850" y="625"/>
                  </a:cubicBezTo>
                  <a:cubicBezTo>
                    <a:pt x="2850" y="630"/>
                    <a:pt x="2850" y="635"/>
                    <a:pt x="2851" y="638"/>
                  </a:cubicBezTo>
                  <a:lnTo>
                    <a:pt x="2978" y="1292"/>
                  </a:lnTo>
                  <a:cubicBezTo>
                    <a:pt x="2892" y="1304"/>
                    <a:pt x="2760" y="1327"/>
                    <a:pt x="2638" y="1363"/>
                  </a:cubicBezTo>
                  <a:cubicBezTo>
                    <a:pt x="2503" y="1405"/>
                    <a:pt x="2383" y="1463"/>
                    <a:pt x="2360" y="1544"/>
                  </a:cubicBezTo>
                  <a:cubicBezTo>
                    <a:pt x="2345" y="1597"/>
                    <a:pt x="2303" y="1659"/>
                    <a:pt x="2267" y="1714"/>
                  </a:cubicBezTo>
                  <a:cubicBezTo>
                    <a:pt x="2252" y="1737"/>
                    <a:pt x="2238" y="1758"/>
                    <a:pt x="2225" y="1778"/>
                  </a:cubicBezTo>
                  <a:cubicBezTo>
                    <a:pt x="2158" y="1888"/>
                    <a:pt x="2096" y="1974"/>
                    <a:pt x="2030" y="2043"/>
                  </a:cubicBezTo>
                  <a:cubicBezTo>
                    <a:pt x="2004" y="2072"/>
                    <a:pt x="1973" y="2103"/>
                    <a:pt x="1936" y="2121"/>
                  </a:cubicBezTo>
                  <a:cubicBezTo>
                    <a:pt x="1917" y="2130"/>
                    <a:pt x="1898" y="2134"/>
                    <a:pt x="1880" y="2134"/>
                  </a:cubicBezTo>
                  <a:cubicBezTo>
                    <a:pt x="1842" y="2134"/>
                    <a:pt x="1809" y="2117"/>
                    <a:pt x="1789" y="2096"/>
                  </a:cubicBezTo>
                  <a:cubicBezTo>
                    <a:pt x="1753" y="2062"/>
                    <a:pt x="1744" y="2012"/>
                    <a:pt x="1766" y="1965"/>
                  </a:cubicBezTo>
                  <a:lnTo>
                    <a:pt x="1867" y="1747"/>
                  </a:lnTo>
                  <a:cubicBezTo>
                    <a:pt x="1878" y="1725"/>
                    <a:pt x="1868" y="1699"/>
                    <a:pt x="1847" y="1686"/>
                  </a:cubicBezTo>
                  <a:cubicBezTo>
                    <a:pt x="1839" y="1683"/>
                    <a:pt x="1832" y="1681"/>
                    <a:pt x="1824" y="1681"/>
                  </a:cubicBezTo>
                  <a:cubicBezTo>
                    <a:pt x="1808" y="1681"/>
                    <a:pt x="1793" y="1689"/>
                    <a:pt x="1785" y="1705"/>
                  </a:cubicBezTo>
                  <a:cubicBezTo>
                    <a:pt x="1696" y="1863"/>
                    <a:pt x="1611" y="1998"/>
                    <a:pt x="1557" y="2086"/>
                  </a:cubicBezTo>
                  <a:cubicBezTo>
                    <a:pt x="1531" y="2127"/>
                    <a:pt x="1488" y="2150"/>
                    <a:pt x="1443" y="2150"/>
                  </a:cubicBezTo>
                  <a:cubicBezTo>
                    <a:pt x="1424" y="2150"/>
                    <a:pt x="1404" y="2146"/>
                    <a:pt x="1386" y="2138"/>
                  </a:cubicBezTo>
                  <a:cubicBezTo>
                    <a:pt x="1324" y="2111"/>
                    <a:pt x="1294" y="2039"/>
                    <a:pt x="1320" y="1977"/>
                  </a:cubicBezTo>
                  <a:lnTo>
                    <a:pt x="1520" y="1489"/>
                  </a:lnTo>
                  <a:cubicBezTo>
                    <a:pt x="1528" y="1466"/>
                    <a:pt x="1518" y="1440"/>
                    <a:pt x="1495" y="1430"/>
                  </a:cubicBezTo>
                  <a:cubicBezTo>
                    <a:pt x="1489" y="1427"/>
                    <a:pt x="1483" y="1426"/>
                    <a:pt x="1477" y="1426"/>
                  </a:cubicBezTo>
                  <a:cubicBezTo>
                    <a:pt x="1458" y="1426"/>
                    <a:pt x="1441" y="1436"/>
                    <a:pt x="1434" y="1453"/>
                  </a:cubicBezTo>
                  <a:cubicBezTo>
                    <a:pt x="1292" y="1753"/>
                    <a:pt x="1174" y="1937"/>
                    <a:pt x="1100" y="2039"/>
                  </a:cubicBezTo>
                  <a:cubicBezTo>
                    <a:pt x="1071" y="2078"/>
                    <a:pt x="1026" y="2100"/>
                    <a:pt x="980" y="2100"/>
                  </a:cubicBezTo>
                  <a:cubicBezTo>
                    <a:pt x="960" y="2100"/>
                    <a:pt x="939" y="2096"/>
                    <a:pt x="920" y="2088"/>
                  </a:cubicBezTo>
                  <a:lnTo>
                    <a:pt x="900" y="2079"/>
                  </a:lnTo>
                  <a:cubicBezTo>
                    <a:pt x="862" y="2063"/>
                    <a:pt x="824" y="2028"/>
                    <a:pt x="801" y="1987"/>
                  </a:cubicBezTo>
                  <a:cubicBezTo>
                    <a:pt x="788" y="1964"/>
                    <a:pt x="769" y="1919"/>
                    <a:pt x="788" y="1876"/>
                  </a:cubicBezTo>
                  <a:lnTo>
                    <a:pt x="811" y="1810"/>
                  </a:lnTo>
                  <a:cubicBezTo>
                    <a:pt x="818" y="1786"/>
                    <a:pt x="808" y="1760"/>
                    <a:pt x="785" y="1751"/>
                  </a:cubicBezTo>
                  <a:cubicBezTo>
                    <a:pt x="779" y="1749"/>
                    <a:pt x="773" y="1748"/>
                    <a:pt x="767" y="1748"/>
                  </a:cubicBezTo>
                  <a:cubicBezTo>
                    <a:pt x="749" y="1748"/>
                    <a:pt x="732" y="1758"/>
                    <a:pt x="725" y="1774"/>
                  </a:cubicBezTo>
                  <a:cubicBezTo>
                    <a:pt x="688" y="1853"/>
                    <a:pt x="612" y="1898"/>
                    <a:pt x="532" y="1898"/>
                  </a:cubicBezTo>
                  <a:cubicBezTo>
                    <a:pt x="502" y="1898"/>
                    <a:pt x="472" y="1892"/>
                    <a:pt x="443" y="1879"/>
                  </a:cubicBezTo>
                  <a:cubicBezTo>
                    <a:pt x="391" y="1856"/>
                    <a:pt x="349" y="1814"/>
                    <a:pt x="328" y="1759"/>
                  </a:cubicBezTo>
                  <a:cubicBezTo>
                    <a:pt x="308" y="1706"/>
                    <a:pt x="309" y="1647"/>
                    <a:pt x="332" y="1593"/>
                  </a:cubicBezTo>
                  <a:cubicBezTo>
                    <a:pt x="333" y="1593"/>
                    <a:pt x="333" y="1592"/>
                    <a:pt x="333" y="1592"/>
                  </a:cubicBezTo>
                  <a:lnTo>
                    <a:pt x="677" y="724"/>
                  </a:lnTo>
                  <a:cubicBezTo>
                    <a:pt x="682" y="711"/>
                    <a:pt x="681" y="696"/>
                    <a:pt x="675" y="685"/>
                  </a:cubicBezTo>
                  <a:cubicBezTo>
                    <a:pt x="668" y="673"/>
                    <a:pt x="656" y="664"/>
                    <a:pt x="644" y="662"/>
                  </a:cubicBezTo>
                  <a:lnTo>
                    <a:pt x="262" y="585"/>
                  </a:lnTo>
                  <a:cubicBezTo>
                    <a:pt x="179" y="576"/>
                    <a:pt x="130" y="539"/>
                    <a:pt x="111" y="477"/>
                  </a:cubicBezTo>
                  <a:cubicBezTo>
                    <a:pt x="94" y="415"/>
                    <a:pt x="104" y="349"/>
                    <a:pt x="140" y="294"/>
                  </a:cubicBezTo>
                  <a:cubicBezTo>
                    <a:pt x="177" y="240"/>
                    <a:pt x="234" y="205"/>
                    <a:pt x="298" y="199"/>
                  </a:cubicBezTo>
                  <a:lnTo>
                    <a:pt x="1725" y="95"/>
                  </a:lnTo>
                  <a:cubicBezTo>
                    <a:pt x="1761" y="93"/>
                    <a:pt x="1799" y="91"/>
                    <a:pt x="1837" y="91"/>
                  </a:cubicBezTo>
                  <a:close/>
                  <a:moveTo>
                    <a:pt x="1840" y="1"/>
                  </a:moveTo>
                  <a:cubicBezTo>
                    <a:pt x="1800" y="1"/>
                    <a:pt x="1760" y="2"/>
                    <a:pt x="1722" y="5"/>
                  </a:cubicBezTo>
                  <a:lnTo>
                    <a:pt x="293" y="109"/>
                  </a:lnTo>
                  <a:cubicBezTo>
                    <a:pt x="200" y="118"/>
                    <a:pt x="119" y="169"/>
                    <a:pt x="67" y="246"/>
                  </a:cubicBezTo>
                  <a:cubicBezTo>
                    <a:pt x="15" y="321"/>
                    <a:pt x="0" y="417"/>
                    <a:pt x="26" y="506"/>
                  </a:cubicBezTo>
                  <a:cubicBezTo>
                    <a:pt x="54" y="605"/>
                    <a:pt x="135" y="666"/>
                    <a:pt x="250" y="678"/>
                  </a:cubicBezTo>
                  <a:lnTo>
                    <a:pt x="573" y="744"/>
                  </a:lnTo>
                  <a:lnTo>
                    <a:pt x="250" y="1557"/>
                  </a:lnTo>
                  <a:cubicBezTo>
                    <a:pt x="217" y="1633"/>
                    <a:pt x="215" y="1717"/>
                    <a:pt x="245" y="1794"/>
                  </a:cubicBezTo>
                  <a:cubicBezTo>
                    <a:pt x="275" y="1872"/>
                    <a:pt x="333" y="1932"/>
                    <a:pt x="410" y="1965"/>
                  </a:cubicBezTo>
                  <a:cubicBezTo>
                    <a:pt x="451" y="1983"/>
                    <a:pt x="493" y="1991"/>
                    <a:pt x="534" y="1991"/>
                  </a:cubicBezTo>
                  <a:cubicBezTo>
                    <a:pt x="590" y="1991"/>
                    <a:pt x="645" y="1976"/>
                    <a:pt x="693" y="1948"/>
                  </a:cubicBezTo>
                  <a:cubicBezTo>
                    <a:pt x="707" y="2038"/>
                    <a:pt x="780" y="2126"/>
                    <a:pt x="866" y="2163"/>
                  </a:cubicBezTo>
                  <a:lnTo>
                    <a:pt x="885" y="2173"/>
                  </a:lnTo>
                  <a:cubicBezTo>
                    <a:pt x="917" y="2187"/>
                    <a:pt x="950" y="2193"/>
                    <a:pt x="983" y="2193"/>
                  </a:cubicBezTo>
                  <a:cubicBezTo>
                    <a:pt x="1058" y="2193"/>
                    <a:pt x="1130" y="2158"/>
                    <a:pt x="1177" y="2094"/>
                  </a:cubicBezTo>
                  <a:cubicBezTo>
                    <a:pt x="1190" y="2075"/>
                    <a:pt x="1204" y="2057"/>
                    <a:pt x="1220" y="2033"/>
                  </a:cubicBezTo>
                  <a:cubicBezTo>
                    <a:pt x="1222" y="2112"/>
                    <a:pt x="1271" y="2187"/>
                    <a:pt x="1348" y="2223"/>
                  </a:cubicBezTo>
                  <a:cubicBezTo>
                    <a:pt x="1379" y="2236"/>
                    <a:pt x="1411" y="2243"/>
                    <a:pt x="1443" y="2243"/>
                  </a:cubicBezTo>
                  <a:cubicBezTo>
                    <a:pt x="1519" y="2243"/>
                    <a:pt x="1592" y="2205"/>
                    <a:pt x="1635" y="2137"/>
                  </a:cubicBezTo>
                  <a:cubicBezTo>
                    <a:pt x="1645" y="2120"/>
                    <a:pt x="1658" y="2100"/>
                    <a:pt x="1671" y="2078"/>
                  </a:cubicBezTo>
                  <a:cubicBezTo>
                    <a:pt x="1682" y="2110"/>
                    <a:pt x="1698" y="2140"/>
                    <a:pt x="1724" y="2163"/>
                  </a:cubicBezTo>
                  <a:cubicBezTo>
                    <a:pt x="1768" y="2208"/>
                    <a:pt x="1827" y="2230"/>
                    <a:pt x="1888" y="2230"/>
                  </a:cubicBezTo>
                  <a:cubicBezTo>
                    <a:pt x="1907" y="2230"/>
                    <a:pt x="1926" y="2228"/>
                    <a:pt x="1945" y="2224"/>
                  </a:cubicBezTo>
                  <a:cubicBezTo>
                    <a:pt x="1957" y="2220"/>
                    <a:pt x="1967" y="2215"/>
                    <a:pt x="1977" y="2210"/>
                  </a:cubicBezTo>
                  <a:cubicBezTo>
                    <a:pt x="2029" y="2187"/>
                    <a:pt x="2068" y="2148"/>
                    <a:pt x="2101" y="2114"/>
                  </a:cubicBezTo>
                  <a:cubicBezTo>
                    <a:pt x="2170" y="2038"/>
                    <a:pt x="2236" y="1949"/>
                    <a:pt x="2306" y="1833"/>
                  </a:cubicBezTo>
                  <a:cubicBezTo>
                    <a:pt x="2320" y="1814"/>
                    <a:pt x="2332" y="1793"/>
                    <a:pt x="2347" y="1772"/>
                  </a:cubicBezTo>
                  <a:cubicBezTo>
                    <a:pt x="2387" y="1711"/>
                    <a:pt x="2433" y="1644"/>
                    <a:pt x="2452" y="1576"/>
                  </a:cubicBezTo>
                  <a:cubicBezTo>
                    <a:pt x="2474" y="1499"/>
                    <a:pt x="2775" y="1415"/>
                    <a:pt x="3041" y="1382"/>
                  </a:cubicBezTo>
                  <a:cubicBezTo>
                    <a:pt x="3052" y="1379"/>
                    <a:pt x="3064" y="1373"/>
                    <a:pt x="3072" y="1362"/>
                  </a:cubicBezTo>
                  <a:cubicBezTo>
                    <a:pt x="3079" y="1352"/>
                    <a:pt x="3083" y="1338"/>
                    <a:pt x="3079" y="1326"/>
                  </a:cubicBezTo>
                  <a:lnTo>
                    <a:pt x="2945" y="631"/>
                  </a:lnTo>
                  <a:cubicBezTo>
                    <a:pt x="2954" y="511"/>
                    <a:pt x="2912" y="403"/>
                    <a:pt x="2822" y="310"/>
                  </a:cubicBezTo>
                  <a:cubicBezTo>
                    <a:pt x="2618" y="101"/>
                    <a:pt x="2188" y="1"/>
                    <a:pt x="1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5"/>
            <p:cNvSpPr/>
            <p:nvPr/>
          </p:nvSpPr>
          <p:spPr>
            <a:xfrm>
              <a:off x="7456396" y="2176508"/>
              <a:ext cx="19894" cy="42145"/>
            </a:xfrm>
            <a:custGeom>
              <a:rect b="b" l="l" r="r" t="t"/>
              <a:pathLst>
                <a:path extrusionOk="0" h="769" w="363">
                  <a:moveTo>
                    <a:pt x="363" y="1"/>
                  </a:moveTo>
                  <a:lnTo>
                    <a:pt x="0" y="769"/>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5"/>
            <p:cNvSpPr/>
            <p:nvPr/>
          </p:nvSpPr>
          <p:spPr>
            <a:xfrm>
              <a:off x="7453546" y="2174042"/>
              <a:ext cx="25594" cy="47187"/>
            </a:xfrm>
            <a:custGeom>
              <a:rect b="b" l="l" r="r" t="t"/>
              <a:pathLst>
                <a:path extrusionOk="0" h="861" w="467">
                  <a:moveTo>
                    <a:pt x="414" y="0"/>
                  </a:moveTo>
                  <a:cubicBezTo>
                    <a:pt x="397" y="0"/>
                    <a:pt x="381" y="10"/>
                    <a:pt x="373" y="26"/>
                  </a:cubicBezTo>
                  <a:lnTo>
                    <a:pt x="11" y="794"/>
                  </a:lnTo>
                  <a:cubicBezTo>
                    <a:pt x="0" y="818"/>
                    <a:pt x="10" y="845"/>
                    <a:pt x="33" y="855"/>
                  </a:cubicBezTo>
                  <a:cubicBezTo>
                    <a:pt x="39" y="859"/>
                    <a:pt x="46" y="860"/>
                    <a:pt x="54" y="860"/>
                  </a:cubicBezTo>
                  <a:cubicBezTo>
                    <a:pt x="58" y="860"/>
                    <a:pt x="62" y="860"/>
                    <a:pt x="66" y="859"/>
                  </a:cubicBezTo>
                  <a:cubicBezTo>
                    <a:pt x="77" y="854"/>
                    <a:pt x="88" y="846"/>
                    <a:pt x="94" y="834"/>
                  </a:cubicBezTo>
                  <a:lnTo>
                    <a:pt x="456" y="66"/>
                  </a:lnTo>
                  <a:cubicBezTo>
                    <a:pt x="466" y="42"/>
                    <a:pt x="457" y="15"/>
                    <a:pt x="434" y="4"/>
                  </a:cubicBezTo>
                  <a:cubicBezTo>
                    <a:pt x="428" y="2"/>
                    <a:pt x="421" y="0"/>
                    <a:pt x="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5"/>
            <p:cNvSpPr/>
            <p:nvPr/>
          </p:nvSpPr>
          <p:spPr>
            <a:xfrm>
              <a:off x="7485661" y="2188510"/>
              <a:ext cx="15510" cy="31951"/>
            </a:xfrm>
            <a:custGeom>
              <a:rect b="b" l="l" r="r" t="t"/>
              <a:pathLst>
                <a:path extrusionOk="0" h="583" w="283">
                  <a:moveTo>
                    <a:pt x="282" y="1"/>
                  </a:moveTo>
                  <a:lnTo>
                    <a:pt x="1" y="58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5"/>
            <p:cNvSpPr/>
            <p:nvPr/>
          </p:nvSpPr>
          <p:spPr>
            <a:xfrm>
              <a:off x="7482756" y="2185935"/>
              <a:ext cx="21429" cy="37048"/>
            </a:xfrm>
            <a:custGeom>
              <a:rect b="b" l="l" r="r" t="t"/>
              <a:pathLst>
                <a:path extrusionOk="0" h="676" w="391">
                  <a:moveTo>
                    <a:pt x="336" y="1"/>
                  </a:moveTo>
                  <a:cubicBezTo>
                    <a:pt x="319" y="1"/>
                    <a:pt x="303" y="11"/>
                    <a:pt x="294" y="27"/>
                  </a:cubicBezTo>
                  <a:lnTo>
                    <a:pt x="12" y="608"/>
                  </a:lnTo>
                  <a:cubicBezTo>
                    <a:pt x="1" y="632"/>
                    <a:pt x="11" y="659"/>
                    <a:pt x="34" y="671"/>
                  </a:cubicBezTo>
                  <a:cubicBezTo>
                    <a:pt x="41" y="674"/>
                    <a:pt x="48" y="676"/>
                    <a:pt x="56" y="676"/>
                  </a:cubicBezTo>
                  <a:cubicBezTo>
                    <a:pt x="60" y="676"/>
                    <a:pt x="64" y="675"/>
                    <a:pt x="68" y="674"/>
                  </a:cubicBezTo>
                  <a:cubicBezTo>
                    <a:pt x="80" y="670"/>
                    <a:pt x="90" y="662"/>
                    <a:pt x="96" y="649"/>
                  </a:cubicBezTo>
                  <a:lnTo>
                    <a:pt x="379" y="68"/>
                  </a:lnTo>
                  <a:cubicBezTo>
                    <a:pt x="390" y="45"/>
                    <a:pt x="380" y="17"/>
                    <a:pt x="356" y="5"/>
                  </a:cubicBezTo>
                  <a:cubicBezTo>
                    <a:pt x="349" y="2"/>
                    <a:pt x="343"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5"/>
            <p:cNvSpPr/>
            <p:nvPr/>
          </p:nvSpPr>
          <p:spPr>
            <a:xfrm>
              <a:off x="7509172" y="2200293"/>
              <a:ext cx="12824" cy="24279"/>
            </a:xfrm>
            <a:custGeom>
              <a:rect b="b" l="l" r="r" t="t"/>
              <a:pathLst>
                <a:path extrusionOk="0" h="443" w="234">
                  <a:moveTo>
                    <a:pt x="234" y="1"/>
                  </a:moveTo>
                  <a:lnTo>
                    <a:pt x="0" y="443"/>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5"/>
            <p:cNvSpPr/>
            <p:nvPr/>
          </p:nvSpPr>
          <p:spPr>
            <a:xfrm>
              <a:off x="7506322" y="2197772"/>
              <a:ext cx="18524" cy="29375"/>
            </a:xfrm>
            <a:custGeom>
              <a:rect b="b" l="l" r="r" t="t"/>
              <a:pathLst>
                <a:path extrusionOk="0" h="536" w="338">
                  <a:moveTo>
                    <a:pt x="285" y="1"/>
                  </a:moveTo>
                  <a:cubicBezTo>
                    <a:pt x="268" y="1"/>
                    <a:pt x="252" y="10"/>
                    <a:pt x="244" y="26"/>
                  </a:cubicBezTo>
                  <a:lnTo>
                    <a:pt x="12" y="469"/>
                  </a:lnTo>
                  <a:cubicBezTo>
                    <a:pt x="1" y="491"/>
                    <a:pt x="9" y="520"/>
                    <a:pt x="32" y="531"/>
                  </a:cubicBezTo>
                  <a:cubicBezTo>
                    <a:pt x="38" y="535"/>
                    <a:pt x="45" y="536"/>
                    <a:pt x="52" y="536"/>
                  </a:cubicBezTo>
                  <a:cubicBezTo>
                    <a:pt x="57" y="536"/>
                    <a:pt x="62" y="535"/>
                    <a:pt x="66" y="535"/>
                  </a:cubicBezTo>
                  <a:cubicBezTo>
                    <a:pt x="78" y="530"/>
                    <a:pt x="89" y="522"/>
                    <a:pt x="94" y="512"/>
                  </a:cubicBezTo>
                  <a:lnTo>
                    <a:pt x="325" y="69"/>
                  </a:lnTo>
                  <a:cubicBezTo>
                    <a:pt x="338" y="46"/>
                    <a:pt x="329" y="18"/>
                    <a:pt x="307" y="6"/>
                  </a:cubicBezTo>
                  <a:cubicBezTo>
                    <a:pt x="300" y="3"/>
                    <a:pt x="292" y="1"/>
                    <a:pt x="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5"/>
            <p:cNvSpPr/>
            <p:nvPr/>
          </p:nvSpPr>
          <p:spPr>
            <a:xfrm>
              <a:off x="7447298" y="2145489"/>
              <a:ext cx="8495" cy="18579"/>
            </a:xfrm>
            <a:custGeom>
              <a:rect b="b" l="l" r="r" t="t"/>
              <a:pathLst>
                <a:path extrusionOk="0" h="339" w="155">
                  <a:moveTo>
                    <a:pt x="155" y="0"/>
                  </a:moveTo>
                  <a:lnTo>
                    <a:pt x="0" y="339"/>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5"/>
            <p:cNvSpPr/>
            <p:nvPr/>
          </p:nvSpPr>
          <p:spPr>
            <a:xfrm>
              <a:off x="7444448" y="2142968"/>
              <a:ext cx="14249" cy="23676"/>
            </a:xfrm>
            <a:custGeom>
              <a:rect b="b" l="l" r="r" t="t"/>
              <a:pathLst>
                <a:path extrusionOk="0" h="432" w="260">
                  <a:moveTo>
                    <a:pt x="207" y="1"/>
                  </a:moveTo>
                  <a:cubicBezTo>
                    <a:pt x="190" y="1"/>
                    <a:pt x="173" y="11"/>
                    <a:pt x="165" y="28"/>
                  </a:cubicBezTo>
                  <a:lnTo>
                    <a:pt x="11" y="366"/>
                  </a:lnTo>
                  <a:cubicBezTo>
                    <a:pt x="0" y="390"/>
                    <a:pt x="11" y="417"/>
                    <a:pt x="35" y="427"/>
                  </a:cubicBezTo>
                  <a:cubicBezTo>
                    <a:pt x="41" y="430"/>
                    <a:pt x="48" y="431"/>
                    <a:pt x="54" y="431"/>
                  </a:cubicBezTo>
                  <a:cubicBezTo>
                    <a:pt x="59" y="431"/>
                    <a:pt x="63" y="430"/>
                    <a:pt x="67" y="429"/>
                  </a:cubicBezTo>
                  <a:cubicBezTo>
                    <a:pt x="78" y="425"/>
                    <a:pt x="90" y="416"/>
                    <a:pt x="95" y="404"/>
                  </a:cubicBezTo>
                  <a:lnTo>
                    <a:pt x="250" y="66"/>
                  </a:lnTo>
                  <a:cubicBezTo>
                    <a:pt x="260" y="42"/>
                    <a:pt x="250" y="15"/>
                    <a:pt x="227" y="5"/>
                  </a:cubicBezTo>
                  <a:cubicBezTo>
                    <a:pt x="220" y="2"/>
                    <a:pt x="214"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5"/>
            <p:cNvSpPr/>
            <p:nvPr/>
          </p:nvSpPr>
          <p:spPr>
            <a:xfrm>
              <a:off x="7534272" y="1946551"/>
              <a:ext cx="219604" cy="257474"/>
            </a:xfrm>
            <a:custGeom>
              <a:rect b="b" l="l" r="r" t="t"/>
              <a:pathLst>
                <a:path extrusionOk="0" h="4698" w="4007">
                  <a:moveTo>
                    <a:pt x="3074" y="0"/>
                  </a:moveTo>
                  <a:lnTo>
                    <a:pt x="1032" y="310"/>
                  </a:lnTo>
                  <a:lnTo>
                    <a:pt x="1519" y="2614"/>
                  </a:lnTo>
                  <a:cubicBezTo>
                    <a:pt x="1520" y="2623"/>
                    <a:pt x="383" y="2844"/>
                    <a:pt x="10" y="2916"/>
                  </a:cubicBezTo>
                  <a:cubicBezTo>
                    <a:pt x="0" y="2919"/>
                    <a:pt x="6" y="2937"/>
                    <a:pt x="23" y="2966"/>
                  </a:cubicBezTo>
                  <a:cubicBezTo>
                    <a:pt x="291" y="3405"/>
                    <a:pt x="433" y="3907"/>
                    <a:pt x="419" y="4417"/>
                  </a:cubicBezTo>
                  <a:cubicBezTo>
                    <a:pt x="416" y="4512"/>
                    <a:pt x="400" y="4607"/>
                    <a:pt x="373" y="4697"/>
                  </a:cubicBezTo>
                  <a:lnTo>
                    <a:pt x="2372" y="4673"/>
                  </a:lnTo>
                  <a:cubicBezTo>
                    <a:pt x="2929" y="4660"/>
                    <a:pt x="3451" y="4373"/>
                    <a:pt x="3733" y="3895"/>
                  </a:cubicBezTo>
                  <a:cubicBezTo>
                    <a:pt x="3928" y="3567"/>
                    <a:pt x="4007" y="3169"/>
                    <a:pt x="3928" y="2764"/>
                  </a:cubicBezTo>
                  <a:lnTo>
                    <a:pt x="30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5"/>
            <p:cNvSpPr/>
            <p:nvPr/>
          </p:nvSpPr>
          <p:spPr>
            <a:xfrm>
              <a:off x="7531532" y="1944030"/>
              <a:ext cx="224810" cy="262516"/>
            </a:xfrm>
            <a:custGeom>
              <a:rect b="b" l="l" r="r" t="t"/>
              <a:pathLst>
                <a:path extrusionOk="0" h="4790" w="4102">
                  <a:moveTo>
                    <a:pt x="3123" y="0"/>
                  </a:moveTo>
                  <a:cubicBezTo>
                    <a:pt x="3118" y="0"/>
                    <a:pt x="3113" y="1"/>
                    <a:pt x="3108" y="3"/>
                  </a:cubicBezTo>
                  <a:cubicBezTo>
                    <a:pt x="3085" y="10"/>
                    <a:pt x="3071" y="36"/>
                    <a:pt x="3077" y="61"/>
                  </a:cubicBezTo>
                  <a:lnTo>
                    <a:pt x="3931" y="2824"/>
                  </a:lnTo>
                  <a:cubicBezTo>
                    <a:pt x="4004" y="3198"/>
                    <a:pt x="3937" y="3587"/>
                    <a:pt x="3742" y="3917"/>
                  </a:cubicBezTo>
                  <a:cubicBezTo>
                    <a:pt x="3474" y="4372"/>
                    <a:pt x="2967" y="4661"/>
                    <a:pt x="2420" y="4674"/>
                  </a:cubicBezTo>
                  <a:lnTo>
                    <a:pt x="481" y="4696"/>
                  </a:lnTo>
                  <a:cubicBezTo>
                    <a:pt x="501" y="4619"/>
                    <a:pt x="511" y="4541"/>
                    <a:pt x="513" y="4465"/>
                  </a:cubicBezTo>
                  <a:cubicBezTo>
                    <a:pt x="527" y="3961"/>
                    <a:pt x="392" y="3453"/>
                    <a:pt x="118" y="2998"/>
                  </a:cubicBezTo>
                  <a:cubicBezTo>
                    <a:pt x="1588" y="2711"/>
                    <a:pt x="1591" y="2707"/>
                    <a:pt x="1606" y="2685"/>
                  </a:cubicBezTo>
                  <a:cubicBezTo>
                    <a:pt x="1612" y="2675"/>
                    <a:pt x="1614" y="2661"/>
                    <a:pt x="1612" y="2650"/>
                  </a:cubicBezTo>
                  <a:lnTo>
                    <a:pt x="1124" y="346"/>
                  </a:lnTo>
                  <a:cubicBezTo>
                    <a:pt x="1120" y="325"/>
                    <a:pt x="1101" y="309"/>
                    <a:pt x="1080" y="309"/>
                  </a:cubicBezTo>
                  <a:cubicBezTo>
                    <a:pt x="1076" y="309"/>
                    <a:pt x="1073" y="310"/>
                    <a:pt x="1069" y="311"/>
                  </a:cubicBezTo>
                  <a:cubicBezTo>
                    <a:pt x="1045" y="316"/>
                    <a:pt x="1028" y="341"/>
                    <a:pt x="1035" y="366"/>
                  </a:cubicBezTo>
                  <a:lnTo>
                    <a:pt x="1513" y="2626"/>
                  </a:lnTo>
                  <a:cubicBezTo>
                    <a:pt x="1367" y="2659"/>
                    <a:pt x="828" y="2765"/>
                    <a:pt x="50" y="2917"/>
                  </a:cubicBezTo>
                  <a:cubicBezTo>
                    <a:pt x="36" y="2920"/>
                    <a:pt x="19" y="2932"/>
                    <a:pt x="13" y="2947"/>
                  </a:cubicBezTo>
                  <a:cubicBezTo>
                    <a:pt x="0" y="2973"/>
                    <a:pt x="11" y="3000"/>
                    <a:pt x="34" y="3035"/>
                  </a:cubicBezTo>
                  <a:cubicBezTo>
                    <a:pt x="301" y="3477"/>
                    <a:pt x="436" y="3972"/>
                    <a:pt x="423" y="4462"/>
                  </a:cubicBezTo>
                  <a:cubicBezTo>
                    <a:pt x="420" y="4550"/>
                    <a:pt x="404" y="4639"/>
                    <a:pt x="377" y="4731"/>
                  </a:cubicBezTo>
                  <a:cubicBezTo>
                    <a:pt x="373" y="4745"/>
                    <a:pt x="376" y="4761"/>
                    <a:pt x="384" y="4772"/>
                  </a:cubicBezTo>
                  <a:cubicBezTo>
                    <a:pt x="394" y="4784"/>
                    <a:pt x="408" y="4790"/>
                    <a:pt x="423" y="4790"/>
                  </a:cubicBezTo>
                  <a:lnTo>
                    <a:pt x="2422" y="4766"/>
                  </a:lnTo>
                  <a:cubicBezTo>
                    <a:pt x="2449" y="4766"/>
                    <a:pt x="2479" y="4765"/>
                    <a:pt x="2506" y="4763"/>
                  </a:cubicBezTo>
                  <a:cubicBezTo>
                    <a:pt x="3053" y="4724"/>
                    <a:pt x="3552" y="4425"/>
                    <a:pt x="3822" y="3966"/>
                  </a:cubicBezTo>
                  <a:cubicBezTo>
                    <a:pt x="4030" y="3615"/>
                    <a:pt x="4102" y="3201"/>
                    <a:pt x="4022" y="2801"/>
                  </a:cubicBezTo>
                  <a:lnTo>
                    <a:pt x="3168" y="34"/>
                  </a:lnTo>
                  <a:cubicBezTo>
                    <a:pt x="3161" y="14"/>
                    <a:pt x="3143" y="0"/>
                    <a:pt x="3123"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5"/>
            <p:cNvSpPr/>
            <p:nvPr/>
          </p:nvSpPr>
          <p:spPr>
            <a:xfrm>
              <a:off x="7531532" y="1944030"/>
              <a:ext cx="224810" cy="262516"/>
            </a:xfrm>
            <a:custGeom>
              <a:rect b="b" l="l" r="r" t="t"/>
              <a:pathLst>
                <a:path extrusionOk="0" h="4790" w="4102">
                  <a:moveTo>
                    <a:pt x="3123" y="0"/>
                  </a:moveTo>
                  <a:cubicBezTo>
                    <a:pt x="3118" y="0"/>
                    <a:pt x="3113" y="1"/>
                    <a:pt x="3108" y="3"/>
                  </a:cubicBezTo>
                  <a:cubicBezTo>
                    <a:pt x="3085" y="10"/>
                    <a:pt x="3071" y="36"/>
                    <a:pt x="3077" y="61"/>
                  </a:cubicBezTo>
                  <a:lnTo>
                    <a:pt x="3931" y="2824"/>
                  </a:lnTo>
                  <a:cubicBezTo>
                    <a:pt x="4004" y="3198"/>
                    <a:pt x="3937" y="3587"/>
                    <a:pt x="3742" y="3917"/>
                  </a:cubicBezTo>
                  <a:cubicBezTo>
                    <a:pt x="3474" y="4372"/>
                    <a:pt x="2967" y="4661"/>
                    <a:pt x="2420" y="4674"/>
                  </a:cubicBezTo>
                  <a:lnTo>
                    <a:pt x="481" y="4696"/>
                  </a:lnTo>
                  <a:cubicBezTo>
                    <a:pt x="501" y="4619"/>
                    <a:pt x="511" y="4541"/>
                    <a:pt x="513" y="4465"/>
                  </a:cubicBezTo>
                  <a:cubicBezTo>
                    <a:pt x="527" y="3961"/>
                    <a:pt x="392" y="3453"/>
                    <a:pt x="118" y="2998"/>
                  </a:cubicBezTo>
                  <a:cubicBezTo>
                    <a:pt x="1588" y="2711"/>
                    <a:pt x="1591" y="2707"/>
                    <a:pt x="1606" y="2685"/>
                  </a:cubicBezTo>
                  <a:cubicBezTo>
                    <a:pt x="1612" y="2675"/>
                    <a:pt x="1614" y="2661"/>
                    <a:pt x="1612" y="2650"/>
                  </a:cubicBezTo>
                  <a:lnTo>
                    <a:pt x="1124" y="346"/>
                  </a:lnTo>
                  <a:cubicBezTo>
                    <a:pt x="1120" y="325"/>
                    <a:pt x="1101" y="309"/>
                    <a:pt x="1080" y="309"/>
                  </a:cubicBezTo>
                  <a:cubicBezTo>
                    <a:pt x="1076" y="309"/>
                    <a:pt x="1073" y="310"/>
                    <a:pt x="1069" y="311"/>
                  </a:cubicBezTo>
                  <a:cubicBezTo>
                    <a:pt x="1045" y="316"/>
                    <a:pt x="1028" y="341"/>
                    <a:pt x="1035" y="366"/>
                  </a:cubicBezTo>
                  <a:lnTo>
                    <a:pt x="1513" y="2626"/>
                  </a:lnTo>
                  <a:cubicBezTo>
                    <a:pt x="1367" y="2659"/>
                    <a:pt x="828" y="2765"/>
                    <a:pt x="50" y="2917"/>
                  </a:cubicBezTo>
                  <a:cubicBezTo>
                    <a:pt x="36" y="2920"/>
                    <a:pt x="19" y="2932"/>
                    <a:pt x="13" y="2947"/>
                  </a:cubicBezTo>
                  <a:cubicBezTo>
                    <a:pt x="0" y="2973"/>
                    <a:pt x="11" y="3000"/>
                    <a:pt x="34" y="3035"/>
                  </a:cubicBezTo>
                  <a:cubicBezTo>
                    <a:pt x="301" y="3477"/>
                    <a:pt x="436" y="3972"/>
                    <a:pt x="423" y="4462"/>
                  </a:cubicBezTo>
                  <a:cubicBezTo>
                    <a:pt x="420" y="4550"/>
                    <a:pt x="404" y="4639"/>
                    <a:pt x="377" y="4731"/>
                  </a:cubicBezTo>
                  <a:cubicBezTo>
                    <a:pt x="373" y="4745"/>
                    <a:pt x="376" y="4761"/>
                    <a:pt x="384" y="4772"/>
                  </a:cubicBezTo>
                  <a:cubicBezTo>
                    <a:pt x="394" y="4784"/>
                    <a:pt x="408" y="4790"/>
                    <a:pt x="423" y="4790"/>
                  </a:cubicBezTo>
                  <a:lnTo>
                    <a:pt x="2422" y="4766"/>
                  </a:lnTo>
                  <a:cubicBezTo>
                    <a:pt x="2449" y="4766"/>
                    <a:pt x="2479" y="4765"/>
                    <a:pt x="2506" y="4763"/>
                  </a:cubicBezTo>
                  <a:cubicBezTo>
                    <a:pt x="3053" y="4724"/>
                    <a:pt x="3552" y="4425"/>
                    <a:pt x="3822" y="3966"/>
                  </a:cubicBezTo>
                  <a:cubicBezTo>
                    <a:pt x="4030" y="3615"/>
                    <a:pt x="4102" y="3201"/>
                    <a:pt x="4022" y="2801"/>
                  </a:cubicBezTo>
                  <a:lnTo>
                    <a:pt x="3168" y="34"/>
                  </a:lnTo>
                  <a:cubicBezTo>
                    <a:pt x="3161" y="14"/>
                    <a:pt x="3143" y="0"/>
                    <a:pt x="31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5"/>
            <p:cNvSpPr/>
            <p:nvPr/>
          </p:nvSpPr>
          <p:spPr>
            <a:xfrm>
              <a:off x="7586939" y="2158259"/>
              <a:ext cx="11728" cy="47352"/>
            </a:xfrm>
            <a:custGeom>
              <a:rect b="b" l="l" r="r" t="t"/>
              <a:pathLst>
                <a:path extrusionOk="0" h="864" w="214">
                  <a:moveTo>
                    <a:pt x="59" y="1"/>
                  </a:moveTo>
                  <a:cubicBezTo>
                    <a:pt x="56" y="1"/>
                    <a:pt x="53" y="1"/>
                    <a:pt x="50" y="2"/>
                  </a:cubicBezTo>
                  <a:cubicBezTo>
                    <a:pt x="25" y="7"/>
                    <a:pt x="7" y="32"/>
                    <a:pt x="14" y="57"/>
                  </a:cubicBezTo>
                  <a:cubicBezTo>
                    <a:pt x="117" y="557"/>
                    <a:pt x="10" y="796"/>
                    <a:pt x="10" y="799"/>
                  </a:cubicBezTo>
                  <a:cubicBezTo>
                    <a:pt x="0" y="822"/>
                    <a:pt x="10" y="849"/>
                    <a:pt x="32" y="859"/>
                  </a:cubicBezTo>
                  <a:cubicBezTo>
                    <a:pt x="41" y="862"/>
                    <a:pt x="48" y="863"/>
                    <a:pt x="55" y="863"/>
                  </a:cubicBezTo>
                  <a:cubicBezTo>
                    <a:pt x="71" y="862"/>
                    <a:pt x="86" y="853"/>
                    <a:pt x="94" y="837"/>
                  </a:cubicBezTo>
                  <a:cubicBezTo>
                    <a:pt x="99" y="827"/>
                    <a:pt x="214" y="573"/>
                    <a:pt x="104" y="38"/>
                  </a:cubicBezTo>
                  <a:cubicBezTo>
                    <a:pt x="99" y="16"/>
                    <a:pt x="80" y="1"/>
                    <a:pt x="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5"/>
            <p:cNvSpPr/>
            <p:nvPr/>
          </p:nvSpPr>
          <p:spPr>
            <a:xfrm>
              <a:off x="7610998" y="2074354"/>
              <a:ext cx="40775" cy="16825"/>
            </a:xfrm>
            <a:custGeom>
              <a:rect b="b" l="l" r="r" t="t"/>
              <a:pathLst>
                <a:path extrusionOk="0" h="307" w="744">
                  <a:moveTo>
                    <a:pt x="52" y="0"/>
                  </a:moveTo>
                  <a:lnTo>
                    <a:pt x="117" y="282"/>
                  </a:lnTo>
                  <a:lnTo>
                    <a:pt x="0" y="306"/>
                  </a:lnTo>
                  <a:lnTo>
                    <a:pt x="117" y="291"/>
                  </a:lnTo>
                  <a:lnTo>
                    <a:pt x="743" y="202"/>
                  </a:lnTo>
                  <a:lnTo>
                    <a:pt x="52"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5"/>
            <p:cNvSpPr/>
            <p:nvPr/>
          </p:nvSpPr>
          <p:spPr>
            <a:xfrm>
              <a:off x="7608258" y="2071833"/>
              <a:ext cx="46036" cy="21922"/>
            </a:xfrm>
            <a:custGeom>
              <a:rect b="b" l="l" r="r" t="t"/>
              <a:pathLst>
                <a:path extrusionOk="0" h="400" w="840">
                  <a:moveTo>
                    <a:pt x="165" y="114"/>
                  </a:moveTo>
                  <a:lnTo>
                    <a:pt x="574" y="233"/>
                  </a:lnTo>
                  <a:lnTo>
                    <a:pt x="206" y="285"/>
                  </a:lnTo>
                  <a:lnTo>
                    <a:pt x="165" y="114"/>
                  </a:lnTo>
                  <a:close/>
                  <a:moveTo>
                    <a:pt x="99" y="0"/>
                  </a:moveTo>
                  <a:cubicBezTo>
                    <a:pt x="87" y="0"/>
                    <a:pt x="76" y="5"/>
                    <a:pt x="68" y="13"/>
                  </a:cubicBezTo>
                  <a:cubicBezTo>
                    <a:pt x="56" y="24"/>
                    <a:pt x="51" y="42"/>
                    <a:pt x="55" y="57"/>
                  </a:cubicBezTo>
                  <a:lnTo>
                    <a:pt x="112" y="297"/>
                  </a:lnTo>
                  <a:lnTo>
                    <a:pt x="43" y="307"/>
                  </a:lnTo>
                  <a:cubicBezTo>
                    <a:pt x="19" y="309"/>
                    <a:pt x="0" y="334"/>
                    <a:pt x="4" y="358"/>
                  </a:cubicBezTo>
                  <a:cubicBezTo>
                    <a:pt x="9" y="383"/>
                    <a:pt x="29" y="400"/>
                    <a:pt x="52" y="400"/>
                  </a:cubicBezTo>
                  <a:lnTo>
                    <a:pt x="55" y="400"/>
                  </a:lnTo>
                  <a:lnTo>
                    <a:pt x="798" y="296"/>
                  </a:lnTo>
                  <a:cubicBezTo>
                    <a:pt x="820" y="292"/>
                    <a:pt x="837" y="275"/>
                    <a:pt x="839" y="254"/>
                  </a:cubicBezTo>
                  <a:cubicBezTo>
                    <a:pt x="840" y="231"/>
                    <a:pt x="825" y="212"/>
                    <a:pt x="805" y="205"/>
                  </a:cubicBezTo>
                  <a:lnTo>
                    <a:pt x="113" y="2"/>
                  </a:lnTo>
                  <a:cubicBezTo>
                    <a:pt x="109" y="1"/>
                    <a:pt x="104" y="0"/>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5"/>
            <p:cNvSpPr/>
            <p:nvPr/>
          </p:nvSpPr>
          <p:spPr>
            <a:xfrm>
              <a:off x="5280127" y="2943324"/>
              <a:ext cx="804428" cy="828542"/>
            </a:xfrm>
            <a:custGeom>
              <a:rect b="b" l="l" r="r" t="t"/>
              <a:pathLst>
                <a:path extrusionOk="0" h="15118" w="14678">
                  <a:moveTo>
                    <a:pt x="5301" y="0"/>
                  </a:moveTo>
                  <a:cubicBezTo>
                    <a:pt x="5265" y="0"/>
                    <a:pt x="5245" y="1"/>
                    <a:pt x="5245" y="3"/>
                  </a:cubicBezTo>
                  <a:cubicBezTo>
                    <a:pt x="5245" y="3"/>
                    <a:pt x="4797" y="4757"/>
                    <a:pt x="4805" y="5291"/>
                  </a:cubicBezTo>
                  <a:cubicBezTo>
                    <a:pt x="4808" y="5305"/>
                    <a:pt x="18" y="10647"/>
                    <a:pt x="18" y="10647"/>
                  </a:cubicBezTo>
                  <a:cubicBezTo>
                    <a:pt x="0" y="10665"/>
                    <a:pt x="0" y="10693"/>
                    <a:pt x="18" y="10709"/>
                  </a:cubicBezTo>
                  <a:lnTo>
                    <a:pt x="3178" y="13851"/>
                  </a:lnTo>
                  <a:cubicBezTo>
                    <a:pt x="3187" y="13860"/>
                    <a:pt x="3198" y="13864"/>
                    <a:pt x="3209" y="13864"/>
                  </a:cubicBezTo>
                  <a:cubicBezTo>
                    <a:pt x="3220" y="13864"/>
                    <a:pt x="3230" y="13860"/>
                    <a:pt x="3238" y="13853"/>
                  </a:cubicBezTo>
                  <a:cubicBezTo>
                    <a:pt x="3673" y="13480"/>
                    <a:pt x="8192" y="9054"/>
                    <a:pt x="8761" y="8496"/>
                  </a:cubicBezTo>
                  <a:cubicBezTo>
                    <a:pt x="8770" y="8487"/>
                    <a:pt x="8780" y="8483"/>
                    <a:pt x="8791" y="8483"/>
                  </a:cubicBezTo>
                  <a:cubicBezTo>
                    <a:pt x="8811" y="8483"/>
                    <a:pt x="8831" y="8497"/>
                    <a:pt x="8835" y="8520"/>
                  </a:cubicBezTo>
                  <a:lnTo>
                    <a:pt x="10041" y="15040"/>
                  </a:lnTo>
                  <a:cubicBezTo>
                    <a:pt x="10045" y="15061"/>
                    <a:pt x="10064" y="15076"/>
                    <a:pt x="10085" y="15076"/>
                  </a:cubicBezTo>
                  <a:lnTo>
                    <a:pt x="14628" y="15118"/>
                  </a:lnTo>
                  <a:cubicBezTo>
                    <a:pt x="14656" y="15118"/>
                    <a:pt x="14678" y="15093"/>
                    <a:pt x="14673" y="15066"/>
                  </a:cubicBezTo>
                  <a:lnTo>
                    <a:pt x="11798" y="230"/>
                  </a:lnTo>
                  <a:cubicBezTo>
                    <a:pt x="11794" y="210"/>
                    <a:pt x="5938" y="0"/>
                    <a:pt x="5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5"/>
            <p:cNvSpPr/>
            <p:nvPr/>
          </p:nvSpPr>
          <p:spPr>
            <a:xfrm>
              <a:off x="5276236" y="2939707"/>
              <a:ext cx="812046" cy="835721"/>
            </a:xfrm>
            <a:custGeom>
              <a:rect b="b" l="l" r="r" t="t"/>
              <a:pathLst>
                <a:path extrusionOk="0" h="15249" w="14817">
                  <a:moveTo>
                    <a:pt x="5372" y="131"/>
                  </a:moveTo>
                  <a:cubicBezTo>
                    <a:pt x="5954" y="132"/>
                    <a:pt x="11261" y="317"/>
                    <a:pt x="11813" y="354"/>
                  </a:cubicBezTo>
                  <a:lnTo>
                    <a:pt x="14673" y="15118"/>
                  </a:lnTo>
                  <a:lnTo>
                    <a:pt x="14673" y="15118"/>
                  </a:lnTo>
                  <a:lnTo>
                    <a:pt x="10171" y="15077"/>
                  </a:lnTo>
                  <a:lnTo>
                    <a:pt x="8968" y="8573"/>
                  </a:lnTo>
                  <a:cubicBezTo>
                    <a:pt x="8960" y="8533"/>
                    <a:pt x="8932" y="8501"/>
                    <a:pt x="8893" y="8489"/>
                  </a:cubicBezTo>
                  <a:cubicBezTo>
                    <a:pt x="8882" y="8486"/>
                    <a:pt x="8870" y="8484"/>
                    <a:pt x="8859" y="8484"/>
                  </a:cubicBezTo>
                  <a:cubicBezTo>
                    <a:pt x="8831" y="8484"/>
                    <a:pt x="8804" y="8495"/>
                    <a:pt x="8784" y="8515"/>
                  </a:cubicBezTo>
                  <a:cubicBezTo>
                    <a:pt x="8270" y="9017"/>
                    <a:pt x="3787" y="13410"/>
                    <a:pt x="3278" y="13857"/>
                  </a:cubicBezTo>
                  <a:lnTo>
                    <a:pt x="146" y="10743"/>
                  </a:lnTo>
                  <a:cubicBezTo>
                    <a:pt x="4941" y="5393"/>
                    <a:pt x="4939" y="5392"/>
                    <a:pt x="4939" y="5356"/>
                  </a:cubicBezTo>
                  <a:cubicBezTo>
                    <a:pt x="4930" y="4864"/>
                    <a:pt x="5320" y="704"/>
                    <a:pt x="5372" y="131"/>
                  </a:cubicBezTo>
                  <a:close/>
                  <a:moveTo>
                    <a:pt x="5378" y="1"/>
                  </a:moveTo>
                  <a:cubicBezTo>
                    <a:pt x="5345" y="1"/>
                    <a:pt x="5323" y="1"/>
                    <a:pt x="5314" y="2"/>
                  </a:cubicBezTo>
                  <a:cubicBezTo>
                    <a:pt x="5283" y="6"/>
                    <a:pt x="5254" y="31"/>
                    <a:pt x="5252" y="62"/>
                  </a:cubicBezTo>
                  <a:cubicBezTo>
                    <a:pt x="5233" y="253"/>
                    <a:pt x="4814" y="4701"/>
                    <a:pt x="4812" y="5333"/>
                  </a:cubicBezTo>
                  <a:cubicBezTo>
                    <a:pt x="4583" y="5599"/>
                    <a:pt x="1620" y="8907"/>
                    <a:pt x="42" y="10669"/>
                  </a:cubicBezTo>
                  <a:cubicBezTo>
                    <a:pt x="1" y="10711"/>
                    <a:pt x="1" y="10781"/>
                    <a:pt x="43" y="10822"/>
                  </a:cubicBezTo>
                  <a:lnTo>
                    <a:pt x="3204" y="13964"/>
                  </a:lnTo>
                  <a:cubicBezTo>
                    <a:pt x="3225" y="13984"/>
                    <a:pt x="3253" y="13995"/>
                    <a:pt x="3280" y="13995"/>
                  </a:cubicBezTo>
                  <a:cubicBezTo>
                    <a:pt x="3305" y="13995"/>
                    <a:pt x="3330" y="13986"/>
                    <a:pt x="3351" y="13969"/>
                  </a:cubicBezTo>
                  <a:cubicBezTo>
                    <a:pt x="3781" y="13600"/>
                    <a:pt x="8212" y="9259"/>
                    <a:pt x="8849" y="8636"/>
                  </a:cubicBezTo>
                  <a:lnTo>
                    <a:pt x="10048" y="15118"/>
                  </a:lnTo>
                  <a:cubicBezTo>
                    <a:pt x="10057" y="15169"/>
                    <a:pt x="10102" y="15207"/>
                    <a:pt x="10154" y="15207"/>
                  </a:cubicBezTo>
                  <a:lnTo>
                    <a:pt x="14699" y="15248"/>
                  </a:lnTo>
                  <a:cubicBezTo>
                    <a:pt x="14732" y="15248"/>
                    <a:pt x="14761" y="15235"/>
                    <a:pt x="14785" y="15210"/>
                  </a:cubicBezTo>
                  <a:cubicBezTo>
                    <a:pt x="14807" y="15185"/>
                    <a:pt x="14816" y="15153"/>
                    <a:pt x="14809" y="15119"/>
                  </a:cubicBezTo>
                  <a:lnTo>
                    <a:pt x="11934" y="282"/>
                  </a:lnTo>
                  <a:cubicBezTo>
                    <a:pt x="11924" y="224"/>
                    <a:pt x="11921" y="224"/>
                    <a:pt x="10874" y="183"/>
                  </a:cubicBezTo>
                  <a:cubicBezTo>
                    <a:pt x="10273" y="159"/>
                    <a:pt x="9472" y="130"/>
                    <a:pt x="8664" y="101"/>
                  </a:cubicBezTo>
                  <a:cubicBezTo>
                    <a:pt x="8166" y="84"/>
                    <a:pt x="5811" y="1"/>
                    <a:pt x="5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5"/>
            <p:cNvSpPr/>
            <p:nvPr/>
          </p:nvSpPr>
          <p:spPr>
            <a:xfrm>
              <a:off x="5695761" y="3174652"/>
              <a:ext cx="105006" cy="305702"/>
            </a:xfrm>
            <a:custGeom>
              <a:rect b="b" l="l" r="r" t="t"/>
              <a:pathLst>
                <a:path extrusionOk="0" h="5578" w="1916">
                  <a:moveTo>
                    <a:pt x="1829" y="0"/>
                  </a:moveTo>
                  <a:lnTo>
                    <a:pt x="1" y="5577"/>
                  </a:lnTo>
                  <a:lnTo>
                    <a:pt x="811" y="4786"/>
                  </a:lnTo>
                  <a:cubicBezTo>
                    <a:pt x="1525" y="4093"/>
                    <a:pt x="1915" y="3131"/>
                    <a:pt x="1888" y="2135"/>
                  </a:cubicBezTo>
                  <a:lnTo>
                    <a:pt x="1829"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5"/>
            <p:cNvSpPr/>
            <p:nvPr/>
          </p:nvSpPr>
          <p:spPr>
            <a:xfrm>
              <a:off x="5691870" y="3171035"/>
              <a:ext cx="112405" cy="312827"/>
            </a:xfrm>
            <a:custGeom>
              <a:rect b="b" l="l" r="r" t="t"/>
              <a:pathLst>
                <a:path extrusionOk="0" h="5708" w="2051">
                  <a:moveTo>
                    <a:pt x="1899" y="1"/>
                  </a:moveTo>
                  <a:cubicBezTo>
                    <a:pt x="1863" y="1"/>
                    <a:pt x="1835" y="31"/>
                    <a:pt x="1836" y="67"/>
                  </a:cubicBezTo>
                  <a:lnTo>
                    <a:pt x="1894" y="2202"/>
                  </a:lnTo>
                  <a:cubicBezTo>
                    <a:pt x="1920" y="3179"/>
                    <a:pt x="1535" y="4126"/>
                    <a:pt x="836" y="4806"/>
                  </a:cubicBezTo>
                  <a:lnTo>
                    <a:pt x="26" y="5597"/>
                  </a:lnTo>
                  <a:cubicBezTo>
                    <a:pt x="0" y="5623"/>
                    <a:pt x="0" y="5662"/>
                    <a:pt x="25" y="5688"/>
                  </a:cubicBezTo>
                  <a:cubicBezTo>
                    <a:pt x="37" y="5701"/>
                    <a:pt x="55" y="5708"/>
                    <a:pt x="72" y="5708"/>
                  </a:cubicBezTo>
                  <a:cubicBezTo>
                    <a:pt x="87" y="5708"/>
                    <a:pt x="104" y="5701"/>
                    <a:pt x="117" y="5689"/>
                  </a:cubicBezTo>
                  <a:lnTo>
                    <a:pt x="928" y="4899"/>
                  </a:lnTo>
                  <a:cubicBezTo>
                    <a:pt x="1651" y="4193"/>
                    <a:pt x="2051" y="3211"/>
                    <a:pt x="2024" y="2200"/>
                  </a:cubicBezTo>
                  <a:lnTo>
                    <a:pt x="1966" y="64"/>
                  </a:lnTo>
                  <a:cubicBezTo>
                    <a:pt x="1966" y="28"/>
                    <a:pt x="1934" y="2"/>
                    <a:pt x="1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5"/>
            <p:cNvSpPr/>
            <p:nvPr/>
          </p:nvSpPr>
          <p:spPr>
            <a:xfrm>
              <a:off x="5876066" y="3773878"/>
              <a:ext cx="166772" cy="30252"/>
            </a:xfrm>
            <a:custGeom>
              <a:rect b="b" l="l" r="r" t="t"/>
              <a:pathLst>
                <a:path extrusionOk="0" h="552" w="3043">
                  <a:moveTo>
                    <a:pt x="3041" y="0"/>
                  </a:moveTo>
                  <a:lnTo>
                    <a:pt x="0" y="7"/>
                  </a:lnTo>
                  <a:lnTo>
                    <a:pt x="69" y="551"/>
                  </a:lnTo>
                  <a:lnTo>
                    <a:pt x="3042" y="545"/>
                  </a:lnTo>
                  <a:lnTo>
                    <a:pt x="3041"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5"/>
            <p:cNvSpPr/>
            <p:nvPr/>
          </p:nvSpPr>
          <p:spPr>
            <a:xfrm>
              <a:off x="5872339" y="3770370"/>
              <a:ext cx="173951" cy="37322"/>
            </a:xfrm>
            <a:custGeom>
              <a:rect b="b" l="l" r="r" t="t"/>
              <a:pathLst>
                <a:path extrusionOk="0" h="681" w="3174">
                  <a:moveTo>
                    <a:pt x="3046" y="130"/>
                  </a:moveTo>
                  <a:lnTo>
                    <a:pt x="3047" y="545"/>
                  </a:lnTo>
                  <a:lnTo>
                    <a:pt x="195" y="551"/>
                  </a:lnTo>
                  <a:lnTo>
                    <a:pt x="142" y="136"/>
                  </a:lnTo>
                  <a:lnTo>
                    <a:pt x="3046" y="130"/>
                  </a:lnTo>
                  <a:close/>
                  <a:moveTo>
                    <a:pt x="3108" y="0"/>
                  </a:moveTo>
                  <a:lnTo>
                    <a:pt x="67" y="6"/>
                  </a:lnTo>
                  <a:cubicBezTo>
                    <a:pt x="49" y="6"/>
                    <a:pt x="31" y="14"/>
                    <a:pt x="19" y="28"/>
                  </a:cubicBezTo>
                  <a:cubicBezTo>
                    <a:pt x="7" y="43"/>
                    <a:pt x="1" y="60"/>
                    <a:pt x="3" y="79"/>
                  </a:cubicBezTo>
                  <a:lnTo>
                    <a:pt x="73" y="624"/>
                  </a:lnTo>
                  <a:cubicBezTo>
                    <a:pt x="78" y="656"/>
                    <a:pt x="105" y="681"/>
                    <a:pt x="137" y="681"/>
                  </a:cubicBezTo>
                  <a:lnTo>
                    <a:pt x="3109" y="675"/>
                  </a:lnTo>
                  <a:cubicBezTo>
                    <a:pt x="3126" y="675"/>
                    <a:pt x="3142" y="666"/>
                    <a:pt x="3155" y="655"/>
                  </a:cubicBezTo>
                  <a:cubicBezTo>
                    <a:pt x="3167" y="643"/>
                    <a:pt x="3173" y="626"/>
                    <a:pt x="3173" y="609"/>
                  </a:cubicBezTo>
                  <a:lnTo>
                    <a:pt x="3172" y="64"/>
                  </a:lnTo>
                  <a:cubicBezTo>
                    <a:pt x="3172" y="28"/>
                    <a:pt x="3144" y="0"/>
                    <a:pt x="3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5"/>
            <p:cNvSpPr/>
            <p:nvPr/>
          </p:nvSpPr>
          <p:spPr>
            <a:xfrm>
              <a:off x="5867955" y="3800293"/>
              <a:ext cx="387197" cy="149289"/>
            </a:xfrm>
            <a:custGeom>
              <a:rect b="b" l="l" r="r" t="t"/>
              <a:pathLst>
                <a:path extrusionOk="0" h="2724" w="7065">
                  <a:moveTo>
                    <a:pt x="3385" y="1"/>
                  </a:moveTo>
                  <a:lnTo>
                    <a:pt x="121" y="11"/>
                  </a:lnTo>
                  <a:lnTo>
                    <a:pt x="0" y="2692"/>
                  </a:lnTo>
                  <a:lnTo>
                    <a:pt x="1289" y="2723"/>
                  </a:lnTo>
                  <a:lnTo>
                    <a:pt x="1297" y="1872"/>
                  </a:lnTo>
                  <a:lnTo>
                    <a:pt x="2000" y="2695"/>
                  </a:lnTo>
                  <a:lnTo>
                    <a:pt x="7064" y="2695"/>
                  </a:lnTo>
                  <a:cubicBezTo>
                    <a:pt x="7064" y="2220"/>
                    <a:pt x="6733" y="1782"/>
                    <a:pt x="6209" y="1569"/>
                  </a:cubicBezTo>
                  <a:lnTo>
                    <a:pt x="3385" y="420"/>
                  </a:lnTo>
                  <a:lnTo>
                    <a:pt x="33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5"/>
            <p:cNvSpPr/>
            <p:nvPr/>
          </p:nvSpPr>
          <p:spPr>
            <a:xfrm>
              <a:off x="5864393" y="3796731"/>
              <a:ext cx="394322" cy="156359"/>
            </a:xfrm>
            <a:custGeom>
              <a:rect b="b" l="l" r="r" t="t"/>
              <a:pathLst>
                <a:path extrusionOk="0" h="2853" w="7195">
                  <a:moveTo>
                    <a:pt x="3385" y="133"/>
                  </a:moveTo>
                  <a:lnTo>
                    <a:pt x="3385" y="486"/>
                  </a:lnTo>
                  <a:cubicBezTo>
                    <a:pt x="3385" y="512"/>
                    <a:pt x="3400" y="536"/>
                    <a:pt x="3425" y="545"/>
                  </a:cubicBezTo>
                  <a:lnTo>
                    <a:pt x="6249" y="1695"/>
                  </a:lnTo>
                  <a:cubicBezTo>
                    <a:pt x="6728" y="1889"/>
                    <a:pt x="7033" y="2270"/>
                    <a:pt x="7062" y="2697"/>
                  </a:cubicBezTo>
                  <a:lnTo>
                    <a:pt x="2094" y="2697"/>
                  </a:lnTo>
                  <a:lnTo>
                    <a:pt x="1412" y="1896"/>
                  </a:lnTo>
                  <a:cubicBezTo>
                    <a:pt x="1400" y="1881"/>
                    <a:pt x="1381" y="1872"/>
                    <a:pt x="1362" y="1872"/>
                  </a:cubicBezTo>
                  <a:cubicBezTo>
                    <a:pt x="1355" y="1872"/>
                    <a:pt x="1348" y="1873"/>
                    <a:pt x="1340" y="1876"/>
                  </a:cubicBezTo>
                  <a:cubicBezTo>
                    <a:pt x="1315" y="1885"/>
                    <a:pt x="1298" y="1908"/>
                    <a:pt x="1298" y="1935"/>
                  </a:cubicBezTo>
                  <a:lnTo>
                    <a:pt x="1290" y="2721"/>
                  </a:lnTo>
                  <a:lnTo>
                    <a:pt x="135" y="2693"/>
                  </a:lnTo>
                  <a:lnTo>
                    <a:pt x="248" y="144"/>
                  </a:lnTo>
                  <a:lnTo>
                    <a:pt x="3385" y="133"/>
                  </a:lnTo>
                  <a:close/>
                  <a:moveTo>
                    <a:pt x="3458" y="1"/>
                  </a:moveTo>
                  <a:cubicBezTo>
                    <a:pt x="3456" y="1"/>
                    <a:pt x="3454" y="1"/>
                    <a:pt x="3451" y="2"/>
                  </a:cubicBezTo>
                  <a:lnTo>
                    <a:pt x="187" y="12"/>
                  </a:lnTo>
                  <a:cubicBezTo>
                    <a:pt x="152" y="12"/>
                    <a:pt x="124" y="39"/>
                    <a:pt x="122" y="73"/>
                  </a:cubicBezTo>
                  <a:lnTo>
                    <a:pt x="2" y="2754"/>
                  </a:lnTo>
                  <a:cubicBezTo>
                    <a:pt x="1" y="2770"/>
                    <a:pt x="7" y="2788"/>
                    <a:pt x="18" y="2801"/>
                  </a:cubicBezTo>
                  <a:cubicBezTo>
                    <a:pt x="31" y="2814"/>
                    <a:pt x="47" y="2821"/>
                    <a:pt x="64" y="2821"/>
                  </a:cubicBezTo>
                  <a:lnTo>
                    <a:pt x="1352" y="2852"/>
                  </a:lnTo>
                  <a:lnTo>
                    <a:pt x="1354" y="2852"/>
                  </a:lnTo>
                  <a:cubicBezTo>
                    <a:pt x="1371" y="2852"/>
                    <a:pt x="1387" y="2846"/>
                    <a:pt x="1399" y="2833"/>
                  </a:cubicBezTo>
                  <a:cubicBezTo>
                    <a:pt x="1411" y="2821"/>
                    <a:pt x="1418" y="2805"/>
                    <a:pt x="1418" y="2788"/>
                  </a:cubicBezTo>
                  <a:lnTo>
                    <a:pt x="1427" y="2110"/>
                  </a:lnTo>
                  <a:lnTo>
                    <a:pt x="2016" y="2804"/>
                  </a:lnTo>
                  <a:cubicBezTo>
                    <a:pt x="2029" y="2819"/>
                    <a:pt x="2046" y="2826"/>
                    <a:pt x="2066" y="2826"/>
                  </a:cubicBezTo>
                  <a:lnTo>
                    <a:pt x="7130" y="2826"/>
                  </a:lnTo>
                  <a:cubicBezTo>
                    <a:pt x="7167" y="2826"/>
                    <a:pt x="7195" y="2797"/>
                    <a:pt x="7195" y="2762"/>
                  </a:cubicBezTo>
                  <a:cubicBezTo>
                    <a:pt x="7195" y="2255"/>
                    <a:pt x="6852" y="1799"/>
                    <a:pt x="6300" y="1575"/>
                  </a:cubicBezTo>
                  <a:lnTo>
                    <a:pt x="3516" y="441"/>
                  </a:lnTo>
                  <a:lnTo>
                    <a:pt x="3516" y="66"/>
                  </a:lnTo>
                  <a:cubicBezTo>
                    <a:pt x="3516" y="49"/>
                    <a:pt x="3508" y="33"/>
                    <a:pt x="3497" y="20"/>
                  </a:cubicBezTo>
                  <a:cubicBezTo>
                    <a:pt x="3486" y="9"/>
                    <a:pt x="3473" y="1"/>
                    <a:pt x="3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5"/>
            <p:cNvSpPr/>
            <p:nvPr/>
          </p:nvSpPr>
          <p:spPr>
            <a:xfrm>
              <a:off x="6069141" y="3789223"/>
              <a:ext cx="37870" cy="50366"/>
            </a:xfrm>
            <a:custGeom>
              <a:rect b="b" l="l" r="r" t="t"/>
              <a:pathLst>
                <a:path extrusionOk="0" h="919" w="691">
                  <a:moveTo>
                    <a:pt x="344" y="130"/>
                  </a:moveTo>
                  <a:cubicBezTo>
                    <a:pt x="456" y="130"/>
                    <a:pt x="551" y="198"/>
                    <a:pt x="556" y="285"/>
                  </a:cubicBezTo>
                  <a:cubicBezTo>
                    <a:pt x="561" y="369"/>
                    <a:pt x="501" y="666"/>
                    <a:pt x="410" y="767"/>
                  </a:cubicBezTo>
                  <a:cubicBezTo>
                    <a:pt x="396" y="781"/>
                    <a:pt x="384" y="790"/>
                    <a:pt x="375" y="790"/>
                  </a:cubicBezTo>
                  <a:lnTo>
                    <a:pt x="374" y="790"/>
                  </a:lnTo>
                  <a:cubicBezTo>
                    <a:pt x="292" y="790"/>
                    <a:pt x="142" y="437"/>
                    <a:pt x="135" y="297"/>
                  </a:cubicBezTo>
                  <a:cubicBezTo>
                    <a:pt x="131" y="254"/>
                    <a:pt x="152" y="222"/>
                    <a:pt x="171" y="201"/>
                  </a:cubicBezTo>
                  <a:cubicBezTo>
                    <a:pt x="208" y="157"/>
                    <a:pt x="267" y="133"/>
                    <a:pt x="334" y="130"/>
                  </a:cubicBezTo>
                  <a:close/>
                  <a:moveTo>
                    <a:pt x="338" y="0"/>
                  </a:moveTo>
                  <a:cubicBezTo>
                    <a:pt x="335" y="0"/>
                    <a:pt x="332" y="0"/>
                    <a:pt x="329" y="1"/>
                  </a:cubicBezTo>
                  <a:cubicBezTo>
                    <a:pt x="229" y="5"/>
                    <a:pt x="136" y="45"/>
                    <a:pt x="74" y="113"/>
                  </a:cubicBezTo>
                  <a:cubicBezTo>
                    <a:pt x="26" y="167"/>
                    <a:pt x="1" y="235"/>
                    <a:pt x="5" y="305"/>
                  </a:cubicBezTo>
                  <a:cubicBezTo>
                    <a:pt x="10" y="409"/>
                    <a:pt x="152" y="919"/>
                    <a:pt x="374" y="919"/>
                  </a:cubicBezTo>
                  <a:lnTo>
                    <a:pt x="379" y="919"/>
                  </a:lnTo>
                  <a:cubicBezTo>
                    <a:pt x="423" y="917"/>
                    <a:pt x="467" y="894"/>
                    <a:pt x="504" y="853"/>
                  </a:cubicBezTo>
                  <a:cubicBezTo>
                    <a:pt x="628" y="718"/>
                    <a:pt x="691" y="382"/>
                    <a:pt x="685" y="276"/>
                  </a:cubicBezTo>
                  <a:cubicBezTo>
                    <a:pt x="675" y="120"/>
                    <a:pt x="522"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5"/>
            <p:cNvSpPr/>
            <p:nvPr/>
          </p:nvSpPr>
          <p:spPr>
            <a:xfrm>
              <a:off x="6089089" y="3805445"/>
              <a:ext cx="55737" cy="38144"/>
            </a:xfrm>
            <a:custGeom>
              <a:rect b="b" l="l" r="r" t="t"/>
              <a:pathLst>
                <a:path extrusionOk="0" h="696" w="1017">
                  <a:moveTo>
                    <a:pt x="665" y="130"/>
                  </a:moveTo>
                  <a:cubicBezTo>
                    <a:pt x="736" y="130"/>
                    <a:pt x="807" y="158"/>
                    <a:pt x="848" y="209"/>
                  </a:cubicBezTo>
                  <a:cubicBezTo>
                    <a:pt x="874" y="242"/>
                    <a:pt x="883" y="280"/>
                    <a:pt x="876" y="316"/>
                  </a:cubicBezTo>
                  <a:cubicBezTo>
                    <a:pt x="866" y="358"/>
                    <a:pt x="834" y="398"/>
                    <a:pt x="786" y="422"/>
                  </a:cubicBezTo>
                  <a:cubicBezTo>
                    <a:pt x="662" y="487"/>
                    <a:pt x="335" y="573"/>
                    <a:pt x="195" y="573"/>
                  </a:cubicBezTo>
                  <a:cubicBezTo>
                    <a:pt x="167" y="573"/>
                    <a:pt x="147" y="569"/>
                    <a:pt x="137" y="562"/>
                  </a:cubicBezTo>
                  <a:cubicBezTo>
                    <a:pt x="130" y="492"/>
                    <a:pt x="402" y="234"/>
                    <a:pt x="546" y="159"/>
                  </a:cubicBezTo>
                  <a:cubicBezTo>
                    <a:pt x="582" y="139"/>
                    <a:pt x="624" y="130"/>
                    <a:pt x="665" y="130"/>
                  </a:cubicBezTo>
                  <a:close/>
                  <a:moveTo>
                    <a:pt x="667" y="1"/>
                  </a:moveTo>
                  <a:cubicBezTo>
                    <a:pt x="605" y="1"/>
                    <a:pt x="543" y="15"/>
                    <a:pt x="487" y="45"/>
                  </a:cubicBezTo>
                  <a:cubicBezTo>
                    <a:pt x="381" y="100"/>
                    <a:pt x="48" y="359"/>
                    <a:pt x="11" y="530"/>
                  </a:cubicBezTo>
                  <a:cubicBezTo>
                    <a:pt x="1" y="581"/>
                    <a:pt x="18" y="617"/>
                    <a:pt x="33" y="638"/>
                  </a:cubicBezTo>
                  <a:cubicBezTo>
                    <a:pt x="67" y="680"/>
                    <a:pt x="134" y="696"/>
                    <a:pt x="215" y="696"/>
                  </a:cubicBezTo>
                  <a:cubicBezTo>
                    <a:pt x="441" y="696"/>
                    <a:pt x="782" y="569"/>
                    <a:pt x="846" y="538"/>
                  </a:cubicBezTo>
                  <a:cubicBezTo>
                    <a:pt x="928" y="494"/>
                    <a:pt x="985" y="424"/>
                    <a:pt x="1001" y="343"/>
                  </a:cubicBezTo>
                  <a:cubicBezTo>
                    <a:pt x="1017" y="268"/>
                    <a:pt x="997" y="191"/>
                    <a:pt x="948" y="129"/>
                  </a:cubicBezTo>
                  <a:cubicBezTo>
                    <a:pt x="883" y="46"/>
                    <a:pt x="776"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5"/>
            <p:cNvSpPr/>
            <p:nvPr/>
          </p:nvSpPr>
          <p:spPr>
            <a:xfrm>
              <a:off x="6059221" y="3836409"/>
              <a:ext cx="34089" cy="32171"/>
            </a:xfrm>
            <a:custGeom>
              <a:rect b="b" l="l" r="r" t="t"/>
              <a:pathLst>
                <a:path extrusionOk="0" h="587" w="622">
                  <a:moveTo>
                    <a:pt x="549" y="0"/>
                  </a:moveTo>
                  <a:cubicBezTo>
                    <a:pt x="533" y="0"/>
                    <a:pt x="517" y="6"/>
                    <a:pt x="504" y="18"/>
                  </a:cubicBezTo>
                  <a:lnTo>
                    <a:pt x="27" y="473"/>
                  </a:lnTo>
                  <a:cubicBezTo>
                    <a:pt x="1" y="498"/>
                    <a:pt x="0" y="540"/>
                    <a:pt x="25" y="565"/>
                  </a:cubicBezTo>
                  <a:cubicBezTo>
                    <a:pt x="37" y="580"/>
                    <a:pt x="54" y="586"/>
                    <a:pt x="72" y="586"/>
                  </a:cubicBezTo>
                  <a:cubicBezTo>
                    <a:pt x="87" y="586"/>
                    <a:pt x="104" y="580"/>
                    <a:pt x="116" y="568"/>
                  </a:cubicBezTo>
                  <a:lnTo>
                    <a:pt x="594" y="113"/>
                  </a:lnTo>
                  <a:cubicBezTo>
                    <a:pt x="620" y="88"/>
                    <a:pt x="622" y="47"/>
                    <a:pt x="597" y="21"/>
                  </a:cubicBezTo>
                  <a:cubicBezTo>
                    <a:pt x="584" y="7"/>
                    <a:pt x="566" y="0"/>
                    <a:pt x="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5"/>
            <p:cNvSpPr/>
            <p:nvPr/>
          </p:nvSpPr>
          <p:spPr>
            <a:xfrm>
              <a:off x="6045027" y="3830764"/>
              <a:ext cx="34144" cy="32171"/>
            </a:xfrm>
            <a:custGeom>
              <a:rect b="b" l="l" r="r" t="t"/>
              <a:pathLst>
                <a:path extrusionOk="0" h="587" w="623">
                  <a:moveTo>
                    <a:pt x="550" y="1"/>
                  </a:moveTo>
                  <a:cubicBezTo>
                    <a:pt x="534" y="1"/>
                    <a:pt x="518" y="7"/>
                    <a:pt x="505" y="19"/>
                  </a:cubicBezTo>
                  <a:lnTo>
                    <a:pt x="28" y="473"/>
                  </a:lnTo>
                  <a:cubicBezTo>
                    <a:pt x="2" y="498"/>
                    <a:pt x="1" y="540"/>
                    <a:pt x="26" y="566"/>
                  </a:cubicBezTo>
                  <a:cubicBezTo>
                    <a:pt x="38" y="580"/>
                    <a:pt x="56" y="587"/>
                    <a:pt x="72" y="587"/>
                  </a:cubicBezTo>
                  <a:cubicBezTo>
                    <a:pt x="88" y="587"/>
                    <a:pt x="104" y="580"/>
                    <a:pt x="118" y="569"/>
                  </a:cubicBezTo>
                  <a:lnTo>
                    <a:pt x="595" y="113"/>
                  </a:lnTo>
                  <a:cubicBezTo>
                    <a:pt x="621" y="88"/>
                    <a:pt x="622" y="47"/>
                    <a:pt x="597" y="21"/>
                  </a:cubicBezTo>
                  <a:cubicBezTo>
                    <a:pt x="585" y="8"/>
                    <a:pt x="567"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5"/>
            <p:cNvSpPr/>
            <p:nvPr/>
          </p:nvSpPr>
          <p:spPr>
            <a:xfrm>
              <a:off x="6073415" y="3843369"/>
              <a:ext cx="34144" cy="32116"/>
            </a:xfrm>
            <a:custGeom>
              <a:rect b="b" l="l" r="r" t="t"/>
              <a:pathLst>
                <a:path extrusionOk="0" h="586" w="623">
                  <a:moveTo>
                    <a:pt x="550" y="0"/>
                  </a:moveTo>
                  <a:cubicBezTo>
                    <a:pt x="534" y="0"/>
                    <a:pt x="517" y="6"/>
                    <a:pt x="505" y="18"/>
                  </a:cubicBezTo>
                  <a:lnTo>
                    <a:pt x="28" y="474"/>
                  </a:lnTo>
                  <a:cubicBezTo>
                    <a:pt x="2" y="498"/>
                    <a:pt x="1" y="539"/>
                    <a:pt x="25" y="565"/>
                  </a:cubicBezTo>
                  <a:cubicBezTo>
                    <a:pt x="38" y="580"/>
                    <a:pt x="55" y="586"/>
                    <a:pt x="72" y="586"/>
                  </a:cubicBezTo>
                  <a:cubicBezTo>
                    <a:pt x="88" y="586"/>
                    <a:pt x="104" y="581"/>
                    <a:pt x="117" y="568"/>
                  </a:cubicBezTo>
                  <a:lnTo>
                    <a:pt x="594" y="113"/>
                  </a:lnTo>
                  <a:cubicBezTo>
                    <a:pt x="620" y="88"/>
                    <a:pt x="622" y="46"/>
                    <a:pt x="597" y="20"/>
                  </a:cubicBezTo>
                  <a:cubicBezTo>
                    <a:pt x="584" y="7"/>
                    <a:pt x="567" y="0"/>
                    <a:pt x="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5"/>
            <p:cNvSpPr/>
            <p:nvPr/>
          </p:nvSpPr>
          <p:spPr>
            <a:xfrm>
              <a:off x="5978002" y="3947990"/>
              <a:ext cx="277149" cy="27019"/>
            </a:xfrm>
            <a:custGeom>
              <a:rect b="b" l="l" r="r" t="t"/>
              <a:pathLst>
                <a:path extrusionOk="0" h="493" w="5057">
                  <a:moveTo>
                    <a:pt x="0" y="0"/>
                  </a:moveTo>
                  <a:lnTo>
                    <a:pt x="483" y="493"/>
                  </a:lnTo>
                  <a:lnTo>
                    <a:pt x="5056" y="493"/>
                  </a:lnTo>
                  <a:lnTo>
                    <a:pt x="50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5"/>
            <p:cNvSpPr/>
            <p:nvPr/>
          </p:nvSpPr>
          <p:spPr>
            <a:xfrm>
              <a:off x="5974165" y="3944427"/>
              <a:ext cx="284493" cy="34198"/>
            </a:xfrm>
            <a:custGeom>
              <a:rect b="b" l="l" r="r" t="t"/>
              <a:pathLst>
                <a:path extrusionOk="0" h="624" w="5191">
                  <a:moveTo>
                    <a:pt x="5061" y="130"/>
                  </a:moveTo>
                  <a:lnTo>
                    <a:pt x="5061" y="494"/>
                  </a:lnTo>
                  <a:lnTo>
                    <a:pt x="581" y="494"/>
                  </a:lnTo>
                  <a:lnTo>
                    <a:pt x="225" y="130"/>
                  </a:lnTo>
                  <a:close/>
                  <a:moveTo>
                    <a:pt x="70" y="1"/>
                  </a:moveTo>
                  <a:cubicBezTo>
                    <a:pt x="44" y="1"/>
                    <a:pt x="21" y="16"/>
                    <a:pt x="11" y="41"/>
                  </a:cubicBezTo>
                  <a:cubicBezTo>
                    <a:pt x="1" y="64"/>
                    <a:pt x="6" y="93"/>
                    <a:pt x="23" y="111"/>
                  </a:cubicBezTo>
                  <a:lnTo>
                    <a:pt x="506" y="604"/>
                  </a:lnTo>
                  <a:cubicBezTo>
                    <a:pt x="519" y="617"/>
                    <a:pt x="536" y="623"/>
                    <a:pt x="553" y="623"/>
                  </a:cubicBezTo>
                  <a:lnTo>
                    <a:pt x="5126" y="623"/>
                  </a:lnTo>
                  <a:cubicBezTo>
                    <a:pt x="5163" y="623"/>
                    <a:pt x="5191" y="594"/>
                    <a:pt x="5191" y="558"/>
                  </a:cubicBezTo>
                  <a:lnTo>
                    <a:pt x="5191" y="65"/>
                  </a:lnTo>
                  <a:cubicBezTo>
                    <a:pt x="5191" y="29"/>
                    <a:pt x="5163" y="1"/>
                    <a:pt x="5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5"/>
            <p:cNvSpPr/>
            <p:nvPr/>
          </p:nvSpPr>
          <p:spPr>
            <a:xfrm>
              <a:off x="5867955" y="3948044"/>
              <a:ext cx="70863" cy="27074"/>
            </a:xfrm>
            <a:custGeom>
              <a:rect b="b" l="l" r="r" t="t"/>
              <a:pathLst>
                <a:path extrusionOk="0" h="494" w="1293">
                  <a:moveTo>
                    <a:pt x="0" y="0"/>
                  </a:moveTo>
                  <a:lnTo>
                    <a:pt x="0" y="493"/>
                  </a:lnTo>
                  <a:lnTo>
                    <a:pt x="1292" y="493"/>
                  </a:lnTo>
                  <a:lnTo>
                    <a:pt x="12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5"/>
            <p:cNvSpPr/>
            <p:nvPr/>
          </p:nvSpPr>
          <p:spPr>
            <a:xfrm>
              <a:off x="5864393" y="3944427"/>
              <a:ext cx="77988" cy="34198"/>
            </a:xfrm>
            <a:custGeom>
              <a:rect b="b" l="l" r="r" t="t"/>
              <a:pathLst>
                <a:path extrusionOk="0" h="624" w="1423">
                  <a:moveTo>
                    <a:pt x="1294" y="130"/>
                  </a:moveTo>
                  <a:lnTo>
                    <a:pt x="1294" y="494"/>
                  </a:lnTo>
                  <a:lnTo>
                    <a:pt x="131" y="494"/>
                  </a:lnTo>
                  <a:lnTo>
                    <a:pt x="131" y="130"/>
                  </a:lnTo>
                  <a:close/>
                  <a:moveTo>
                    <a:pt x="65" y="1"/>
                  </a:moveTo>
                  <a:cubicBezTo>
                    <a:pt x="29" y="1"/>
                    <a:pt x="1" y="29"/>
                    <a:pt x="1" y="65"/>
                  </a:cubicBezTo>
                  <a:lnTo>
                    <a:pt x="1" y="558"/>
                  </a:lnTo>
                  <a:cubicBezTo>
                    <a:pt x="1" y="594"/>
                    <a:pt x="29" y="623"/>
                    <a:pt x="65" y="623"/>
                  </a:cubicBezTo>
                  <a:lnTo>
                    <a:pt x="1357" y="623"/>
                  </a:lnTo>
                  <a:cubicBezTo>
                    <a:pt x="1393" y="623"/>
                    <a:pt x="1422" y="594"/>
                    <a:pt x="1422" y="558"/>
                  </a:cubicBezTo>
                  <a:lnTo>
                    <a:pt x="1422" y="65"/>
                  </a:lnTo>
                  <a:cubicBezTo>
                    <a:pt x="1422" y="29"/>
                    <a:pt x="1393" y="1"/>
                    <a:pt x="1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5"/>
            <p:cNvSpPr/>
            <p:nvPr/>
          </p:nvSpPr>
          <p:spPr>
            <a:xfrm>
              <a:off x="5289498" y="3559485"/>
              <a:ext cx="136574" cy="138876"/>
            </a:xfrm>
            <a:custGeom>
              <a:rect b="b" l="l" r="r" t="t"/>
              <a:pathLst>
                <a:path extrusionOk="0" h="2534" w="2492">
                  <a:moveTo>
                    <a:pt x="337" y="1"/>
                  </a:moveTo>
                  <a:lnTo>
                    <a:pt x="1" y="436"/>
                  </a:lnTo>
                  <a:lnTo>
                    <a:pt x="2107" y="2533"/>
                  </a:lnTo>
                  <a:lnTo>
                    <a:pt x="2491" y="2147"/>
                  </a:lnTo>
                  <a:lnTo>
                    <a:pt x="337"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5"/>
            <p:cNvSpPr/>
            <p:nvPr/>
          </p:nvSpPr>
          <p:spPr>
            <a:xfrm>
              <a:off x="5285552" y="3555922"/>
              <a:ext cx="144411" cy="146001"/>
            </a:xfrm>
            <a:custGeom>
              <a:rect b="b" l="l" r="r" t="t"/>
              <a:pathLst>
                <a:path extrusionOk="0" h="2664" w="2635">
                  <a:moveTo>
                    <a:pt x="415" y="165"/>
                  </a:moveTo>
                  <a:lnTo>
                    <a:pt x="2473" y="2213"/>
                  </a:lnTo>
                  <a:lnTo>
                    <a:pt x="2179" y="2508"/>
                  </a:lnTo>
                  <a:lnTo>
                    <a:pt x="159" y="496"/>
                  </a:lnTo>
                  <a:lnTo>
                    <a:pt x="415" y="165"/>
                  </a:lnTo>
                  <a:close/>
                  <a:moveTo>
                    <a:pt x="411" y="0"/>
                  </a:moveTo>
                  <a:cubicBezTo>
                    <a:pt x="409" y="0"/>
                    <a:pt x="407" y="0"/>
                    <a:pt x="405" y="1"/>
                  </a:cubicBezTo>
                  <a:cubicBezTo>
                    <a:pt x="387" y="2"/>
                    <a:pt x="370" y="11"/>
                    <a:pt x="358" y="24"/>
                  </a:cubicBezTo>
                  <a:lnTo>
                    <a:pt x="21" y="459"/>
                  </a:lnTo>
                  <a:cubicBezTo>
                    <a:pt x="0" y="485"/>
                    <a:pt x="3" y="522"/>
                    <a:pt x="26" y="545"/>
                  </a:cubicBezTo>
                  <a:lnTo>
                    <a:pt x="2134" y="2644"/>
                  </a:lnTo>
                  <a:cubicBezTo>
                    <a:pt x="2146" y="2657"/>
                    <a:pt x="2163" y="2664"/>
                    <a:pt x="2179" y="2664"/>
                  </a:cubicBezTo>
                  <a:cubicBezTo>
                    <a:pt x="2198" y="2664"/>
                    <a:pt x="2214" y="2657"/>
                    <a:pt x="2225" y="2643"/>
                  </a:cubicBezTo>
                  <a:lnTo>
                    <a:pt x="2609" y="2256"/>
                  </a:lnTo>
                  <a:cubicBezTo>
                    <a:pt x="2635" y="2230"/>
                    <a:pt x="2635" y="2190"/>
                    <a:pt x="2609" y="2164"/>
                  </a:cubicBezTo>
                  <a:lnTo>
                    <a:pt x="455" y="18"/>
                  </a:lnTo>
                  <a:cubicBezTo>
                    <a:pt x="443" y="7"/>
                    <a:pt x="427"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5"/>
            <p:cNvSpPr/>
            <p:nvPr/>
          </p:nvSpPr>
          <p:spPr>
            <a:xfrm>
              <a:off x="5179561" y="3577296"/>
              <a:ext cx="296166" cy="373167"/>
            </a:xfrm>
            <a:custGeom>
              <a:rect b="b" l="l" r="r" t="t"/>
              <a:pathLst>
                <a:path extrusionOk="0" h="6809" w="5404">
                  <a:moveTo>
                    <a:pt x="1980" y="1"/>
                  </a:moveTo>
                  <a:lnTo>
                    <a:pt x="1" y="1811"/>
                  </a:lnTo>
                  <a:lnTo>
                    <a:pt x="889" y="2743"/>
                  </a:lnTo>
                  <a:lnTo>
                    <a:pt x="1497" y="2148"/>
                  </a:lnTo>
                  <a:lnTo>
                    <a:pt x="1410" y="3227"/>
                  </a:lnTo>
                  <a:lnTo>
                    <a:pt x="4992" y="6809"/>
                  </a:lnTo>
                  <a:cubicBezTo>
                    <a:pt x="5330" y="6471"/>
                    <a:pt x="5403" y="5929"/>
                    <a:pt x="5183" y="5408"/>
                  </a:cubicBezTo>
                  <a:lnTo>
                    <a:pt x="3999" y="2597"/>
                  </a:lnTo>
                  <a:lnTo>
                    <a:pt x="4295" y="2302"/>
                  </a:lnTo>
                  <a:lnTo>
                    <a:pt x="19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5"/>
            <p:cNvSpPr/>
            <p:nvPr/>
          </p:nvSpPr>
          <p:spPr>
            <a:xfrm>
              <a:off x="5176054" y="3573734"/>
              <a:ext cx="303675" cy="380237"/>
            </a:xfrm>
            <a:custGeom>
              <a:rect b="b" l="l" r="r" t="t"/>
              <a:pathLst>
                <a:path extrusionOk="0" h="6938" w="5541">
                  <a:moveTo>
                    <a:pt x="2043" y="156"/>
                  </a:moveTo>
                  <a:lnTo>
                    <a:pt x="4269" y="2367"/>
                  </a:lnTo>
                  <a:lnTo>
                    <a:pt x="4019" y="2618"/>
                  </a:lnTo>
                  <a:cubicBezTo>
                    <a:pt x="3999" y="2636"/>
                    <a:pt x="3994" y="2664"/>
                    <a:pt x="4004" y="2688"/>
                  </a:cubicBezTo>
                  <a:lnTo>
                    <a:pt x="5188" y="5499"/>
                  </a:lnTo>
                  <a:cubicBezTo>
                    <a:pt x="5390" y="5975"/>
                    <a:pt x="5338" y="6460"/>
                    <a:pt x="5054" y="6781"/>
                  </a:cubicBezTo>
                  <a:lnTo>
                    <a:pt x="1541" y="3268"/>
                  </a:lnTo>
                  <a:lnTo>
                    <a:pt x="1627" y="2219"/>
                  </a:lnTo>
                  <a:cubicBezTo>
                    <a:pt x="1628" y="2193"/>
                    <a:pt x="1613" y="2167"/>
                    <a:pt x="1588" y="2156"/>
                  </a:cubicBezTo>
                  <a:cubicBezTo>
                    <a:pt x="1579" y="2152"/>
                    <a:pt x="1570" y="2150"/>
                    <a:pt x="1560" y="2150"/>
                  </a:cubicBezTo>
                  <a:cubicBezTo>
                    <a:pt x="1544" y="2150"/>
                    <a:pt x="1528" y="2156"/>
                    <a:pt x="1515" y="2168"/>
                  </a:cubicBezTo>
                  <a:lnTo>
                    <a:pt x="955" y="2717"/>
                  </a:lnTo>
                  <a:lnTo>
                    <a:pt x="158" y="1881"/>
                  </a:lnTo>
                  <a:lnTo>
                    <a:pt x="2043" y="156"/>
                  </a:lnTo>
                  <a:close/>
                  <a:moveTo>
                    <a:pt x="2045" y="1"/>
                  </a:moveTo>
                  <a:cubicBezTo>
                    <a:pt x="2030" y="1"/>
                    <a:pt x="2014" y="6"/>
                    <a:pt x="2001" y="18"/>
                  </a:cubicBezTo>
                  <a:lnTo>
                    <a:pt x="21" y="1827"/>
                  </a:lnTo>
                  <a:cubicBezTo>
                    <a:pt x="9" y="1839"/>
                    <a:pt x="0" y="1856"/>
                    <a:pt x="0" y="1873"/>
                  </a:cubicBezTo>
                  <a:cubicBezTo>
                    <a:pt x="0" y="1889"/>
                    <a:pt x="8" y="1907"/>
                    <a:pt x="19" y="1919"/>
                  </a:cubicBezTo>
                  <a:lnTo>
                    <a:pt x="907" y="2852"/>
                  </a:lnTo>
                  <a:cubicBezTo>
                    <a:pt x="919" y="2865"/>
                    <a:pt x="936" y="2873"/>
                    <a:pt x="953" y="2873"/>
                  </a:cubicBezTo>
                  <a:cubicBezTo>
                    <a:pt x="970" y="2873"/>
                    <a:pt x="986" y="2867"/>
                    <a:pt x="1000" y="2854"/>
                  </a:cubicBezTo>
                  <a:lnTo>
                    <a:pt x="1483" y="2381"/>
                  </a:lnTo>
                  <a:lnTo>
                    <a:pt x="1411" y="3288"/>
                  </a:lnTo>
                  <a:cubicBezTo>
                    <a:pt x="1408" y="3306"/>
                    <a:pt x="1416" y="3325"/>
                    <a:pt x="1429" y="3339"/>
                  </a:cubicBezTo>
                  <a:lnTo>
                    <a:pt x="5011" y="6919"/>
                  </a:lnTo>
                  <a:cubicBezTo>
                    <a:pt x="5022" y="6932"/>
                    <a:pt x="5039" y="6938"/>
                    <a:pt x="5056" y="6938"/>
                  </a:cubicBezTo>
                  <a:cubicBezTo>
                    <a:pt x="5073" y="6938"/>
                    <a:pt x="5090" y="6932"/>
                    <a:pt x="5103" y="6916"/>
                  </a:cubicBezTo>
                  <a:cubicBezTo>
                    <a:pt x="5461" y="6557"/>
                    <a:pt x="5540" y="5993"/>
                    <a:pt x="5309" y="5444"/>
                  </a:cubicBezTo>
                  <a:lnTo>
                    <a:pt x="4141" y="2675"/>
                  </a:lnTo>
                  <a:lnTo>
                    <a:pt x="4406" y="2410"/>
                  </a:lnTo>
                  <a:cubicBezTo>
                    <a:pt x="4419" y="2398"/>
                    <a:pt x="4425" y="2381"/>
                    <a:pt x="4425" y="2364"/>
                  </a:cubicBezTo>
                  <a:cubicBezTo>
                    <a:pt x="4425" y="2348"/>
                    <a:pt x="4418" y="2330"/>
                    <a:pt x="4406" y="2319"/>
                  </a:cubicBezTo>
                  <a:lnTo>
                    <a:pt x="2090" y="19"/>
                  </a:lnTo>
                  <a:cubicBezTo>
                    <a:pt x="2078" y="7"/>
                    <a:pt x="2061" y="1"/>
                    <a:pt x="2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5"/>
            <p:cNvSpPr/>
            <p:nvPr/>
          </p:nvSpPr>
          <p:spPr>
            <a:xfrm>
              <a:off x="5403984" y="3713922"/>
              <a:ext cx="51791" cy="45433"/>
            </a:xfrm>
            <a:custGeom>
              <a:rect b="b" l="l" r="r" t="t"/>
              <a:pathLst>
                <a:path extrusionOk="0" h="829" w="945">
                  <a:moveTo>
                    <a:pt x="535" y="129"/>
                  </a:moveTo>
                  <a:cubicBezTo>
                    <a:pt x="588" y="129"/>
                    <a:pt x="645" y="154"/>
                    <a:pt x="691" y="197"/>
                  </a:cubicBezTo>
                  <a:cubicBezTo>
                    <a:pt x="776" y="276"/>
                    <a:pt x="799" y="395"/>
                    <a:pt x="739" y="461"/>
                  </a:cubicBezTo>
                  <a:cubicBezTo>
                    <a:pt x="683" y="525"/>
                    <a:pt x="430" y="693"/>
                    <a:pt x="293" y="699"/>
                  </a:cubicBezTo>
                  <a:cubicBezTo>
                    <a:pt x="291" y="699"/>
                    <a:pt x="290" y="699"/>
                    <a:pt x="288" y="699"/>
                  </a:cubicBezTo>
                  <a:cubicBezTo>
                    <a:pt x="272" y="699"/>
                    <a:pt x="260" y="695"/>
                    <a:pt x="254" y="691"/>
                  </a:cubicBezTo>
                  <a:cubicBezTo>
                    <a:pt x="194" y="636"/>
                    <a:pt x="337" y="278"/>
                    <a:pt x="431" y="172"/>
                  </a:cubicBezTo>
                  <a:cubicBezTo>
                    <a:pt x="459" y="140"/>
                    <a:pt x="499" y="130"/>
                    <a:pt x="526" y="129"/>
                  </a:cubicBezTo>
                  <a:close/>
                  <a:moveTo>
                    <a:pt x="538" y="0"/>
                  </a:moveTo>
                  <a:cubicBezTo>
                    <a:pt x="532" y="0"/>
                    <a:pt x="526" y="0"/>
                    <a:pt x="521" y="1"/>
                  </a:cubicBezTo>
                  <a:cubicBezTo>
                    <a:pt x="447" y="5"/>
                    <a:pt x="381" y="35"/>
                    <a:pt x="335" y="87"/>
                  </a:cubicBezTo>
                  <a:cubicBezTo>
                    <a:pt x="265" y="166"/>
                    <a:pt x="1" y="634"/>
                    <a:pt x="167" y="787"/>
                  </a:cubicBezTo>
                  <a:cubicBezTo>
                    <a:pt x="197" y="814"/>
                    <a:pt x="236" y="829"/>
                    <a:pt x="287" y="829"/>
                  </a:cubicBezTo>
                  <a:lnTo>
                    <a:pt x="302" y="829"/>
                  </a:lnTo>
                  <a:cubicBezTo>
                    <a:pt x="484" y="819"/>
                    <a:pt x="768" y="626"/>
                    <a:pt x="837" y="546"/>
                  </a:cubicBezTo>
                  <a:cubicBezTo>
                    <a:pt x="944" y="428"/>
                    <a:pt x="918" y="228"/>
                    <a:pt x="780" y="101"/>
                  </a:cubicBezTo>
                  <a:cubicBezTo>
                    <a:pt x="711" y="37"/>
                    <a:pt x="624" y="0"/>
                    <a:pt x="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5"/>
            <p:cNvSpPr/>
            <p:nvPr/>
          </p:nvSpPr>
          <p:spPr>
            <a:xfrm>
              <a:off x="5411931" y="3750148"/>
              <a:ext cx="57545" cy="36500"/>
            </a:xfrm>
            <a:custGeom>
              <a:rect b="b" l="l" r="r" t="t"/>
              <a:pathLst>
                <a:path extrusionOk="0" h="666" w="1050">
                  <a:moveTo>
                    <a:pt x="371" y="131"/>
                  </a:moveTo>
                  <a:cubicBezTo>
                    <a:pt x="495" y="131"/>
                    <a:pt x="640" y="146"/>
                    <a:pt x="724" y="172"/>
                  </a:cubicBezTo>
                  <a:cubicBezTo>
                    <a:pt x="832" y="205"/>
                    <a:pt x="914" y="318"/>
                    <a:pt x="903" y="419"/>
                  </a:cubicBezTo>
                  <a:cubicBezTo>
                    <a:pt x="898" y="460"/>
                    <a:pt x="878" y="494"/>
                    <a:pt x="847" y="514"/>
                  </a:cubicBezTo>
                  <a:cubicBezTo>
                    <a:pt x="824" y="528"/>
                    <a:pt x="796" y="536"/>
                    <a:pt x="766" y="536"/>
                  </a:cubicBezTo>
                  <a:cubicBezTo>
                    <a:pt x="747" y="536"/>
                    <a:pt x="727" y="533"/>
                    <a:pt x="708" y="527"/>
                  </a:cubicBezTo>
                  <a:cubicBezTo>
                    <a:pt x="548" y="478"/>
                    <a:pt x="161" y="241"/>
                    <a:pt x="151" y="168"/>
                  </a:cubicBezTo>
                  <a:cubicBezTo>
                    <a:pt x="171" y="143"/>
                    <a:pt x="263" y="131"/>
                    <a:pt x="371" y="131"/>
                  </a:cubicBezTo>
                  <a:close/>
                  <a:moveTo>
                    <a:pt x="371" y="1"/>
                  </a:moveTo>
                  <a:cubicBezTo>
                    <a:pt x="256" y="1"/>
                    <a:pt x="146" y="15"/>
                    <a:pt x="84" y="55"/>
                  </a:cubicBezTo>
                  <a:cubicBezTo>
                    <a:pt x="38" y="85"/>
                    <a:pt x="26" y="121"/>
                    <a:pt x="23" y="147"/>
                  </a:cubicBezTo>
                  <a:cubicBezTo>
                    <a:pt x="0" y="351"/>
                    <a:pt x="576" y="621"/>
                    <a:pt x="669" y="650"/>
                  </a:cubicBezTo>
                  <a:cubicBezTo>
                    <a:pt x="702" y="661"/>
                    <a:pt x="734" y="666"/>
                    <a:pt x="766" y="666"/>
                  </a:cubicBezTo>
                  <a:cubicBezTo>
                    <a:pt x="821" y="666"/>
                    <a:pt x="873" y="650"/>
                    <a:pt x="915" y="621"/>
                  </a:cubicBezTo>
                  <a:cubicBezTo>
                    <a:pt x="981" y="580"/>
                    <a:pt x="1020" y="512"/>
                    <a:pt x="1030" y="433"/>
                  </a:cubicBezTo>
                  <a:cubicBezTo>
                    <a:pt x="1049" y="268"/>
                    <a:pt x="931" y="99"/>
                    <a:pt x="763" y="47"/>
                  </a:cubicBezTo>
                  <a:cubicBezTo>
                    <a:pt x="697" y="27"/>
                    <a:pt x="530" y="1"/>
                    <a:pt x="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5"/>
            <p:cNvSpPr/>
            <p:nvPr/>
          </p:nvSpPr>
          <p:spPr>
            <a:xfrm>
              <a:off x="5372526" y="3752340"/>
              <a:ext cx="43296" cy="8111"/>
            </a:xfrm>
            <a:custGeom>
              <a:rect b="b" l="l" r="r" t="t"/>
              <a:pathLst>
                <a:path extrusionOk="0" h="148" w="790">
                  <a:moveTo>
                    <a:pt x="64" y="1"/>
                  </a:moveTo>
                  <a:cubicBezTo>
                    <a:pt x="28" y="1"/>
                    <a:pt x="3" y="30"/>
                    <a:pt x="1" y="65"/>
                  </a:cubicBezTo>
                  <a:cubicBezTo>
                    <a:pt x="1" y="101"/>
                    <a:pt x="29" y="130"/>
                    <a:pt x="65" y="131"/>
                  </a:cubicBezTo>
                  <a:lnTo>
                    <a:pt x="724" y="147"/>
                  </a:lnTo>
                  <a:lnTo>
                    <a:pt x="725" y="147"/>
                  </a:lnTo>
                  <a:cubicBezTo>
                    <a:pt x="761" y="147"/>
                    <a:pt x="789" y="119"/>
                    <a:pt x="790" y="83"/>
                  </a:cubicBezTo>
                  <a:cubicBezTo>
                    <a:pt x="790" y="49"/>
                    <a:pt x="763" y="19"/>
                    <a:pt x="726" y="18"/>
                  </a:cubicBezTo>
                  <a:lnTo>
                    <a:pt x="67" y="1"/>
                  </a:lnTo>
                  <a:cubicBezTo>
                    <a:pt x="66" y="1"/>
                    <a:pt x="65"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5"/>
            <p:cNvSpPr/>
            <p:nvPr/>
          </p:nvSpPr>
          <p:spPr>
            <a:xfrm>
              <a:off x="5366498" y="3738365"/>
              <a:ext cx="43296" cy="8056"/>
            </a:xfrm>
            <a:custGeom>
              <a:rect b="b" l="l" r="r" t="t"/>
              <a:pathLst>
                <a:path extrusionOk="0" h="147" w="790">
                  <a:moveTo>
                    <a:pt x="67" y="1"/>
                  </a:moveTo>
                  <a:cubicBezTo>
                    <a:pt x="28" y="4"/>
                    <a:pt x="2" y="29"/>
                    <a:pt x="1" y="65"/>
                  </a:cubicBezTo>
                  <a:cubicBezTo>
                    <a:pt x="1" y="99"/>
                    <a:pt x="28" y="129"/>
                    <a:pt x="64" y="131"/>
                  </a:cubicBezTo>
                  <a:lnTo>
                    <a:pt x="723" y="146"/>
                  </a:lnTo>
                  <a:lnTo>
                    <a:pt x="725" y="146"/>
                  </a:lnTo>
                  <a:cubicBezTo>
                    <a:pt x="760" y="146"/>
                    <a:pt x="789" y="119"/>
                    <a:pt x="790" y="83"/>
                  </a:cubicBezTo>
                  <a:cubicBezTo>
                    <a:pt x="790" y="47"/>
                    <a:pt x="763" y="18"/>
                    <a:pt x="726" y="16"/>
                  </a:cubicBezTo>
                  <a:lnTo>
                    <a:pt x="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5"/>
            <p:cNvSpPr/>
            <p:nvPr/>
          </p:nvSpPr>
          <p:spPr>
            <a:xfrm>
              <a:off x="5377678" y="3767411"/>
              <a:ext cx="43241" cy="8002"/>
            </a:xfrm>
            <a:custGeom>
              <a:rect b="b" l="l" r="r" t="t"/>
              <a:pathLst>
                <a:path extrusionOk="0" h="146" w="789">
                  <a:moveTo>
                    <a:pt x="67" y="0"/>
                  </a:moveTo>
                  <a:cubicBezTo>
                    <a:pt x="29" y="0"/>
                    <a:pt x="2" y="28"/>
                    <a:pt x="0" y="63"/>
                  </a:cubicBezTo>
                  <a:cubicBezTo>
                    <a:pt x="0" y="99"/>
                    <a:pt x="28" y="129"/>
                    <a:pt x="65" y="130"/>
                  </a:cubicBezTo>
                  <a:lnTo>
                    <a:pt x="724" y="145"/>
                  </a:lnTo>
                  <a:lnTo>
                    <a:pt x="725" y="145"/>
                  </a:lnTo>
                  <a:cubicBezTo>
                    <a:pt x="760" y="145"/>
                    <a:pt x="788" y="117"/>
                    <a:pt x="789" y="82"/>
                  </a:cubicBezTo>
                  <a:cubicBezTo>
                    <a:pt x="789" y="47"/>
                    <a:pt x="762" y="18"/>
                    <a:pt x="726" y="16"/>
                  </a:cubicBezTo>
                  <a:lnTo>
                    <a:pt x="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5"/>
            <p:cNvSpPr/>
            <p:nvPr/>
          </p:nvSpPr>
          <p:spPr>
            <a:xfrm>
              <a:off x="5256780" y="3754532"/>
              <a:ext cx="196421" cy="215055"/>
            </a:xfrm>
            <a:custGeom>
              <a:rect b="b" l="l" r="r" t="t"/>
              <a:pathLst>
                <a:path extrusionOk="0" h="3924" w="3584">
                  <a:moveTo>
                    <a:pt x="8" y="1"/>
                  </a:moveTo>
                  <a:lnTo>
                    <a:pt x="1" y="690"/>
                  </a:lnTo>
                  <a:lnTo>
                    <a:pt x="3234" y="3923"/>
                  </a:lnTo>
                  <a:lnTo>
                    <a:pt x="3583" y="3575"/>
                  </a:ln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5"/>
            <p:cNvSpPr/>
            <p:nvPr/>
          </p:nvSpPr>
          <p:spPr>
            <a:xfrm>
              <a:off x="5253218" y="3750915"/>
              <a:ext cx="203436" cy="222234"/>
            </a:xfrm>
            <a:custGeom>
              <a:rect b="b" l="l" r="r" t="t"/>
              <a:pathLst>
                <a:path extrusionOk="0" h="4055" w="3712">
                  <a:moveTo>
                    <a:pt x="137" y="221"/>
                  </a:moveTo>
                  <a:lnTo>
                    <a:pt x="3556" y="3641"/>
                  </a:lnTo>
                  <a:lnTo>
                    <a:pt x="3299" y="3897"/>
                  </a:lnTo>
                  <a:lnTo>
                    <a:pt x="131" y="730"/>
                  </a:lnTo>
                  <a:lnTo>
                    <a:pt x="137" y="221"/>
                  </a:lnTo>
                  <a:close/>
                  <a:moveTo>
                    <a:pt x="72" y="0"/>
                  </a:moveTo>
                  <a:cubicBezTo>
                    <a:pt x="64" y="0"/>
                    <a:pt x="56" y="2"/>
                    <a:pt x="48" y="5"/>
                  </a:cubicBezTo>
                  <a:cubicBezTo>
                    <a:pt x="23" y="16"/>
                    <a:pt x="8" y="40"/>
                    <a:pt x="8" y="65"/>
                  </a:cubicBezTo>
                  <a:lnTo>
                    <a:pt x="1" y="755"/>
                  </a:lnTo>
                  <a:cubicBezTo>
                    <a:pt x="1" y="772"/>
                    <a:pt x="7" y="789"/>
                    <a:pt x="19" y="801"/>
                  </a:cubicBezTo>
                  <a:lnTo>
                    <a:pt x="3254" y="4035"/>
                  </a:lnTo>
                  <a:cubicBezTo>
                    <a:pt x="3265" y="4047"/>
                    <a:pt x="3282" y="4055"/>
                    <a:pt x="3299" y="4055"/>
                  </a:cubicBezTo>
                  <a:cubicBezTo>
                    <a:pt x="3317" y="4055"/>
                    <a:pt x="3333" y="4046"/>
                    <a:pt x="3344" y="4032"/>
                  </a:cubicBezTo>
                  <a:lnTo>
                    <a:pt x="3692" y="3684"/>
                  </a:lnTo>
                  <a:cubicBezTo>
                    <a:pt x="3706" y="3673"/>
                    <a:pt x="3712" y="3656"/>
                    <a:pt x="3712" y="3640"/>
                  </a:cubicBezTo>
                  <a:cubicBezTo>
                    <a:pt x="3712" y="3622"/>
                    <a:pt x="3703" y="3605"/>
                    <a:pt x="3692" y="3594"/>
                  </a:cubicBezTo>
                  <a:lnTo>
                    <a:pt x="118" y="20"/>
                  </a:lnTo>
                  <a:cubicBezTo>
                    <a:pt x="106" y="8"/>
                    <a:pt x="89" y="0"/>
                    <a:pt x="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5"/>
            <p:cNvSpPr/>
            <p:nvPr/>
          </p:nvSpPr>
          <p:spPr>
            <a:xfrm>
              <a:off x="5178410" y="3661036"/>
              <a:ext cx="66424" cy="68451"/>
            </a:xfrm>
            <a:custGeom>
              <a:rect b="b" l="l" r="r" t="t"/>
              <a:pathLst>
                <a:path extrusionOk="0" h="1249" w="1212">
                  <a:moveTo>
                    <a:pt x="352" y="0"/>
                  </a:moveTo>
                  <a:lnTo>
                    <a:pt x="1" y="328"/>
                  </a:lnTo>
                  <a:lnTo>
                    <a:pt x="861" y="1249"/>
                  </a:lnTo>
                  <a:lnTo>
                    <a:pt x="1212" y="921"/>
                  </a:lnTo>
                  <a:lnTo>
                    <a:pt x="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5"/>
            <p:cNvSpPr/>
            <p:nvPr/>
          </p:nvSpPr>
          <p:spPr>
            <a:xfrm>
              <a:off x="5174629" y="3657255"/>
              <a:ext cx="73932" cy="75631"/>
            </a:xfrm>
            <a:custGeom>
              <a:rect b="b" l="l" r="r" t="t"/>
              <a:pathLst>
                <a:path extrusionOk="0" h="1380" w="1349">
                  <a:moveTo>
                    <a:pt x="421" y="158"/>
                  </a:moveTo>
                  <a:lnTo>
                    <a:pt x="1193" y="983"/>
                  </a:lnTo>
                  <a:lnTo>
                    <a:pt x="938" y="1221"/>
                  </a:lnTo>
                  <a:lnTo>
                    <a:pt x="165" y="396"/>
                  </a:lnTo>
                  <a:lnTo>
                    <a:pt x="421" y="158"/>
                  </a:lnTo>
                  <a:close/>
                  <a:moveTo>
                    <a:pt x="421" y="1"/>
                  </a:moveTo>
                  <a:cubicBezTo>
                    <a:pt x="405" y="1"/>
                    <a:pt x="391" y="7"/>
                    <a:pt x="378" y="17"/>
                  </a:cubicBezTo>
                  <a:lnTo>
                    <a:pt x="28" y="346"/>
                  </a:lnTo>
                  <a:cubicBezTo>
                    <a:pt x="2" y="370"/>
                    <a:pt x="0" y="412"/>
                    <a:pt x="25" y="438"/>
                  </a:cubicBezTo>
                  <a:lnTo>
                    <a:pt x="886" y="1358"/>
                  </a:lnTo>
                  <a:cubicBezTo>
                    <a:pt x="898" y="1372"/>
                    <a:pt x="917" y="1379"/>
                    <a:pt x="933" y="1379"/>
                  </a:cubicBezTo>
                  <a:cubicBezTo>
                    <a:pt x="950" y="1379"/>
                    <a:pt x="966" y="1372"/>
                    <a:pt x="976" y="1361"/>
                  </a:cubicBezTo>
                  <a:lnTo>
                    <a:pt x="1327" y="1033"/>
                  </a:lnTo>
                  <a:cubicBezTo>
                    <a:pt x="1339" y="1022"/>
                    <a:pt x="1347" y="1005"/>
                    <a:pt x="1347" y="988"/>
                  </a:cubicBezTo>
                  <a:cubicBezTo>
                    <a:pt x="1348" y="971"/>
                    <a:pt x="1342" y="955"/>
                    <a:pt x="1331" y="941"/>
                  </a:cubicBezTo>
                  <a:lnTo>
                    <a:pt x="471" y="22"/>
                  </a:lnTo>
                  <a:cubicBezTo>
                    <a:pt x="459" y="9"/>
                    <a:pt x="441" y="1"/>
                    <a:pt x="425" y="1"/>
                  </a:cubicBezTo>
                  <a:cubicBezTo>
                    <a:pt x="424" y="1"/>
                    <a:pt x="422" y="1"/>
                    <a:pt x="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5"/>
            <p:cNvSpPr/>
            <p:nvPr/>
          </p:nvSpPr>
          <p:spPr>
            <a:xfrm>
              <a:off x="5481477" y="2474970"/>
              <a:ext cx="519497" cy="498397"/>
            </a:xfrm>
            <a:custGeom>
              <a:rect b="b" l="l" r="r" t="t"/>
              <a:pathLst>
                <a:path extrusionOk="0" h="9094" w="9479">
                  <a:moveTo>
                    <a:pt x="6468" y="0"/>
                  </a:moveTo>
                  <a:cubicBezTo>
                    <a:pt x="6438" y="0"/>
                    <a:pt x="6407" y="1"/>
                    <a:pt x="6376" y="2"/>
                  </a:cubicBezTo>
                  <a:lnTo>
                    <a:pt x="2965" y="3"/>
                  </a:lnTo>
                  <a:cubicBezTo>
                    <a:pt x="1844" y="3"/>
                    <a:pt x="775" y="537"/>
                    <a:pt x="123" y="1447"/>
                  </a:cubicBezTo>
                  <a:cubicBezTo>
                    <a:pt x="5" y="1629"/>
                    <a:pt x="0" y="1859"/>
                    <a:pt x="108" y="2046"/>
                  </a:cubicBezTo>
                  <a:lnTo>
                    <a:pt x="493" y="2717"/>
                  </a:lnTo>
                  <a:lnTo>
                    <a:pt x="2065" y="4020"/>
                  </a:lnTo>
                  <a:lnTo>
                    <a:pt x="1320" y="8639"/>
                  </a:lnTo>
                  <a:lnTo>
                    <a:pt x="8306" y="9093"/>
                  </a:lnTo>
                  <a:lnTo>
                    <a:pt x="8306" y="9093"/>
                  </a:lnTo>
                  <a:lnTo>
                    <a:pt x="8187" y="7201"/>
                  </a:lnTo>
                  <a:lnTo>
                    <a:pt x="8785" y="4462"/>
                  </a:lnTo>
                  <a:lnTo>
                    <a:pt x="9478" y="4462"/>
                  </a:lnTo>
                  <a:cubicBezTo>
                    <a:pt x="9478" y="4462"/>
                    <a:pt x="8302" y="1120"/>
                    <a:pt x="8130" y="873"/>
                  </a:cubicBezTo>
                  <a:cubicBezTo>
                    <a:pt x="7766" y="348"/>
                    <a:pt x="7160" y="0"/>
                    <a:pt x="64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5"/>
            <p:cNvSpPr/>
            <p:nvPr/>
          </p:nvSpPr>
          <p:spPr>
            <a:xfrm>
              <a:off x="5477805" y="2471244"/>
              <a:ext cx="526950" cy="505576"/>
            </a:xfrm>
            <a:custGeom>
              <a:rect b="b" l="l" r="r" t="t"/>
              <a:pathLst>
                <a:path extrusionOk="0" h="9225" w="9615">
                  <a:moveTo>
                    <a:pt x="6536" y="132"/>
                  </a:moveTo>
                  <a:cubicBezTo>
                    <a:pt x="7178" y="132"/>
                    <a:pt x="7776" y="444"/>
                    <a:pt x="8145" y="977"/>
                  </a:cubicBezTo>
                  <a:cubicBezTo>
                    <a:pt x="8277" y="1167"/>
                    <a:pt x="9106" y="3479"/>
                    <a:pt x="9454" y="4464"/>
                  </a:cubicBezTo>
                  <a:lnTo>
                    <a:pt x="8852" y="4464"/>
                  </a:lnTo>
                  <a:cubicBezTo>
                    <a:pt x="8821" y="4464"/>
                    <a:pt x="8795" y="4485"/>
                    <a:pt x="8789" y="4514"/>
                  </a:cubicBezTo>
                  <a:lnTo>
                    <a:pt x="8191" y="7254"/>
                  </a:lnTo>
                  <a:cubicBezTo>
                    <a:pt x="8189" y="7261"/>
                    <a:pt x="8189" y="7266"/>
                    <a:pt x="8189" y="7273"/>
                  </a:cubicBezTo>
                  <a:lnTo>
                    <a:pt x="8302" y="9090"/>
                  </a:lnTo>
                  <a:lnTo>
                    <a:pt x="1462" y="8647"/>
                  </a:lnTo>
                  <a:lnTo>
                    <a:pt x="2196" y="4096"/>
                  </a:lnTo>
                  <a:cubicBezTo>
                    <a:pt x="2200" y="4073"/>
                    <a:pt x="2193" y="4050"/>
                    <a:pt x="2174" y="4036"/>
                  </a:cubicBezTo>
                  <a:lnTo>
                    <a:pt x="611" y="2742"/>
                  </a:lnTo>
                  <a:lnTo>
                    <a:pt x="231" y="2079"/>
                  </a:lnTo>
                  <a:cubicBezTo>
                    <a:pt x="136" y="1913"/>
                    <a:pt x="141" y="1710"/>
                    <a:pt x="243" y="1551"/>
                  </a:cubicBezTo>
                  <a:cubicBezTo>
                    <a:pt x="878" y="666"/>
                    <a:pt x="1923" y="135"/>
                    <a:pt x="3033" y="135"/>
                  </a:cubicBezTo>
                  <a:lnTo>
                    <a:pt x="6448" y="134"/>
                  </a:lnTo>
                  <a:cubicBezTo>
                    <a:pt x="6477" y="132"/>
                    <a:pt x="6507" y="132"/>
                    <a:pt x="6536" y="132"/>
                  </a:cubicBezTo>
                  <a:close/>
                  <a:moveTo>
                    <a:pt x="6540" y="1"/>
                  </a:moveTo>
                  <a:cubicBezTo>
                    <a:pt x="6509" y="1"/>
                    <a:pt x="6477" y="1"/>
                    <a:pt x="6445" y="3"/>
                  </a:cubicBezTo>
                  <a:lnTo>
                    <a:pt x="3034" y="4"/>
                  </a:lnTo>
                  <a:cubicBezTo>
                    <a:pt x="1882" y="4"/>
                    <a:pt x="799" y="554"/>
                    <a:pt x="138" y="1478"/>
                  </a:cubicBezTo>
                  <a:cubicBezTo>
                    <a:pt x="8" y="1680"/>
                    <a:pt x="1" y="1934"/>
                    <a:pt x="121" y="2143"/>
                  </a:cubicBezTo>
                  <a:lnTo>
                    <a:pt x="506" y="2815"/>
                  </a:lnTo>
                  <a:cubicBezTo>
                    <a:pt x="510" y="2823"/>
                    <a:pt x="513" y="2828"/>
                    <a:pt x="521" y="2833"/>
                  </a:cubicBezTo>
                  <a:lnTo>
                    <a:pt x="2064" y="4113"/>
                  </a:lnTo>
                  <a:lnTo>
                    <a:pt x="1325" y="8695"/>
                  </a:lnTo>
                  <a:cubicBezTo>
                    <a:pt x="1322" y="8714"/>
                    <a:pt x="1326" y="8732"/>
                    <a:pt x="1338" y="8746"/>
                  </a:cubicBezTo>
                  <a:cubicBezTo>
                    <a:pt x="1349" y="8761"/>
                    <a:pt x="1367" y="8769"/>
                    <a:pt x="1384" y="8771"/>
                  </a:cubicBezTo>
                  <a:lnTo>
                    <a:pt x="8369" y="9225"/>
                  </a:lnTo>
                  <a:lnTo>
                    <a:pt x="8373" y="9225"/>
                  </a:lnTo>
                  <a:cubicBezTo>
                    <a:pt x="8389" y="9225"/>
                    <a:pt x="8406" y="9218"/>
                    <a:pt x="8419" y="9204"/>
                  </a:cubicBezTo>
                  <a:cubicBezTo>
                    <a:pt x="8433" y="9189"/>
                    <a:pt x="8440" y="9172"/>
                    <a:pt x="8438" y="9153"/>
                  </a:cubicBezTo>
                  <a:lnTo>
                    <a:pt x="8322" y="7272"/>
                  </a:lnTo>
                  <a:lnTo>
                    <a:pt x="8907" y="4592"/>
                  </a:lnTo>
                  <a:lnTo>
                    <a:pt x="9547" y="4592"/>
                  </a:lnTo>
                  <a:cubicBezTo>
                    <a:pt x="9568" y="4592"/>
                    <a:pt x="9589" y="4582"/>
                    <a:pt x="9600" y="4565"/>
                  </a:cubicBezTo>
                  <a:cubicBezTo>
                    <a:pt x="9613" y="4548"/>
                    <a:pt x="9615" y="4527"/>
                    <a:pt x="9609" y="4507"/>
                  </a:cubicBezTo>
                  <a:cubicBezTo>
                    <a:pt x="9561" y="4369"/>
                    <a:pt x="8427" y="1154"/>
                    <a:pt x="8253" y="902"/>
                  </a:cubicBezTo>
                  <a:cubicBezTo>
                    <a:pt x="7860" y="332"/>
                    <a:pt x="7223" y="1"/>
                    <a:pt x="6540"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5"/>
            <p:cNvSpPr/>
            <p:nvPr/>
          </p:nvSpPr>
          <p:spPr>
            <a:xfrm>
              <a:off x="5477586" y="2471244"/>
              <a:ext cx="527169" cy="505576"/>
            </a:xfrm>
            <a:custGeom>
              <a:rect b="b" l="l" r="r" t="t"/>
              <a:pathLst>
                <a:path extrusionOk="0" h="9225" w="9619">
                  <a:moveTo>
                    <a:pt x="6540" y="132"/>
                  </a:moveTo>
                  <a:cubicBezTo>
                    <a:pt x="7182" y="132"/>
                    <a:pt x="7780" y="444"/>
                    <a:pt x="8149" y="977"/>
                  </a:cubicBezTo>
                  <a:cubicBezTo>
                    <a:pt x="8281" y="1167"/>
                    <a:pt x="9110" y="3479"/>
                    <a:pt x="9458" y="4464"/>
                  </a:cubicBezTo>
                  <a:lnTo>
                    <a:pt x="8856" y="4464"/>
                  </a:lnTo>
                  <a:cubicBezTo>
                    <a:pt x="8825" y="4464"/>
                    <a:pt x="8799" y="4485"/>
                    <a:pt x="8793" y="4514"/>
                  </a:cubicBezTo>
                  <a:lnTo>
                    <a:pt x="8195" y="7254"/>
                  </a:lnTo>
                  <a:cubicBezTo>
                    <a:pt x="8193" y="7261"/>
                    <a:pt x="8193" y="7266"/>
                    <a:pt x="8193" y="7273"/>
                  </a:cubicBezTo>
                  <a:lnTo>
                    <a:pt x="8306" y="9090"/>
                  </a:lnTo>
                  <a:lnTo>
                    <a:pt x="1466" y="8647"/>
                  </a:lnTo>
                  <a:lnTo>
                    <a:pt x="2200" y="4094"/>
                  </a:lnTo>
                  <a:cubicBezTo>
                    <a:pt x="2204" y="4072"/>
                    <a:pt x="2197" y="4049"/>
                    <a:pt x="2178" y="4035"/>
                  </a:cubicBezTo>
                  <a:lnTo>
                    <a:pt x="615" y="2740"/>
                  </a:lnTo>
                  <a:lnTo>
                    <a:pt x="341" y="2265"/>
                  </a:lnTo>
                  <a:cubicBezTo>
                    <a:pt x="236" y="2086"/>
                    <a:pt x="137" y="1918"/>
                    <a:pt x="181" y="1717"/>
                  </a:cubicBezTo>
                  <a:cubicBezTo>
                    <a:pt x="221" y="1550"/>
                    <a:pt x="341" y="1415"/>
                    <a:pt x="459" y="1285"/>
                  </a:cubicBezTo>
                  <a:lnTo>
                    <a:pt x="474" y="1269"/>
                  </a:lnTo>
                  <a:cubicBezTo>
                    <a:pt x="1110" y="559"/>
                    <a:pt x="2069" y="135"/>
                    <a:pt x="3037" y="135"/>
                  </a:cubicBezTo>
                  <a:lnTo>
                    <a:pt x="6452" y="134"/>
                  </a:lnTo>
                  <a:cubicBezTo>
                    <a:pt x="6481" y="132"/>
                    <a:pt x="6511" y="132"/>
                    <a:pt x="6540" y="132"/>
                  </a:cubicBezTo>
                  <a:close/>
                  <a:moveTo>
                    <a:pt x="6545" y="1"/>
                  </a:moveTo>
                  <a:cubicBezTo>
                    <a:pt x="6514" y="1"/>
                    <a:pt x="6482" y="1"/>
                    <a:pt x="6451" y="3"/>
                  </a:cubicBezTo>
                  <a:lnTo>
                    <a:pt x="3038" y="4"/>
                  </a:lnTo>
                  <a:cubicBezTo>
                    <a:pt x="2035" y="4"/>
                    <a:pt x="1040" y="445"/>
                    <a:pt x="379" y="1182"/>
                  </a:cubicBezTo>
                  <a:lnTo>
                    <a:pt x="365" y="1197"/>
                  </a:lnTo>
                  <a:cubicBezTo>
                    <a:pt x="236" y="1342"/>
                    <a:pt x="102" y="1489"/>
                    <a:pt x="58" y="1689"/>
                  </a:cubicBezTo>
                  <a:cubicBezTo>
                    <a:pt x="1" y="1939"/>
                    <a:pt x="118" y="2138"/>
                    <a:pt x="231" y="2332"/>
                  </a:cubicBezTo>
                  <a:lnTo>
                    <a:pt x="510" y="2815"/>
                  </a:lnTo>
                  <a:cubicBezTo>
                    <a:pt x="514" y="2823"/>
                    <a:pt x="517" y="2828"/>
                    <a:pt x="525" y="2833"/>
                  </a:cubicBezTo>
                  <a:lnTo>
                    <a:pt x="2068" y="4113"/>
                  </a:lnTo>
                  <a:lnTo>
                    <a:pt x="1329" y="8695"/>
                  </a:lnTo>
                  <a:cubicBezTo>
                    <a:pt x="1326" y="8714"/>
                    <a:pt x="1330" y="8732"/>
                    <a:pt x="1342" y="8746"/>
                  </a:cubicBezTo>
                  <a:cubicBezTo>
                    <a:pt x="1353" y="8761"/>
                    <a:pt x="1371" y="8769"/>
                    <a:pt x="1388" y="8771"/>
                  </a:cubicBezTo>
                  <a:lnTo>
                    <a:pt x="8373" y="9225"/>
                  </a:lnTo>
                  <a:lnTo>
                    <a:pt x="8377" y="9225"/>
                  </a:lnTo>
                  <a:cubicBezTo>
                    <a:pt x="8393" y="9225"/>
                    <a:pt x="8410" y="9218"/>
                    <a:pt x="8423" y="9204"/>
                  </a:cubicBezTo>
                  <a:cubicBezTo>
                    <a:pt x="8438" y="9189"/>
                    <a:pt x="8444" y="9172"/>
                    <a:pt x="8443" y="9153"/>
                  </a:cubicBezTo>
                  <a:lnTo>
                    <a:pt x="8326" y="7272"/>
                  </a:lnTo>
                  <a:lnTo>
                    <a:pt x="8911" y="4592"/>
                  </a:lnTo>
                  <a:lnTo>
                    <a:pt x="9551" y="4592"/>
                  </a:lnTo>
                  <a:cubicBezTo>
                    <a:pt x="9572" y="4592"/>
                    <a:pt x="9593" y="4582"/>
                    <a:pt x="9605" y="4565"/>
                  </a:cubicBezTo>
                  <a:cubicBezTo>
                    <a:pt x="9617" y="4548"/>
                    <a:pt x="9619" y="4527"/>
                    <a:pt x="9613" y="4507"/>
                  </a:cubicBezTo>
                  <a:cubicBezTo>
                    <a:pt x="9565" y="4369"/>
                    <a:pt x="8431" y="1154"/>
                    <a:pt x="8257" y="902"/>
                  </a:cubicBezTo>
                  <a:cubicBezTo>
                    <a:pt x="7864" y="332"/>
                    <a:pt x="7227" y="1"/>
                    <a:pt x="6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5"/>
            <p:cNvSpPr/>
            <p:nvPr/>
          </p:nvSpPr>
          <p:spPr>
            <a:xfrm>
              <a:off x="5911689" y="2582276"/>
              <a:ext cx="18524" cy="296331"/>
            </a:xfrm>
            <a:custGeom>
              <a:rect b="b" l="l" r="r" t="t"/>
              <a:pathLst>
                <a:path extrusionOk="0" h="5407" w="338">
                  <a:moveTo>
                    <a:pt x="337" y="5406"/>
                  </a:moveTo>
                  <a:lnTo>
                    <a:pt x="0" y="1"/>
                  </a:lnTo>
                </a:path>
              </a:pathLst>
            </a:custGeom>
            <a:solidFill>
              <a:srgbClr val="995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5"/>
            <p:cNvSpPr/>
            <p:nvPr/>
          </p:nvSpPr>
          <p:spPr>
            <a:xfrm>
              <a:off x="5907962" y="2578714"/>
              <a:ext cx="25923" cy="303400"/>
            </a:xfrm>
            <a:custGeom>
              <a:rect b="b" l="l" r="r" t="t"/>
              <a:pathLst>
                <a:path extrusionOk="0" h="5536" w="473">
                  <a:moveTo>
                    <a:pt x="68" y="0"/>
                  </a:moveTo>
                  <a:cubicBezTo>
                    <a:pt x="67" y="0"/>
                    <a:pt x="65" y="0"/>
                    <a:pt x="64" y="0"/>
                  </a:cubicBezTo>
                  <a:cubicBezTo>
                    <a:pt x="28" y="3"/>
                    <a:pt x="1" y="33"/>
                    <a:pt x="4" y="69"/>
                  </a:cubicBezTo>
                  <a:lnTo>
                    <a:pt x="341" y="5475"/>
                  </a:lnTo>
                  <a:cubicBezTo>
                    <a:pt x="343" y="5510"/>
                    <a:pt x="372" y="5536"/>
                    <a:pt x="405" y="5536"/>
                  </a:cubicBezTo>
                  <a:lnTo>
                    <a:pt x="410" y="5536"/>
                  </a:lnTo>
                  <a:cubicBezTo>
                    <a:pt x="446" y="5534"/>
                    <a:pt x="473" y="5504"/>
                    <a:pt x="471" y="5467"/>
                  </a:cubicBezTo>
                  <a:lnTo>
                    <a:pt x="133" y="61"/>
                  </a:lnTo>
                  <a:cubicBezTo>
                    <a:pt x="130" y="26"/>
                    <a:pt x="102"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5"/>
            <p:cNvSpPr/>
            <p:nvPr/>
          </p:nvSpPr>
          <p:spPr>
            <a:xfrm>
              <a:off x="5593332" y="2625352"/>
              <a:ext cx="5206" cy="94155"/>
            </a:xfrm>
            <a:custGeom>
              <a:rect b="b" l="l" r="r" t="t"/>
              <a:pathLst>
                <a:path extrusionOk="0" h="1718" w="95">
                  <a:moveTo>
                    <a:pt x="95" y="0"/>
                  </a:moveTo>
                  <a:lnTo>
                    <a:pt x="1" y="1718"/>
                  </a:lnTo>
                </a:path>
              </a:pathLst>
            </a:custGeom>
            <a:solidFill>
              <a:srgbClr val="F9F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5"/>
            <p:cNvSpPr/>
            <p:nvPr/>
          </p:nvSpPr>
          <p:spPr>
            <a:xfrm>
              <a:off x="5589660" y="2621790"/>
              <a:ext cx="12605" cy="101334"/>
            </a:xfrm>
            <a:custGeom>
              <a:rect b="b" l="l" r="r" t="t"/>
              <a:pathLst>
                <a:path extrusionOk="0" h="1849" w="230">
                  <a:moveTo>
                    <a:pt x="158" y="0"/>
                  </a:moveTo>
                  <a:cubicBezTo>
                    <a:pt x="125" y="0"/>
                    <a:pt x="100" y="29"/>
                    <a:pt x="97" y="62"/>
                  </a:cubicBezTo>
                  <a:lnTo>
                    <a:pt x="2" y="1780"/>
                  </a:lnTo>
                  <a:cubicBezTo>
                    <a:pt x="0" y="1816"/>
                    <a:pt x="27" y="1847"/>
                    <a:pt x="63" y="1848"/>
                  </a:cubicBezTo>
                  <a:lnTo>
                    <a:pt x="68" y="1848"/>
                  </a:lnTo>
                  <a:cubicBezTo>
                    <a:pt x="102" y="1848"/>
                    <a:pt x="131" y="1821"/>
                    <a:pt x="132" y="1787"/>
                  </a:cubicBezTo>
                  <a:lnTo>
                    <a:pt x="226" y="69"/>
                  </a:lnTo>
                  <a:cubicBezTo>
                    <a:pt x="229" y="33"/>
                    <a:pt x="201" y="3"/>
                    <a:pt x="166" y="1"/>
                  </a:cubicBezTo>
                  <a:cubicBezTo>
                    <a:pt x="163" y="0"/>
                    <a:pt x="161" y="0"/>
                    <a:pt x="15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5"/>
            <p:cNvSpPr/>
            <p:nvPr/>
          </p:nvSpPr>
          <p:spPr>
            <a:xfrm>
              <a:off x="5533376" y="2150750"/>
              <a:ext cx="353218" cy="253364"/>
            </a:xfrm>
            <a:custGeom>
              <a:rect b="b" l="l" r="r" t="t"/>
              <a:pathLst>
                <a:path extrusionOk="0" h="4623" w="6445">
                  <a:moveTo>
                    <a:pt x="2470" y="0"/>
                  </a:moveTo>
                  <a:cubicBezTo>
                    <a:pt x="2292" y="0"/>
                    <a:pt x="2123" y="34"/>
                    <a:pt x="1984" y="107"/>
                  </a:cubicBezTo>
                  <a:cubicBezTo>
                    <a:pt x="1453" y="386"/>
                    <a:pt x="1300" y="1073"/>
                    <a:pt x="977" y="1533"/>
                  </a:cubicBezTo>
                  <a:cubicBezTo>
                    <a:pt x="863" y="1696"/>
                    <a:pt x="738" y="1856"/>
                    <a:pt x="570" y="1964"/>
                  </a:cubicBezTo>
                  <a:cubicBezTo>
                    <a:pt x="461" y="2034"/>
                    <a:pt x="329" y="2078"/>
                    <a:pt x="201" y="2078"/>
                  </a:cubicBezTo>
                  <a:cubicBezTo>
                    <a:pt x="132" y="2078"/>
                    <a:pt x="64" y="2065"/>
                    <a:pt x="1" y="2038"/>
                  </a:cubicBezTo>
                  <a:lnTo>
                    <a:pt x="1" y="2038"/>
                  </a:lnTo>
                  <a:cubicBezTo>
                    <a:pt x="120" y="2361"/>
                    <a:pt x="368" y="2644"/>
                    <a:pt x="688" y="2771"/>
                  </a:cubicBezTo>
                  <a:cubicBezTo>
                    <a:pt x="807" y="2819"/>
                    <a:pt x="937" y="2843"/>
                    <a:pt x="1066" y="2843"/>
                  </a:cubicBezTo>
                  <a:cubicBezTo>
                    <a:pt x="1283" y="2843"/>
                    <a:pt x="1499" y="2774"/>
                    <a:pt x="1665" y="2636"/>
                  </a:cubicBezTo>
                  <a:cubicBezTo>
                    <a:pt x="1817" y="2509"/>
                    <a:pt x="1931" y="2327"/>
                    <a:pt x="2115" y="2252"/>
                  </a:cubicBezTo>
                  <a:cubicBezTo>
                    <a:pt x="2206" y="2216"/>
                    <a:pt x="2303" y="2210"/>
                    <a:pt x="2402" y="2210"/>
                  </a:cubicBezTo>
                  <a:cubicBezTo>
                    <a:pt x="2445" y="2210"/>
                    <a:pt x="2489" y="2211"/>
                    <a:pt x="2531" y="2211"/>
                  </a:cubicBezTo>
                  <a:cubicBezTo>
                    <a:pt x="2551" y="2211"/>
                    <a:pt x="2571" y="2211"/>
                    <a:pt x="2590" y="2210"/>
                  </a:cubicBezTo>
                  <a:cubicBezTo>
                    <a:pt x="2627" y="2209"/>
                    <a:pt x="2665" y="2205"/>
                    <a:pt x="2703" y="2201"/>
                  </a:cubicBezTo>
                  <a:lnTo>
                    <a:pt x="2703" y="2201"/>
                  </a:lnTo>
                  <a:cubicBezTo>
                    <a:pt x="2657" y="2365"/>
                    <a:pt x="2631" y="2537"/>
                    <a:pt x="2631" y="2715"/>
                  </a:cubicBezTo>
                  <a:cubicBezTo>
                    <a:pt x="2631" y="3769"/>
                    <a:pt x="3484" y="4622"/>
                    <a:pt x="4537" y="4622"/>
                  </a:cubicBezTo>
                  <a:cubicBezTo>
                    <a:pt x="5590" y="4622"/>
                    <a:pt x="6444" y="3769"/>
                    <a:pt x="6444" y="2715"/>
                  </a:cubicBezTo>
                  <a:cubicBezTo>
                    <a:pt x="6444" y="1662"/>
                    <a:pt x="5590" y="808"/>
                    <a:pt x="4537" y="808"/>
                  </a:cubicBezTo>
                  <a:cubicBezTo>
                    <a:pt x="4294" y="808"/>
                    <a:pt x="4063" y="855"/>
                    <a:pt x="3848" y="938"/>
                  </a:cubicBezTo>
                  <a:cubicBezTo>
                    <a:pt x="3794" y="545"/>
                    <a:pt x="3426" y="238"/>
                    <a:pt x="3005" y="93"/>
                  </a:cubicBezTo>
                  <a:cubicBezTo>
                    <a:pt x="2830" y="33"/>
                    <a:pt x="2645" y="0"/>
                    <a:pt x="2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5"/>
            <p:cNvSpPr/>
            <p:nvPr/>
          </p:nvSpPr>
          <p:spPr>
            <a:xfrm>
              <a:off x="5529650" y="2147079"/>
              <a:ext cx="360452" cy="260598"/>
            </a:xfrm>
            <a:custGeom>
              <a:rect b="b" l="l" r="r" t="t"/>
              <a:pathLst>
                <a:path extrusionOk="0" h="4755" w="6577">
                  <a:moveTo>
                    <a:pt x="2540" y="130"/>
                  </a:moveTo>
                  <a:cubicBezTo>
                    <a:pt x="2703" y="130"/>
                    <a:pt x="2879" y="160"/>
                    <a:pt x="3053" y="220"/>
                  </a:cubicBezTo>
                  <a:cubicBezTo>
                    <a:pt x="3404" y="341"/>
                    <a:pt x="3799" y="614"/>
                    <a:pt x="3854" y="1013"/>
                  </a:cubicBezTo>
                  <a:cubicBezTo>
                    <a:pt x="3857" y="1032"/>
                    <a:pt x="3868" y="1050"/>
                    <a:pt x="3885" y="1060"/>
                  </a:cubicBezTo>
                  <a:cubicBezTo>
                    <a:pt x="3895" y="1066"/>
                    <a:pt x="3907" y="1069"/>
                    <a:pt x="3918" y="1069"/>
                  </a:cubicBezTo>
                  <a:cubicBezTo>
                    <a:pt x="3926" y="1069"/>
                    <a:pt x="3934" y="1068"/>
                    <a:pt x="3941" y="1065"/>
                  </a:cubicBezTo>
                  <a:cubicBezTo>
                    <a:pt x="4155" y="982"/>
                    <a:pt x="4380" y="939"/>
                    <a:pt x="4605" y="939"/>
                  </a:cubicBezTo>
                  <a:cubicBezTo>
                    <a:pt x="5621" y="939"/>
                    <a:pt x="6447" y="1766"/>
                    <a:pt x="6447" y="2781"/>
                  </a:cubicBezTo>
                  <a:cubicBezTo>
                    <a:pt x="6447" y="3797"/>
                    <a:pt x="5621" y="4623"/>
                    <a:pt x="4605" y="4623"/>
                  </a:cubicBezTo>
                  <a:cubicBezTo>
                    <a:pt x="3589" y="4623"/>
                    <a:pt x="2763" y="3797"/>
                    <a:pt x="2763" y="2781"/>
                  </a:cubicBezTo>
                  <a:cubicBezTo>
                    <a:pt x="2763" y="2617"/>
                    <a:pt x="2787" y="2449"/>
                    <a:pt x="2833" y="2285"/>
                  </a:cubicBezTo>
                  <a:cubicBezTo>
                    <a:pt x="2840" y="2264"/>
                    <a:pt x="2834" y="2241"/>
                    <a:pt x="2820" y="2224"/>
                  </a:cubicBezTo>
                  <a:cubicBezTo>
                    <a:pt x="2807" y="2210"/>
                    <a:pt x="2789" y="2203"/>
                    <a:pt x="2771" y="2203"/>
                  </a:cubicBezTo>
                  <a:cubicBezTo>
                    <a:pt x="2768" y="2203"/>
                    <a:pt x="2764" y="2203"/>
                    <a:pt x="2764" y="2204"/>
                  </a:cubicBezTo>
                  <a:cubicBezTo>
                    <a:pt x="2728" y="2208"/>
                    <a:pt x="2693" y="2211"/>
                    <a:pt x="2658" y="2213"/>
                  </a:cubicBezTo>
                  <a:cubicBezTo>
                    <a:pt x="2645" y="2213"/>
                    <a:pt x="2632" y="2213"/>
                    <a:pt x="2619" y="2213"/>
                  </a:cubicBezTo>
                  <a:cubicBezTo>
                    <a:pt x="2592" y="2213"/>
                    <a:pt x="2566" y="2213"/>
                    <a:pt x="2539" y="2213"/>
                  </a:cubicBezTo>
                  <a:cubicBezTo>
                    <a:pt x="2516" y="2213"/>
                    <a:pt x="2493" y="2212"/>
                    <a:pt x="2469" y="2212"/>
                  </a:cubicBezTo>
                  <a:cubicBezTo>
                    <a:pt x="2367" y="2212"/>
                    <a:pt x="2262" y="2219"/>
                    <a:pt x="2161" y="2260"/>
                  </a:cubicBezTo>
                  <a:cubicBezTo>
                    <a:pt x="2027" y="2313"/>
                    <a:pt x="1931" y="2415"/>
                    <a:pt x="1837" y="2514"/>
                  </a:cubicBezTo>
                  <a:cubicBezTo>
                    <a:pt x="1788" y="2563"/>
                    <a:pt x="1744" y="2611"/>
                    <a:pt x="1694" y="2653"/>
                  </a:cubicBezTo>
                  <a:cubicBezTo>
                    <a:pt x="1544" y="2778"/>
                    <a:pt x="1342" y="2844"/>
                    <a:pt x="1135" y="2844"/>
                  </a:cubicBezTo>
                  <a:cubicBezTo>
                    <a:pt x="1016" y="2844"/>
                    <a:pt x="896" y="2822"/>
                    <a:pt x="784" y="2778"/>
                  </a:cubicBezTo>
                  <a:cubicBezTo>
                    <a:pt x="533" y="2677"/>
                    <a:pt x="315" y="2467"/>
                    <a:pt x="185" y="2203"/>
                  </a:cubicBezTo>
                  <a:lnTo>
                    <a:pt x="185" y="2203"/>
                  </a:lnTo>
                  <a:cubicBezTo>
                    <a:pt x="213" y="2206"/>
                    <a:pt x="241" y="2208"/>
                    <a:pt x="270" y="2208"/>
                  </a:cubicBezTo>
                  <a:cubicBezTo>
                    <a:pt x="405" y="2208"/>
                    <a:pt x="548" y="2166"/>
                    <a:pt x="676" y="2084"/>
                  </a:cubicBezTo>
                  <a:cubicBezTo>
                    <a:pt x="852" y="1971"/>
                    <a:pt x="984" y="1802"/>
                    <a:pt x="1101" y="1636"/>
                  </a:cubicBezTo>
                  <a:cubicBezTo>
                    <a:pt x="1210" y="1481"/>
                    <a:pt x="1301" y="1300"/>
                    <a:pt x="1389" y="1123"/>
                  </a:cubicBezTo>
                  <a:cubicBezTo>
                    <a:pt x="1564" y="771"/>
                    <a:pt x="1746" y="407"/>
                    <a:pt x="2084" y="230"/>
                  </a:cubicBezTo>
                  <a:cubicBezTo>
                    <a:pt x="2211" y="163"/>
                    <a:pt x="2369" y="130"/>
                    <a:pt x="2540" y="130"/>
                  </a:cubicBezTo>
                  <a:close/>
                  <a:moveTo>
                    <a:pt x="2540" y="0"/>
                  </a:moveTo>
                  <a:cubicBezTo>
                    <a:pt x="2347" y="0"/>
                    <a:pt x="2169" y="39"/>
                    <a:pt x="2024" y="116"/>
                  </a:cubicBezTo>
                  <a:cubicBezTo>
                    <a:pt x="1648" y="313"/>
                    <a:pt x="1458" y="697"/>
                    <a:pt x="1273" y="1066"/>
                  </a:cubicBezTo>
                  <a:cubicBezTo>
                    <a:pt x="1183" y="1245"/>
                    <a:pt x="1098" y="1415"/>
                    <a:pt x="994" y="1561"/>
                  </a:cubicBezTo>
                  <a:cubicBezTo>
                    <a:pt x="868" y="1741"/>
                    <a:pt x="754" y="1881"/>
                    <a:pt x="604" y="1975"/>
                  </a:cubicBezTo>
                  <a:cubicBezTo>
                    <a:pt x="498" y="2043"/>
                    <a:pt x="380" y="2079"/>
                    <a:pt x="271" y="2079"/>
                  </a:cubicBezTo>
                  <a:cubicBezTo>
                    <a:pt x="208" y="2079"/>
                    <a:pt x="149" y="2068"/>
                    <a:pt x="96" y="2044"/>
                  </a:cubicBezTo>
                  <a:cubicBezTo>
                    <a:pt x="88" y="2040"/>
                    <a:pt x="79" y="2038"/>
                    <a:pt x="70" y="2038"/>
                  </a:cubicBezTo>
                  <a:cubicBezTo>
                    <a:pt x="54" y="2038"/>
                    <a:pt x="38" y="2044"/>
                    <a:pt x="26" y="2056"/>
                  </a:cubicBezTo>
                  <a:cubicBezTo>
                    <a:pt x="6" y="2074"/>
                    <a:pt x="0" y="2101"/>
                    <a:pt x="9" y="2126"/>
                  </a:cubicBezTo>
                  <a:cubicBezTo>
                    <a:pt x="140" y="2480"/>
                    <a:pt x="411" y="2768"/>
                    <a:pt x="733" y="2897"/>
                  </a:cubicBezTo>
                  <a:cubicBezTo>
                    <a:pt x="863" y="2949"/>
                    <a:pt x="1001" y="2974"/>
                    <a:pt x="1136" y="2974"/>
                  </a:cubicBezTo>
                  <a:cubicBezTo>
                    <a:pt x="1371" y="2974"/>
                    <a:pt x="1599" y="2898"/>
                    <a:pt x="1775" y="2752"/>
                  </a:cubicBezTo>
                  <a:cubicBezTo>
                    <a:pt x="1829" y="2706"/>
                    <a:pt x="1880" y="2653"/>
                    <a:pt x="1927" y="2602"/>
                  </a:cubicBezTo>
                  <a:cubicBezTo>
                    <a:pt x="2016" y="2510"/>
                    <a:pt x="2099" y="2422"/>
                    <a:pt x="2207" y="2379"/>
                  </a:cubicBezTo>
                  <a:cubicBezTo>
                    <a:pt x="2288" y="2347"/>
                    <a:pt x="2376" y="2342"/>
                    <a:pt x="2471" y="2342"/>
                  </a:cubicBezTo>
                  <a:cubicBezTo>
                    <a:pt x="2492" y="2342"/>
                    <a:pt x="2513" y="2342"/>
                    <a:pt x="2535" y="2343"/>
                  </a:cubicBezTo>
                  <a:cubicBezTo>
                    <a:pt x="2556" y="2343"/>
                    <a:pt x="2577" y="2343"/>
                    <a:pt x="2598" y="2343"/>
                  </a:cubicBezTo>
                  <a:cubicBezTo>
                    <a:pt x="2619" y="2343"/>
                    <a:pt x="2639" y="2343"/>
                    <a:pt x="2660" y="2343"/>
                  </a:cubicBezTo>
                  <a:cubicBezTo>
                    <a:pt x="2668" y="2343"/>
                    <a:pt x="2678" y="2342"/>
                    <a:pt x="2685" y="2342"/>
                  </a:cubicBezTo>
                  <a:cubicBezTo>
                    <a:pt x="2650" y="2488"/>
                    <a:pt x="2633" y="2635"/>
                    <a:pt x="2633" y="2783"/>
                  </a:cubicBezTo>
                  <a:cubicBezTo>
                    <a:pt x="2633" y="3869"/>
                    <a:pt x="3518" y="4755"/>
                    <a:pt x="4605" y="4755"/>
                  </a:cubicBezTo>
                  <a:cubicBezTo>
                    <a:pt x="5693" y="4755"/>
                    <a:pt x="6577" y="3869"/>
                    <a:pt x="6577" y="2781"/>
                  </a:cubicBezTo>
                  <a:cubicBezTo>
                    <a:pt x="6577" y="1694"/>
                    <a:pt x="5693" y="809"/>
                    <a:pt x="4605" y="809"/>
                  </a:cubicBezTo>
                  <a:cubicBezTo>
                    <a:pt x="4387" y="809"/>
                    <a:pt x="4173" y="845"/>
                    <a:pt x="3966" y="917"/>
                  </a:cubicBezTo>
                  <a:cubicBezTo>
                    <a:pt x="3880" y="567"/>
                    <a:pt x="3555" y="257"/>
                    <a:pt x="3095" y="98"/>
                  </a:cubicBezTo>
                  <a:cubicBezTo>
                    <a:pt x="2908" y="33"/>
                    <a:pt x="2718" y="0"/>
                    <a:pt x="25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5"/>
            <p:cNvSpPr/>
            <p:nvPr/>
          </p:nvSpPr>
          <p:spPr>
            <a:xfrm>
              <a:off x="5677347" y="2222324"/>
              <a:ext cx="219878" cy="273587"/>
            </a:xfrm>
            <a:custGeom>
              <a:rect b="b" l="l" r="r" t="t"/>
              <a:pathLst>
                <a:path extrusionOk="0" h="4992" w="4012">
                  <a:moveTo>
                    <a:pt x="2925" y="0"/>
                  </a:moveTo>
                  <a:cubicBezTo>
                    <a:pt x="2842" y="186"/>
                    <a:pt x="2710" y="358"/>
                    <a:pt x="2571" y="509"/>
                  </a:cubicBezTo>
                  <a:cubicBezTo>
                    <a:pt x="2331" y="766"/>
                    <a:pt x="2050" y="996"/>
                    <a:pt x="1717" y="1106"/>
                  </a:cubicBezTo>
                  <a:cubicBezTo>
                    <a:pt x="1635" y="1133"/>
                    <a:pt x="1550" y="1151"/>
                    <a:pt x="1463" y="1162"/>
                  </a:cubicBezTo>
                  <a:lnTo>
                    <a:pt x="1607" y="1163"/>
                  </a:lnTo>
                  <a:lnTo>
                    <a:pt x="1665" y="1649"/>
                  </a:lnTo>
                  <a:cubicBezTo>
                    <a:pt x="1685" y="1792"/>
                    <a:pt x="1615" y="1936"/>
                    <a:pt x="1485" y="2043"/>
                  </a:cubicBezTo>
                  <a:cubicBezTo>
                    <a:pt x="1414" y="1707"/>
                    <a:pt x="1117" y="1470"/>
                    <a:pt x="779" y="1470"/>
                  </a:cubicBezTo>
                  <a:cubicBezTo>
                    <a:pt x="744" y="1470"/>
                    <a:pt x="709" y="1472"/>
                    <a:pt x="674" y="1477"/>
                  </a:cubicBezTo>
                  <a:cubicBezTo>
                    <a:pt x="276" y="1533"/>
                    <a:pt x="0" y="1901"/>
                    <a:pt x="56" y="2299"/>
                  </a:cubicBezTo>
                  <a:cubicBezTo>
                    <a:pt x="108" y="2663"/>
                    <a:pt x="420" y="2924"/>
                    <a:pt x="777" y="2924"/>
                  </a:cubicBezTo>
                  <a:cubicBezTo>
                    <a:pt x="788" y="2924"/>
                    <a:pt x="799" y="2923"/>
                    <a:pt x="810" y="2923"/>
                  </a:cubicBezTo>
                  <a:lnTo>
                    <a:pt x="810" y="2923"/>
                  </a:lnTo>
                  <a:lnTo>
                    <a:pt x="751" y="4932"/>
                  </a:lnTo>
                  <a:lnTo>
                    <a:pt x="2712" y="4991"/>
                  </a:lnTo>
                  <a:lnTo>
                    <a:pt x="2752" y="3654"/>
                  </a:lnTo>
                  <a:cubicBezTo>
                    <a:pt x="3506" y="3465"/>
                    <a:pt x="4011" y="2730"/>
                    <a:pt x="3898" y="1941"/>
                  </a:cubicBezTo>
                  <a:lnTo>
                    <a:pt x="3789" y="1176"/>
                  </a:lnTo>
                  <a:cubicBezTo>
                    <a:pt x="3715" y="644"/>
                    <a:pt x="3376" y="214"/>
                    <a:pt x="2925" y="0"/>
                  </a:cubicBezTo>
                  <a:close/>
                </a:path>
              </a:pathLst>
            </a:cu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5"/>
            <p:cNvSpPr/>
            <p:nvPr/>
          </p:nvSpPr>
          <p:spPr>
            <a:xfrm>
              <a:off x="5673346" y="2218707"/>
              <a:ext cx="227222" cy="280656"/>
            </a:xfrm>
            <a:custGeom>
              <a:rect b="b" l="l" r="r" t="t"/>
              <a:pathLst>
                <a:path extrusionOk="0" h="5121" w="4146">
                  <a:moveTo>
                    <a:pt x="3029" y="154"/>
                  </a:moveTo>
                  <a:cubicBezTo>
                    <a:pt x="3446" y="376"/>
                    <a:pt x="3732" y="781"/>
                    <a:pt x="3799" y="1251"/>
                  </a:cubicBezTo>
                  <a:lnTo>
                    <a:pt x="3908" y="2016"/>
                  </a:lnTo>
                  <a:cubicBezTo>
                    <a:pt x="4015" y="2768"/>
                    <a:pt x="3541" y="3473"/>
                    <a:pt x="2807" y="3657"/>
                  </a:cubicBezTo>
                  <a:cubicBezTo>
                    <a:pt x="2778" y="3665"/>
                    <a:pt x="2759" y="3689"/>
                    <a:pt x="2757" y="3718"/>
                  </a:cubicBezTo>
                  <a:lnTo>
                    <a:pt x="2720" y="4990"/>
                  </a:lnTo>
                  <a:lnTo>
                    <a:pt x="888" y="4935"/>
                  </a:lnTo>
                  <a:lnTo>
                    <a:pt x="948" y="2989"/>
                  </a:lnTo>
                  <a:cubicBezTo>
                    <a:pt x="948" y="2971"/>
                    <a:pt x="941" y="2954"/>
                    <a:pt x="929" y="2941"/>
                  </a:cubicBezTo>
                  <a:cubicBezTo>
                    <a:pt x="916" y="2930"/>
                    <a:pt x="900" y="2922"/>
                    <a:pt x="884" y="2922"/>
                  </a:cubicBezTo>
                  <a:cubicBezTo>
                    <a:pt x="883" y="2922"/>
                    <a:pt x="882" y="2922"/>
                    <a:pt x="881" y="2922"/>
                  </a:cubicBezTo>
                  <a:cubicBezTo>
                    <a:pt x="869" y="2923"/>
                    <a:pt x="857" y="2923"/>
                    <a:pt x="846" y="2923"/>
                  </a:cubicBezTo>
                  <a:cubicBezTo>
                    <a:pt x="517" y="2923"/>
                    <a:pt x="241" y="2684"/>
                    <a:pt x="194" y="2355"/>
                  </a:cubicBezTo>
                  <a:cubicBezTo>
                    <a:pt x="142" y="1994"/>
                    <a:pt x="394" y="1658"/>
                    <a:pt x="756" y="1606"/>
                  </a:cubicBezTo>
                  <a:cubicBezTo>
                    <a:pt x="787" y="1602"/>
                    <a:pt x="818" y="1600"/>
                    <a:pt x="849" y="1600"/>
                  </a:cubicBezTo>
                  <a:cubicBezTo>
                    <a:pt x="1155" y="1600"/>
                    <a:pt x="1429" y="1816"/>
                    <a:pt x="1495" y="2122"/>
                  </a:cubicBezTo>
                  <a:cubicBezTo>
                    <a:pt x="1499" y="2144"/>
                    <a:pt x="1516" y="2163"/>
                    <a:pt x="1537" y="2170"/>
                  </a:cubicBezTo>
                  <a:cubicBezTo>
                    <a:pt x="1543" y="2172"/>
                    <a:pt x="1551" y="2173"/>
                    <a:pt x="1558" y="2173"/>
                  </a:cubicBezTo>
                  <a:cubicBezTo>
                    <a:pt x="1573" y="2173"/>
                    <a:pt x="1588" y="2168"/>
                    <a:pt x="1599" y="2159"/>
                  </a:cubicBezTo>
                  <a:cubicBezTo>
                    <a:pt x="1749" y="2034"/>
                    <a:pt x="1823" y="1870"/>
                    <a:pt x="1801" y="1707"/>
                  </a:cubicBezTo>
                  <a:lnTo>
                    <a:pt x="1747" y="1253"/>
                  </a:lnTo>
                  <a:cubicBezTo>
                    <a:pt x="1769" y="1245"/>
                    <a:pt x="1790" y="1239"/>
                    <a:pt x="1811" y="1233"/>
                  </a:cubicBezTo>
                  <a:cubicBezTo>
                    <a:pt x="2111" y="1133"/>
                    <a:pt x="2399" y="932"/>
                    <a:pt x="2693" y="617"/>
                  </a:cubicBezTo>
                  <a:cubicBezTo>
                    <a:pt x="2839" y="461"/>
                    <a:pt x="2952" y="305"/>
                    <a:pt x="3029" y="154"/>
                  </a:cubicBezTo>
                  <a:close/>
                  <a:moveTo>
                    <a:pt x="2993" y="0"/>
                  </a:moveTo>
                  <a:cubicBezTo>
                    <a:pt x="2985" y="0"/>
                    <a:pt x="2977" y="1"/>
                    <a:pt x="2970" y="4"/>
                  </a:cubicBezTo>
                  <a:cubicBezTo>
                    <a:pt x="2954" y="10"/>
                    <a:pt x="2942" y="24"/>
                    <a:pt x="2934" y="39"/>
                  </a:cubicBezTo>
                  <a:cubicBezTo>
                    <a:pt x="2864" y="196"/>
                    <a:pt x="2750" y="361"/>
                    <a:pt x="2592" y="529"/>
                  </a:cubicBezTo>
                  <a:cubicBezTo>
                    <a:pt x="2315" y="828"/>
                    <a:pt x="2044" y="1017"/>
                    <a:pt x="1765" y="1109"/>
                  </a:cubicBezTo>
                  <a:cubicBezTo>
                    <a:pt x="1687" y="1134"/>
                    <a:pt x="1606" y="1152"/>
                    <a:pt x="1524" y="1161"/>
                  </a:cubicBezTo>
                  <a:cubicBezTo>
                    <a:pt x="1490" y="1165"/>
                    <a:pt x="1465" y="1194"/>
                    <a:pt x="1467" y="1229"/>
                  </a:cubicBezTo>
                  <a:cubicBezTo>
                    <a:pt x="1468" y="1262"/>
                    <a:pt x="1496" y="1290"/>
                    <a:pt x="1530" y="1290"/>
                  </a:cubicBezTo>
                  <a:lnTo>
                    <a:pt x="1618" y="1291"/>
                  </a:lnTo>
                  <a:lnTo>
                    <a:pt x="1670" y="1722"/>
                  </a:lnTo>
                  <a:cubicBezTo>
                    <a:pt x="1681" y="1811"/>
                    <a:pt x="1651" y="1903"/>
                    <a:pt x="1586" y="1984"/>
                  </a:cubicBezTo>
                  <a:cubicBezTo>
                    <a:pt x="1471" y="1676"/>
                    <a:pt x="1173" y="1469"/>
                    <a:pt x="843" y="1469"/>
                  </a:cubicBezTo>
                  <a:cubicBezTo>
                    <a:pt x="807" y="1469"/>
                    <a:pt x="770" y="1472"/>
                    <a:pt x="733" y="1477"/>
                  </a:cubicBezTo>
                  <a:cubicBezTo>
                    <a:pt x="302" y="1538"/>
                    <a:pt x="1" y="1940"/>
                    <a:pt x="62" y="2371"/>
                  </a:cubicBezTo>
                  <a:cubicBezTo>
                    <a:pt x="116" y="2755"/>
                    <a:pt x="432" y="3038"/>
                    <a:pt x="813" y="3051"/>
                  </a:cubicBezTo>
                  <a:lnTo>
                    <a:pt x="754" y="4995"/>
                  </a:lnTo>
                  <a:cubicBezTo>
                    <a:pt x="754" y="5013"/>
                    <a:pt x="761" y="5028"/>
                    <a:pt x="773" y="5042"/>
                  </a:cubicBezTo>
                  <a:cubicBezTo>
                    <a:pt x="784" y="5054"/>
                    <a:pt x="801" y="5062"/>
                    <a:pt x="819" y="5062"/>
                  </a:cubicBezTo>
                  <a:lnTo>
                    <a:pt x="2780" y="5120"/>
                  </a:lnTo>
                  <a:lnTo>
                    <a:pt x="2782" y="5120"/>
                  </a:lnTo>
                  <a:cubicBezTo>
                    <a:pt x="2817" y="5120"/>
                    <a:pt x="2845" y="5093"/>
                    <a:pt x="2843" y="5057"/>
                  </a:cubicBezTo>
                  <a:lnTo>
                    <a:pt x="2882" y="3768"/>
                  </a:lnTo>
                  <a:cubicBezTo>
                    <a:pt x="3653" y="3549"/>
                    <a:pt x="4146" y="2797"/>
                    <a:pt x="4032" y="1997"/>
                  </a:cubicBezTo>
                  <a:lnTo>
                    <a:pt x="3923" y="1231"/>
                  </a:lnTo>
                  <a:cubicBezTo>
                    <a:pt x="3846" y="696"/>
                    <a:pt x="3510" y="239"/>
                    <a:pt x="3021" y="6"/>
                  </a:cubicBezTo>
                  <a:cubicBezTo>
                    <a:pt x="3012" y="2"/>
                    <a:pt x="3002" y="0"/>
                    <a:pt x="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5"/>
            <p:cNvSpPr/>
            <p:nvPr/>
          </p:nvSpPr>
          <p:spPr>
            <a:xfrm>
              <a:off x="5767664" y="2412329"/>
              <a:ext cx="60231" cy="37596"/>
            </a:xfrm>
            <a:custGeom>
              <a:rect b="b" l="l" r="r" t="t"/>
              <a:pathLst>
                <a:path extrusionOk="0" h="686" w="1099">
                  <a:moveTo>
                    <a:pt x="0" y="1"/>
                  </a:moveTo>
                  <a:cubicBezTo>
                    <a:pt x="319" y="554"/>
                    <a:pt x="1082" y="686"/>
                    <a:pt x="1082" y="686"/>
                  </a:cubicBezTo>
                  <a:lnTo>
                    <a:pt x="1098" y="136"/>
                  </a:lnTo>
                  <a:lnTo>
                    <a:pt x="1098" y="136"/>
                  </a:lnTo>
                  <a:cubicBezTo>
                    <a:pt x="1046" y="149"/>
                    <a:pt x="995" y="159"/>
                    <a:pt x="942" y="167"/>
                  </a:cubicBezTo>
                  <a:cubicBezTo>
                    <a:pt x="867" y="177"/>
                    <a:pt x="794" y="183"/>
                    <a:pt x="721" y="183"/>
                  </a:cubicBezTo>
                  <a:cubicBezTo>
                    <a:pt x="463" y="183"/>
                    <a:pt x="217" y="11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5"/>
            <p:cNvSpPr/>
            <p:nvPr/>
          </p:nvSpPr>
          <p:spPr>
            <a:xfrm>
              <a:off x="5813918" y="2309956"/>
              <a:ext cx="12441" cy="12002"/>
            </a:xfrm>
            <a:custGeom>
              <a:rect b="b" l="l" r="r" t="t"/>
              <a:pathLst>
                <a:path extrusionOk="0" h="219" w="227">
                  <a:moveTo>
                    <a:pt x="116" y="0"/>
                  </a:moveTo>
                  <a:cubicBezTo>
                    <a:pt x="58" y="0"/>
                    <a:pt x="9" y="44"/>
                    <a:pt x="4" y="102"/>
                  </a:cubicBezTo>
                  <a:cubicBezTo>
                    <a:pt x="0" y="161"/>
                    <a:pt x="46" y="213"/>
                    <a:pt x="106" y="219"/>
                  </a:cubicBezTo>
                  <a:cubicBezTo>
                    <a:pt x="108" y="219"/>
                    <a:pt x="111" y="219"/>
                    <a:pt x="113" y="219"/>
                  </a:cubicBezTo>
                  <a:cubicBezTo>
                    <a:pt x="169" y="219"/>
                    <a:pt x="217" y="175"/>
                    <a:pt x="222" y="118"/>
                  </a:cubicBezTo>
                  <a:cubicBezTo>
                    <a:pt x="226" y="58"/>
                    <a:pt x="182" y="5"/>
                    <a:pt x="122" y="1"/>
                  </a:cubicBezTo>
                  <a:cubicBezTo>
                    <a:pt x="120" y="1"/>
                    <a:pt x="118" y="0"/>
                    <a:pt x="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5"/>
            <p:cNvSpPr/>
            <p:nvPr/>
          </p:nvSpPr>
          <p:spPr>
            <a:xfrm>
              <a:off x="5871517" y="2311381"/>
              <a:ext cx="11071" cy="10687"/>
            </a:xfrm>
            <a:custGeom>
              <a:rect b="b" l="l" r="r" t="t"/>
              <a:pathLst>
                <a:path extrusionOk="0" h="195" w="202">
                  <a:moveTo>
                    <a:pt x="102" y="0"/>
                  </a:moveTo>
                  <a:cubicBezTo>
                    <a:pt x="51" y="0"/>
                    <a:pt x="8" y="39"/>
                    <a:pt x="5" y="91"/>
                  </a:cubicBezTo>
                  <a:cubicBezTo>
                    <a:pt x="0" y="144"/>
                    <a:pt x="41" y="190"/>
                    <a:pt x="94" y="195"/>
                  </a:cubicBezTo>
                  <a:cubicBezTo>
                    <a:pt x="96" y="195"/>
                    <a:pt x="98" y="195"/>
                    <a:pt x="100" y="195"/>
                  </a:cubicBezTo>
                  <a:cubicBezTo>
                    <a:pt x="150" y="195"/>
                    <a:pt x="194" y="156"/>
                    <a:pt x="198" y="104"/>
                  </a:cubicBezTo>
                  <a:cubicBezTo>
                    <a:pt x="202" y="51"/>
                    <a:pt x="162" y="5"/>
                    <a:pt x="108" y="1"/>
                  </a:cubicBezTo>
                  <a:cubicBezTo>
                    <a:pt x="106" y="0"/>
                    <a:pt x="104" y="0"/>
                    <a:pt x="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5"/>
            <p:cNvSpPr/>
            <p:nvPr/>
          </p:nvSpPr>
          <p:spPr>
            <a:xfrm>
              <a:off x="5796381" y="2272031"/>
              <a:ext cx="32609" cy="14359"/>
            </a:xfrm>
            <a:custGeom>
              <a:rect b="b" l="l" r="r" t="t"/>
              <a:pathLst>
                <a:path extrusionOk="0" h="262" w="595">
                  <a:moveTo>
                    <a:pt x="355" y="0"/>
                  </a:moveTo>
                  <a:cubicBezTo>
                    <a:pt x="329" y="0"/>
                    <a:pt x="301" y="3"/>
                    <a:pt x="272" y="8"/>
                  </a:cubicBezTo>
                  <a:cubicBezTo>
                    <a:pt x="146" y="33"/>
                    <a:pt x="59" y="103"/>
                    <a:pt x="32" y="157"/>
                  </a:cubicBezTo>
                  <a:cubicBezTo>
                    <a:pt x="0" y="213"/>
                    <a:pt x="22" y="251"/>
                    <a:pt x="58" y="259"/>
                  </a:cubicBezTo>
                  <a:cubicBezTo>
                    <a:pt x="66" y="260"/>
                    <a:pt x="74" y="261"/>
                    <a:pt x="83" y="261"/>
                  </a:cubicBezTo>
                  <a:cubicBezTo>
                    <a:pt x="114" y="261"/>
                    <a:pt x="148" y="252"/>
                    <a:pt x="182" y="244"/>
                  </a:cubicBezTo>
                  <a:cubicBezTo>
                    <a:pt x="226" y="234"/>
                    <a:pt x="268" y="225"/>
                    <a:pt x="308" y="217"/>
                  </a:cubicBezTo>
                  <a:cubicBezTo>
                    <a:pt x="346" y="209"/>
                    <a:pt x="391" y="203"/>
                    <a:pt x="434" y="198"/>
                  </a:cubicBezTo>
                  <a:cubicBezTo>
                    <a:pt x="479" y="191"/>
                    <a:pt x="525" y="186"/>
                    <a:pt x="557" y="165"/>
                  </a:cubicBezTo>
                  <a:cubicBezTo>
                    <a:pt x="588" y="146"/>
                    <a:pt x="594" y="103"/>
                    <a:pt x="547" y="60"/>
                  </a:cubicBezTo>
                  <a:cubicBezTo>
                    <a:pt x="514" y="27"/>
                    <a:pt x="444" y="0"/>
                    <a:pt x="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5"/>
            <p:cNvSpPr/>
            <p:nvPr/>
          </p:nvSpPr>
          <p:spPr>
            <a:xfrm>
              <a:off x="5855953" y="2277402"/>
              <a:ext cx="28499" cy="13044"/>
            </a:xfrm>
            <a:custGeom>
              <a:rect b="b" l="l" r="r" t="t"/>
              <a:pathLst>
                <a:path extrusionOk="0" h="238" w="520">
                  <a:moveTo>
                    <a:pt x="71" y="0"/>
                  </a:moveTo>
                  <a:cubicBezTo>
                    <a:pt x="64" y="0"/>
                    <a:pt x="57" y="1"/>
                    <a:pt x="51" y="2"/>
                  </a:cubicBezTo>
                  <a:cubicBezTo>
                    <a:pt x="20" y="8"/>
                    <a:pt x="0" y="40"/>
                    <a:pt x="25" y="91"/>
                  </a:cubicBezTo>
                  <a:cubicBezTo>
                    <a:pt x="48" y="141"/>
                    <a:pt x="121" y="204"/>
                    <a:pt x="235" y="229"/>
                  </a:cubicBezTo>
                  <a:cubicBezTo>
                    <a:pt x="263" y="235"/>
                    <a:pt x="291" y="238"/>
                    <a:pt x="317" y="238"/>
                  </a:cubicBezTo>
                  <a:cubicBezTo>
                    <a:pt x="391" y="238"/>
                    <a:pt x="450" y="216"/>
                    <a:pt x="479" y="190"/>
                  </a:cubicBezTo>
                  <a:cubicBezTo>
                    <a:pt x="520" y="154"/>
                    <a:pt x="515" y="115"/>
                    <a:pt x="489" y="96"/>
                  </a:cubicBezTo>
                  <a:cubicBezTo>
                    <a:pt x="462" y="78"/>
                    <a:pt x="421" y="73"/>
                    <a:pt x="383" y="65"/>
                  </a:cubicBezTo>
                  <a:cubicBezTo>
                    <a:pt x="344" y="59"/>
                    <a:pt x="305" y="53"/>
                    <a:pt x="271" y="45"/>
                  </a:cubicBezTo>
                  <a:cubicBezTo>
                    <a:pt x="238" y="37"/>
                    <a:pt x="198" y="28"/>
                    <a:pt x="161" y="18"/>
                  </a:cubicBezTo>
                  <a:cubicBezTo>
                    <a:pt x="131" y="9"/>
                    <a:pt x="100"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5"/>
            <p:cNvSpPr/>
            <p:nvPr/>
          </p:nvSpPr>
          <p:spPr>
            <a:xfrm>
              <a:off x="5848554" y="2292199"/>
              <a:ext cx="53654" cy="50366"/>
            </a:xfrm>
            <a:custGeom>
              <a:rect b="b" l="l" r="r" t="t"/>
              <a:pathLst>
                <a:path extrusionOk="0" h="919" w="979">
                  <a:moveTo>
                    <a:pt x="491" y="131"/>
                  </a:moveTo>
                  <a:cubicBezTo>
                    <a:pt x="561" y="131"/>
                    <a:pt x="629" y="153"/>
                    <a:pt x="688" y="197"/>
                  </a:cubicBezTo>
                  <a:cubicBezTo>
                    <a:pt x="758" y="250"/>
                    <a:pt x="803" y="327"/>
                    <a:pt x="816" y="413"/>
                  </a:cubicBezTo>
                  <a:cubicBezTo>
                    <a:pt x="829" y="500"/>
                    <a:pt x="808" y="587"/>
                    <a:pt x="754" y="657"/>
                  </a:cubicBezTo>
                  <a:cubicBezTo>
                    <a:pt x="701" y="727"/>
                    <a:pt x="624" y="773"/>
                    <a:pt x="538" y="785"/>
                  </a:cubicBezTo>
                  <a:cubicBezTo>
                    <a:pt x="522" y="788"/>
                    <a:pt x="507" y="789"/>
                    <a:pt x="492" y="789"/>
                  </a:cubicBezTo>
                  <a:cubicBezTo>
                    <a:pt x="330" y="789"/>
                    <a:pt x="189" y="670"/>
                    <a:pt x="165" y="506"/>
                  </a:cubicBezTo>
                  <a:cubicBezTo>
                    <a:pt x="152" y="420"/>
                    <a:pt x="173" y="333"/>
                    <a:pt x="227" y="262"/>
                  </a:cubicBezTo>
                  <a:cubicBezTo>
                    <a:pt x="280" y="193"/>
                    <a:pt x="357" y="147"/>
                    <a:pt x="444" y="135"/>
                  </a:cubicBezTo>
                  <a:cubicBezTo>
                    <a:pt x="460" y="132"/>
                    <a:pt x="475" y="131"/>
                    <a:pt x="491" y="131"/>
                  </a:cubicBezTo>
                  <a:close/>
                  <a:moveTo>
                    <a:pt x="489" y="0"/>
                  </a:moveTo>
                  <a:cubicBezTo>
                    <a:pt x="468" y="0"/>
                    <a:pt x="446" y="2"/>
                    <a:pt x="425" y="5"/>
                  </a:cubicBezTo>
                  <a:cubicBezTo>
                    <a:pt x="174" y="41"/>
                    <a:pt x="0" y="273"/>
                    <a:pt x="35" y="524"/>
                  </a:cubicBezTo>
                  <a:cubicBezTo>
                    <a:pt x="69" y="753"/>
                    <a:pt x="265" y="918"/>
                    <a:pt x="489" y="918"/>
                  </a:cubicBezTo>
                  <a:cubicBezTo>
                    <a:pt x="510" y="918"/>
                    <a:pt x="533" y="916"/>
                    <a:pt x="554" y="913"/>
                  </a:cubicBezTo>
                  <a:cubicBezTo>
                    <a:pt x="804" y="877"/>
                    <a:pt x="979" y="644"/>
                    <a:pt x="943" y="394"/>
                  </a:cubicBezTo>
                  <a:cubicBezTo>
                    <a:pt x="910" y="165"/>
                    <a:pt x="714"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5"/>
            <p:cNvSpPr/>
            <p:nvPr/>
          </p:nvSpPr>
          <p:spPr>
            <a:xfrm>
              <a:off x="5841923" y="2301735"/>
              <a:ext cx="22744" cy="48776"/>
            </a:xfrm>
            <a:custGeom>
              <a:rect b="b" l="l" r="r" t="t"/>
              <a:pathLst>
                <a:path extrusionOk="0" h="890" w="415">
                  <a:moveTo>
                    <a:pt x="73" y="0"/>
                  </a:moveTo>
                  <a:lnTo>
                    <a:pt x="1" y="890"/>
                  </a:lnTo>
                  <a:lnTo>
                    <a:pt x="114" y="881"/>
                  </a:lnTo>
                  <a:cubicBezTo>
                    <a:pt x="285" y="870"/>
                    <a:pt x="415" y="720"/>
                    <a:pt x="402" y="548"/>
                  </a:cubicBezTo>
                  <a:cubicBezTo>
                    <a:pt x="399" y="498"/>
                    <a:pt x="357" y="459"/>
                    <a:pt x="306" y="459"/>
                  </a:cubicBezTo>
                  <a:cubicBezTo>
                    <a:pt x="304" y="459"/>
                    <a:pt x="301" y="459"/>
                    <a:pt x="299" y="459"/>
                  </a:cubicBezTo>
                  <a:cubicBezTo>
                    <a:pt x="294" y="459"/>
                    <a:pt x="290" y="459"/>
                    <a:pt x="285" y="459"/>
                  </a:cubicBezTo>
                  <a:cubicBezTo>
                    <a:pt x="185" y="459"/>
                    <a:pt x="100" y="382"/>
                    <a:pt x="93" y="279"/>
                  </a:cubicBezTo>
                  <a:lnTo>
                    <a:pt x="73"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5"/>
            <p:cNvSpPr/>
            <p:nvPr/>
          </p:nvSpPr>
          <p:spPr>
            <a:xfrm>
              <a:off x="5838142" y="2298173"/>
              <a:ext cx="30088" cy="55846"/>
            </a:xfrm>
            <a:custGeom>
              <a:rect b="b" l="l" r="r" t="t"/>
              <a:pathLst>
                <a:path extrusionOk="0" h="1019" w="549">
                  <a:moveTo>
                    <a:pt x="144" y="0"/>
                  </a:moveTo>
                  <a:cubicBezTo>
                    <a:pt x="142" y="0"/>
                    <a:pt x="140" y="1"/>
                    <a:pt x="137" y="1"/>
                  </a:cubicBezTo>
                  <a:cubicBezTo>
                    <a:pt x="102" y="3"/>
                    <a:pt x="75" y="33"/>
                    <a:pt x="77" y="69"/>
                  </a:cubicBezTo>
                  <a:lnTo>
                    <a:pt x="97" y="348"/>
                  </a:lnTo>
                  <a:cubicBezTo>
                    <a:pt x="106" y="483"/>
                    <a:pt x="219" y="588"/>
                    <a:pt x="353" y="588"/>
                  </a:cubicBezTo>
                  <a:cubicBezTo>
                    <a:pt x="359" y="588"/>
                    <a:pt x="365" y="588"/>
                    <a:pt x="372" y="587"/>
                  </a:cubicBezTo>
                  <a:cubicBezTo>
                    <a:pt x="390" y="588"/>
                    <a:pt x="404" y="600"/>
                    <a:pt x="406" y="617"/>
                  </a:cubicBezTo>
                  <a:cubicBezTo>
                    <a:pt x="414" y="753"/>
                    <a:pt x="313" y="873"/>
                    <a:pt x="176" y="882"/>
                  </a:cubicBezTo>
                  <a:lnTo>
                    <a:pt x="64" y="889"/>
                  </a:lnTo>
                  <a:cubicBezTo>
                    <a:pt x="28" y="892"/>
                    <a:pt x="0" y="921"/>
                    <a:pt x="3" y="958"/>
                  </a:cubicBezTo>
                  <a:cubicBezTo>
                    <a:pt x="6" y="993"/>
                    <a:pt x="34" y="1019"/>
                    <a:pt x="69" y="1019"/>
                  </a:cubicBezTo>
                  <a:cubicBezTo>
                    <a:pt x="70" y="1019"/>
                    <a:pt x="71" y="1019"/>
                    <a:pt x="71" y="1018"/>
                  </a:cubicBezTo>
                  <a:lnTo>
                    <a:pt x="184" y="1010"/>
                  </a:lnTo>
                  <a:cubicBezTo>
                    <a:pt x="391" y="996"/>
                    <a:pt x="548" y="815"/>
                    <a:pt x="534" y="608"/>
                  </a:cubicBezTo>
                  <a:cubicBezTo>
                    <a:pt x="532" y="565"/>
                    <a:pt x="512" y="526"/>
                    <a:pt x="480" y="498"/>
                  </a:cubicBezTo>
                  <a:cubicBezTo>
                    <a:pt x="451" y="472"/>
                    <a:pt x="415" y="458"/>
                    <a:pt x="377" y="458"/>
                  </a:cubicBezTo>
                  <a:cubicBezTo>
                    <a:pt x="372" y="458"/>
                    <a:pt x="367" y="458"/>
                    <a:pt x="362" y="458"/>
                  </a:cubicBezTo>
                  <a:cubicBezTo>
                    <a:pt x="360" y="459"/>
                    <a:pt x="357" y="459"/>
                    <a:pt x="355" y="459"/>
                  </a:cubicBezTo>
                  <a:cubicBezTo>
                    <a:pt x="288" y="459"/>
                    <a:pt x="230" y="408"/>
                    <a:pt x="225" y="339"/>
                  </a:cubicBezTo>
                  <a:lnTo>
                    <a:pt x="206" y="60"/>
                  </a:lnTo>
                  <a:cubicBezTo>
                    <a:pt x="204" y="28"/>
                    <a:pt x="177"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5"/>
            <p:cNvSpPr/>
            <p:nvPr/>
          </p:nvSpPr>
          <p:spPr>
            <a:xfrm>
              <a:off x="5817152" y="2351333"/>
              <a:ext cx="25539" cy="20113"/>
            </a:xfrm>
            <a:custGeom>
              <a:rect b="b" l="l" r="r" t="t"/>
              <a:pathLst>
                <a:path extrusionOk="0" h="367" w="466">
                  <a:moveTo>
                    <a:pt x="65" y="0"/>
                  </a:moveTo>
                  <a:cubicBezTo>
                    <a:pt x="29" y="0"/>
                    <a:pt x="0" y="28"/>
                    <a:pt x="0" y="63"/>
                  </a:cubicBezTo>
                  <a:cubicBezTo>
                    <a:pt x="0" y="65"/>
                    <a:pt x="1" y="339"/>
                    <a:pt x="395" y="366"/>
                  </a:cubicBezTo>
                  <a:lnTo>
                    <a:pt x="398" y="366"/>
                  </a:lnTo>
                  <a:cubicBezTo>
                    <a:pt x="432" y="366"/>
                    <a:pt x="460" y="340"/>
                    <a:pt x="463" y="307"/>
                  </a:cubicBezTo>
                  <a:cubicBezTo>
                    <a:pt x="465" y="272"/>
                    <a:pt x="439" y="241"/>
                    <a:pt x="403" y="239"/>
                  </a:cubicBezTo>
                  <a:cubicBezTo>
                    <a:pt x="142" y="220"/>
                    <a:pt x="130" y="81"/>
                    <a:pt x="130" y="64"/>
                  </a:cubicBezTo>
                  <a:cubicBezTo>
                    <a:pt x="130" y="29"/>
                    <a:pt x="10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5"/>
            <p:cNvSpPr/>
            <p:nvPr/>
          </p:nvSpPr>
          <p:spPr>
            <a:xfrm>
              <a:off x="5779063" y="2289952"/>
              <a:ext cx="59573" cy="56888"/>
            </a:xfrm>
            <a:custGeom>
              <a:rect b="b" l="l" r="r" t="t"/>
              <a:pathLst>
                <a:path extrusionOk="0" h="1038" w="1087">
                  <a:moveTo>
                    <a:pt x="555" y="130"/>
                  </a:moveTo>
                  <a:cubicBezTo>
                    <a:pt x="744" y="130"/>
                    <a:pt x="911" y="270"/>
                    <a:pt x="940" y="463"/>
                  </a:cubicBezTo>
                  <a:cubicBezTo>
                    <a:pt x="955" y="566"/>
                    <a:pt x="929" y="669"/>
                    <a:pt x="867" y="752"/>
                  </a:cubicBezTo>
                  <a:cubicBezTo>
                    <a:pt x="804" y="835"/>
                    <a:pt x="713" y="889"/>
                    <a:pt x="610" y="903"/>
                  </a:cubicBezTo>
                  <a:cubicBezTo>
                    <a:pt x="592" y="906"/>
                    <a:pt x="573" y="907"/>
                    <a:pt x="555" y="907"/>
                  </a:cubicBezTo>
                  <a:cubicBezTo>
                    <a:pt x="472" y="907"/>
                    <a:pt x="391" y="881"/>
                    <a:pt x="323" y="830"/>
                  </a:cubicBezTo>
                  <a:cubicBezTo>
                    <a:pt x="240" y="766"/>
                    <a:pt x="185" y="676"/>
                    <a:pt x="171" y="573"/>
                  </a:cubicBezTo>
                  <a:cubicBezTo>
                    <a:pt x="141" y="360"/>
                    <a:pt x="288" y="163"/>
                    <a:pt x="500" y="134"/>
                  </a:cubicBezTo>
                  <a:cubicBezTo>
                    <a:pt x="519" y="131"/>
                    <a:pt x="536" y="130"/>
                    <a:pt x="555" y="130"/>
                  </a:cubicBezTo>
                  <a:close/>
                  <a:moveTo>
                    <a:pt x="555" y="0"/>
                  </a:moveTo>
                  <a:cubicBezTo>
                    <a:pt x="530" y="0"/>
                    <a:pt x="505" y="2"/>
                    <a:pt x="480" y="6"/>
                  </a:cubicBezTo>
                  <a:cubicBezTo>
                    <a:pt x="198" y="47"/>
                    <a:pt x="1" y="309"/>
                    <a:pt x="41" y="592"/>
                  </a:cubicBezTo>
                  <a:cubicBezTo>
                    <a:pt x="60" y="729"/>
                    <a:pt x="133" y="850"/>
                    <a:pt x="244" y="933"/>
                  </a:cubicBezTo>
                  <a:cubicBezTo>
                    <a:pt x="334" y="1001"/>
                    <a:pt x="442" y="1037"/>
                    <a:pt x="553" y="1037"/>
                  </a:cubicBezTo>
                  <a:cubicBezTo>
                    <a:pt x="578" y="1037"/>
                    <a:pt x="603" y="1034"/>
                    <a:pt x="628" y="1032"/>
                  </a:cubicBezTo>
                  <a:cubicBezTo>
                    <a:pt x="765" y="1012"/>
                    <a:pt x="885" y="940"/>
                    <a:pt x="968" y="830"/>
                  </a:cubicBezTo>
                  <a:cubicBezTo>
                    <a:pt x="1051" y="718"/>
                    <a:pt x="1087" y="583"/>
                    <a:pt x="1067" y="446"/>
                  </a:cubicBezTo>
                  <a:cubicBezTo>
                    <a:pt x="1031" y="187"/>
                    <a:pt x="809" y="0"/>
                    <a:pt x="5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5"/>
            <p:cNvSpPr/>
            <p:nvPr/>
          </p:nvSpPr>
          <p:spPr>
            <a:xfrm>
              <a:off x="5830798" y="2309298"/>
              <a:ext cx="26854" cy="10687"/>
            </a:xfrm>
            <a:custGeom>
              <a:rect b="b" l="l" r="r" t="t"/>
              <a:pathLst>
                <a:path extrusionOk="0" h="195" w="490">
                  <a:moveTo>
                    <a:pt x="265" y="0"/>
                  </a:moveTo>
                  <a:cubicBezTo>
                    <a:pt x="199" y="0"/>
                    <a:pt x="122" y="20"/>
                    <a:pt x="38" y="75"/>
                  </a:cubicBezTo>
                  <a:cubicBezTo>
                    <a:pt x="8" y="95"/>
                    <a:pt x="0" y="135"/>
                    <a:pt x="19" y="165"/>
                  </a:cubicBezTo>
                  <a:cubicBezTo>
                    <a:pt x="33" y="184"/>
                    <a:pt x="53" y="194"/>
                    <a:pt x="74" y="194"/>
                  </a:cubicBezTo>
                  <a:cubicBezTo>
                    <a:pt x="85" y="194"/>
                    <a:pt x="99" y="191"/>
                    <a:pt x="108" y="184"/>
                  </a:cubicBezTo>
                  <a:cubicBezTo>
                    <a:pt x="172" y="142"/>
                    <a:pt x="225" y="129"/>
                    <a:pt x="267" y="129"/>
                  </a:cubicBezTo>
                  <a:cubicBezTo>
                    <a:pt x="330" y="129"/>
                    <a:pt x="367" y="160"/>
                    <a:pt x="373" y="166"/>
                  </a:cubicBezTo>
                  <a:cubicBezTo>
                    <a:pt x="386" y="179"/>
                    <a:pt x="402" y="185"/>
                    <a:pt x="418" y="185"/>
                  </a:cubicBezTo>
                  <a:cubicBezTo>
                    <a:pt x="435" y="185"/>
                    <a:pt x="452" y="178"/>
                    <a:pt x="464" y="165"/>
                  </a:cubicBezTo>
                  <a:cubicBezTo>
                    <a:pt x="489" y="139"/>
                    <a:pt x="489" y="98"/>
                    <a:pt x="463" y="73"/>
                  </a:cubicBezTo>
                  <a:cubicBezTo>
                    <a:pt x="429" y="39"/>
                    <a:pt x="358" y="0"/>
                    <a:pt x="2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5"/>
            <p:cNvSpPr/>
            <p:nvPr/>
          </p:nvSpPr>
          <p:spPr>
            <a:xfrm>
              <a:off x="5704420" y="2332919"/>
              <a:ext cx="21648" cy="26306"/>
            </a:xfrm>
            <a:custGeom>
              <a:rect b="b" l="l" r="r" t="t"/>
              <a:pathLst>
                <a:path extrusionOk="0" h="480" w="395">
                  <a:moveTo>
                    <a:pt x="74" y="0"/>
                  </a:moveTo>
                  <a:cubicBezTo>
                    <a:pt x="53" y="0"/>
                    <a:pt x="34" y="9"/>
                    <a:pt x="21" y="27"/>
                  </a:cubicBezTo>
                  <a:cubicBezTo>
                    <a:pt x="0" y="57"/>
                    <a:pt x="8" y="96"/>
                    <a:pt x="36" y="117"/>
                  </a:cubicBezTo>
                  <a:lnTo>
                    <a:pt x="229" y="256"/>
                  </a:lnTo>
                  <a:lnTo>
                    <a:pt x="118" y="369"/>
                  </a:lnTo>
                  <a:cubicBezTo>
                    <a:pt x="92" y="395"/>
                    <a:pt x="92" y="437"/>
                    <a:pt x="118" y="462"/>
                  </a:cubicBezTo>
                  <a:cubicBezTo>
                    <a:pt x="130" y="473"/>
                    <a:pt x="146" y="479"/>
                    <a:pt x="163" y="479"/>
                  </a:cubicBezTo>
                  <a:cubicBezTo>
                    <a:pt x="179" y="479"/>
                    <a:pt x="195" y="473"/>
                    <a:pt x="211" y="460"/>
                  </a:cubicBezTo>
                  <a:lnTo>
                    <a:pt x="376" y="293"/>
                  </a:lnTo>
                  <a:cubicBezTo>
                    <a:pt x="389" y="280"/>
                    <a:pt x="395" y="261"/>
                    <a:pt x="394" y="242"/>
                  </a:cubicBezTo>
                  <a:cubicBezTo>
                    <a:pt x="392" y="224"/>
                    <a:pt x="382" y="207"/>
                    <a:pt x="367" y="195"/>
                  </a:cubicBezTo>
                  <a:lnTo>
                    <a:pt x="112" y="12"/>
                  </a:lnTo>
                  <a:cubicBezTo>
                    <a:pt x="101" y="4"/>
                    <a:pt x="87" y="0"/>
                    <a:pt x="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5"/>
            <p:cNvSpPr/>
            <p:nvPr/>
          </p:nvSpPr>
          <p:spPr>
            <a:xfrm>
              <a:off x="5684964" y="2364486"/>
              <a:ext cx="33321" cy="33321"/>
            </a:xfrm>
            <a:custGeom>
              <a:rect b="b" l="l" r="r" t="t"/>
              <a:pathLst>
                <a:path extrusionOk="0" h="608" w="608">
                  <a:moveTo>
                    <a:pt x="303" y="132"/>
                  </a:moveTo>
                  <a:cubicBezTo>
                    <a:pt x="399" y="132"/>
                    <a:pt x="478" y="209"/>
                    <a:pt x="478" y="306"/>
                  </a:cubicBezTo>
                  <a:cubicBezTo>
                    <a:pt x="478" y="401"/>
                    <a:pt x="400" y="479"/>
                    <a:pt x="303" y="479"/>
                  </a:cubicBezTo>
                  <a:cubicBezTo>
                    <a:pt x="208" y="479"/>
                    <a:pt x="130" y="401"/>
                    <a:pt x="130" y="306"/>
                  </a:cubicBezTo>
                  <a:cubicBezTo>
                    <a:pt x="130" y="209"/>
                    <a:pt x="208" y="132"/>
                    <a:pt x="303" y="132"/>
                  </a:cubicBezTo>
                  <a:close/>
                  <a:moveTo>
                    <a:pt x="303" y="1"/>
                  </a:moveTo>
                  <a:cubicBezTo>
                    <a:pt x="136" y="1"/>
                    <a:pt x="0" y="137"/>
                    <a:pt x="0" y="305"/>
                  </a:cubicBezTo>
                  <a:cubicBezTo>
                    <a:pt x="0" y="472"/>
                    <a:pt x="136" y="608"/>
                    <a:pt x="303" y="608"/>
                  </a:cubicBezTo>
                  <a:cubicBezTo>
                    <a:pt x="470" y="608"/>
                    <a:pt x="608" y="472"/>
                    <a:pt x="608" y="305"/>
                  </a:cubicBezTo>
                  <a:cubicBezTo>
                    <a:pt x="608" y="137"/>
                    <a:pt x="472" y="1"/>
                    <a:pt x="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5"/>
            <p:cNvSpPr/>
            <p:nvPr/>
          </p:nvSpPr>
          <p:spPr>
            <a:xfrm>
              <a:off x="5684910" y="2462639"/>
              <a:ext cx="156359" cy="505028"/>
            </a:xfrm>
            <a:custGeom>
              <a:rect b="b" l="l" r="r" t="t"/>
              <a:pathLst>
                <a:path extrusionOk="0" h="9215" w="2853">
                  <a:moveTo>
                    <a:pt x="333" y="0"/>
                  </a:moveTo>
                  <a:lnTo>
                    <a:pt x="0" y="8942"/>
                  </a:lnTo>
                  <a:lnTo>
                    <a:pt x="2810" y="9215"/>
                  </a:lnTo>
                  <a:lnTo>
                    <a:pt x="2852" y="42"/>
                  </a:lnTo>
                  <a:lnTo>
                    <a:pt x="2852" y="42"/>
                  </a:lnTo>
                  <a:cubicBezTo>
                    <a:pt x="2468" y="237"/>
                    <a:pt x="2050" y="334"/>
                    <a:pt x="1632" y="334"/>
                  </a:cubicBezTo>
                  <a:cubicBezTo>
                    <a:pt x="1184" y="334"/>
                    <a:pt x="737" y="222"/>
                    <a:pt x="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5"/>
            <p:cNvSpPr/>
            <p:nvPr/>
          </p:nvSpPr>
          <p:spPr>
            <a:xfrm>
              <a:off x="5681238" y="2458968"/>
              <a:ext cx="163593" cy="512208"/>
            </a:xfrm>
            <a:custGeom>
              <a:rect b="b" l="l" r="r" t="t"/>
              <a:pathLst>
                <a:path extrusionOk="0" h="9346" w="2985">
                  <a:moveTo>
                    <a:pt x="460" y="172"/>
                  </a:moveTo>
                  <a:cubicBezTo>
                    <a:pt x="849" y="367"/>
                    <a:pt x="1274" y="466"/>
                    <a:pt x="1699" y="466"/>
                  </a:cubicBezTo>
                  <a:cubicBezTo>
                    <a:pt x="2093" y="466"/>
                    <a:pt x="2487" y="381"/>
                    <a:pt x="2854" y="212"/>
                  </a:cubicBezTo>
                  <a:lnTo>
                    <a:pt x="2854" y="212"/>
                  </a:lnTo>
                  <a:lnTo>
                    <a:pt x="2812" y="9210"/>
                  </a:lnTo>
                  <a:lnTo>
                    <a:pt x="135" y="8951"/>
                  </a:lnTo>
                  <a:lnTo>
                    <a:pt x="460" y="172"/>
                  </a:lnTo>
                  <a:close/>
                  <a:moveTo>
                    <a:pt x="398" y="0"/>
                  </a:moveTo>
                  <a:cubicBezTo>
                    <a:pt x="387" y="0"/>
                    <a:pt x="376" y="3"/>
                    <a:pt x="366" y="9"/>
                  </a:cubicBezTo>
                  <a:cubicBezTo>
                    <a:pt x="348" y="20"/>
                    <a:pt x="335" y="41"/>
                    <a:pt x="334" y="63"/>
                  </a:cubicBezTo>
                  <a:lnTo>
                    <a:pt x="2" y="9007"/>
                  </a:lnTo>
                  <a:cubicBezTo>
                    <a:pt x="1" y="9042"/>
                    <a:pt x="27" y="9070"/>
                    <a:pt x="60" y="9074"/>
                  </a:cubicBezTo>
                  <a:lnTo>
                    <a:pt x="2870" y="9346"/>
                  </a:lnTo>
                  <a:lnTo>
                    <a:pt x="2877" y="9346"/>
                  </a:lnTo>
                  <a:cubicBezTo>
                    <a:pt x="2892" y="9346"/>
                    <a:pt x="2908" y="9340"/>
                    <a:pt x="2921" y="9329"/>
                  </a:cubicBezTo>
                  <a:cubicBezTo>
                    <a:pt x="2934" y="9317"/>
                    <a:pt x="2942" y="9299"/>
                    <a:pt x="2942" y="9282"/>
                  </a:cubicBezTo>
                  <a:lnTo>
                    <a:pt x="2985" y="109"/>
                  </a:lnTo>
                  <a:cubicBezTo>
                    <a:pt x="2985" y="86"/>
                    <a:pt x="2973" y="65"/>
                    <a:pt x="2954" y="53"/>
                  </a:cubicBezTo>
                  <a:cubicBezTo>
                    <a:pt x="2943" y="46"/>
                    <a:pt x="2931" y="43"/>
                    <a:pt x="2920" y="43"/>
                  </a:cubicBezTo>
                  <a:cubicBezTo>
                    <a:pt x="2910" y="43"/>
                    <a:pt x="2900" y="46"/>
                    <a:pt x="2890" y="50"/>
                  </a:cubicBezTo>
                  <a:cubicBezTo>
                    <a:pt x="2515" y="240"/>
                    <a:pt x="2107" y="335"/>
                    <a:pt x="1699" y="335"/>
                  </a:cubicBezTo>
                  <a:cubicBezTo>
                    <a:pt x="1262" y="335"/>
                    <a:pt x="825" y="226"/>
                    <a:pt x="431" y="9"/>
                  </a:cubicBezTo>
                  <a:cubicBezTo>
                    <a:pt x="421" y="3"/>
                    <a:pt x="410" y="0"/>
                    <a:pt x="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5"/>
            <p:cNvSpPr/>
            <p:nvPr/>
          </p:nvSpPr>
          <p:spPr>
            <a:xfrm>
              <a:off x="5702721" y="2462585"/>
              <a:ext cx="138547" cy="40008"/>
            </a:xfrm>
            <a:custGeom>
              <a:rect b="b" l="l" r="r" t="t"/>
              <a:pathLst>
                <a:path extrusionOk="0" h="730" w="2528">
                  <a:moveTo>
                    <a:pt x="8" y="0"/>
                  </a:moveTo>
                  <a:lnTo>
                    <a:pt x="0" y="395"/>
                  </a:lnTo>
                  <a:cubicBezTo>
                    <a:pt x="405" y="618"/>
                    <a:pt x="853" y="729"/>
                    <a:pt x="1300" y="729"/>
                  </a:cubicBezTo>
                  <a:cubicBezTo>
                    <a:pt x="1719" y="729"/>
                    <a:pt x="2137" y="632"/>
                    <a:pt x="2521" y="437"/>
                  </a:cubicBezTo>
                  <a:lnTo>
                    <a:pt x="2527" y="42"/>
                  </a:lnTo>
                  <a:lnTo>
                    <a:pt x="2527" y="42"/>
                  </a:lnTo>
                  <a:cubicBezTo>
                    <a:pt x="2143" y="236"/>
                    <a:pt x="1724" y="333"/>
                    <a:pt x="1306" y="333"/>
                  </a:cubicBezTo>
                  <a:cubicBezTo>
                    <a:pt x="858" y="333"/>
                    <a:pt x="411" y="222"/>
                    <a:pt x="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5"/>
            <p:cNvSpPr/>
            <p:nvPr/>
          </p:nvSpPr>
          <p:spPr>
            <a:xfrm>
              <a:off x="5699159" y="2459022"/>
              <a:ext cx="145672" cy="47132"/>
            </a:xfrm>
            <a:custGeom>
              <a:rect b="b" l="l" r="r" t="t"/>
              <a:pathLst>
                <a:path extrusionOk="0" h="860" w="2658">
                  <a:moveTo>
                    <a:pt x="135" y="173"/>
                  </a:moveTo>
                  <a:cubicBezTo>
                    <a:pt x="523" y="368"/>
                    <a:pt x="947" y="465"/>
                    <a:pt x="1371" y="465"/>
                  </a:cubicBezTo>
                  <a:cubicBezTo>
                    <a:pt x="1764" y="465"/>
                    <a:pt x="2158" y="381"/>
                    <a:pt x="2525" y="212"/>
                  </a:cubicBezTo>
                  <a:lnTo>
                    <a:pt x="2525" y="212"/>
                  </a:lnTo>
                  <a:lnTo>
                    <a:pt x="2522" y="464"/>
                  </a:lnTo>
                  <a:cubicBezTo>
                    <a:pt x="2157" y="642"/>
                    <a:pt x="1761" y="730"/>
                    <a:pt x="1365" y="730"/>
                  </a:cubicBezTo>
                  <a:cubicBezTo>
                    <a:pt x="940" y="730"/>
                    <a:pt x="516" y="628"/>
                    <a:pt x="131" y="423"/>
                  </a:cubicBezTo>
                  <a:lnTo>
                    <a:pt x="135" y="173"/>
                  </a:lnTo>
                  <a:close/>
                  <a:moveTo>
                    <a:pt x="72" y="0"/>
                  </a:moveTo>
                  <a:cubicBezTo>
                    <a:pt x="61" y="0"/>
                    <a:pt x="49" y="3"/>
                    <a:pt x="39" y="9"/>
                  </a:cubicBezTo>
                  <a:cubicBezTo>
                    <a:pt x="20" y="19"/>
                    <a:pt x="7" y="40"/>
                    <a:pt x="7" y="64"/>
                  </a:cubicBezTo>
                  <a:lnTo>
                    <a:pt x="1" y="459"/>
                  </a:lnTo>
                  <a:cubicBezTo>
                    <a:pt x="1" y="484"/>
                    <a:pt x="13" y="506"/>
                    <a:pt x="34" y="517"/>
                  </a:cubicBezTo>
                  <a:cubicBezTo>
                    <a:pt x="448" y="746"/>
                    <a:pt x="906" y="860"/>
                    <a:pt x="1366" y="860"/>
                  </a:cubicBezTo>
                  <a:cubicBezTo>
                    <a:pt x="1793" y="860"/>
                    <a:pt x="2222" y="760"/>
                    <a:pt x="2614" y="560"/>
                  </a:cubicBezTo>
                  <a:cubicBezTo>
                    <a:pt x="2635" y="549"/>
                    <a:pt x="2649" y="528"/>
                    <a:pt x="2649" y="503"/>
                  </a:cubicBezTo>
                  <a:lnTo>
                    <a:pt x="2656" y="108"/>
                  </a:lnTo>
                  <a:cubicBezTo>
                    <a:pt x="2658" y="86"/>
                    <a:pt x="2645" y="64"/>
                    <a:pt x="2627" y="52"/>
                  </a:cubicBezTo>
                  <a:cubicBezTo>
                    <a:pt x="2616" y="45"/>
                    <a:pt x="2604" y="42"/>
                    <a:pt x="2593" y="42"/>
                  </a:cubicBezTo>
                  <a:cubicBezTo>
                    <a:pt x="2583" y="42"/>
                    <a:pt x="2572" y="45"/>
                    <a:pt x="2562" y="49"/>
                  </a:cubicBezTo>
                  <a:cubicBezTo>
                    <a:pt x="2187" y="239"/>
                    <a:pt x="1779" y="334"/>
                    <a:pt x="1371" y="334"/>
                  </a:cubicBezTo>
                  <a:cubicBezTo>
                    <a:pt x="934" y="334"/>
                    <a:pt x="497" y="225"/>
                    <a:pt x="103" y="8"/>
                  </a:cubicBezTo>
                  <a:cubicBezTo>
                    <a:pt x="93" y="3"/>
                    <a:pt x="83" y="0"/>
                    <a:pt x="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5"/>
            <p:cNvSpPr/>
            <p:nvPr/>
          </p:nvSpPr>
          <p:spPr>
            <a:xfrm>
              <a:off x="5575575" y="2638231"/>
              <a:ext cx="516976" cy="501192"/>
            </a:xfrm>
            <a:custGeom>
              <a:rect b="b" l="l" r="r" t="t"/>
              <a:pathLst>
                <a:path extrusionOk="0" h="9145" w="9433">
                  <a:moveTo>
                    <a:pt x="8030" y="0"/>
                  </a:moveTo>
                  <a:cubicBezTo>
                    <a:pt x="7705" y="0"/>
                    <a:pt x="7379" y="124"/>
                    <a:pt x="7130" y="371"/>
                  </a:cubicBezTo>
                  <a:lnTo>
                    <a:pt x="503" y="6964"/>
                  </a:lnTo>
                  <a:cubicBezTo>
                    <a:pt x="4" y="7460"/>
                    <a:pt x="1" y="8269"/>
                    <a:pt x="498" y="8768"/>
                  </a:cubicBezTo>
                  <a:cubicBezTo>
                    <a:pt x="747" y="9019"/>
                    <a:pt x="1075" y="9144"/>
                    <a:pt x="1403" y="9144"/>
                  </a:cubicBezTo>
                  <a:cubicBezTo>
                    <a:pt x="1728" y="9144"/>
                    <a:pt x="2054" y="9020"/>
                    <a:pt x="2303" y="8773"/>
                  </a:cubicBezTo>
                  <a:lnTo>
                    <a:pt x="8930" y="2181"/>
                  </a:lnTo>
                  <a:cubicBezTo>
                    <a:pt x="9429" y="1684"/>
                    <a:pt x="9432" y="876"/>
                    <a:pt x="8935" y="376"/>
                  </a:cubicBezTo>
                  <a:cubicBezTo>
                    <a:pt x="8686" y="126"/>
                    <a:pt x="8358" y="0"/>
                    <a:pt x="80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5"/>
            <p:cNvSpPr/>
            <p:nvPr/>
          </p:nvSpPr>
          <p:spPr>
            <a:xfrm>
              <a:off x="5578809" y="2634614"/>
              <a:ext cx="510399" cy="508371"/>
            </a:xfrm>
            <a:custGeom>
              <a:rect b="b" l="l" r="r" t="t"/>
              <a:pathLst>
                <a:path extrusionOk="0" h="9276" w="9313">
                  <a:moveTo>
                    <a:pt x="7974" y="130"/>
                  </a:moveTo>
                  <a:cubicBezTo>
                    <a:pt x="8298" y="130"/>
                    <a:pt x="8601" y="257"/>
                    <a:pt x="8829" y="487"/>
                  </a:cubicBezTo>
                  <a:cubicBezTo>
                    <a:pt x="9058" y="716"/>
                    <a:pt x="9183" y="1022"/>
                    <a:pt x="9182" y="1344"/>
                  </a:cubicBezTo>
                  <a:cubicBezTo>
                    <a:pt x="9182" y="1667"/>
                    <a:pt x="9056" y="1971"/>
                    <a:pt x="8825" y="2199"/>
                  </a:cubicBezTo>
                  <a:lnTo>
                    <a:pt x="2198" y="8791"/>
                  </a:lnTo>
                  <a:cubicBezTo>
                    <a:pt x="1970" y="9020"/>
                    <a:pt x="1667" y="9144"/>
                    <a:pt x="1345" y="9144"/>
                  </a:cubicBezTo>
                  <a:lnTo>
                    <a:pt x="1341" y="9144"/>
                  </a:lnTo>
                  <a:cubicBezTo>
                    <a:pt x="1018" y="9144"/>
                    <a:pt x="714" y="9018"/>
                    <a:pt x="486" y="8787"/>
                  </a:cubicBezTo>
                  <a:cubicBezTo>
                    <a:pt x="257" y="8558"/>
                    <a:pt x="132" y="8253"/>
                    <a:pt x="133" y="7930"/>
                  </a:cubicBezTo>
                  <a:cubicBezTo>
                    <a:pt x="133" y="7607"/>
                    <a:pt x="260" y="7303"/>
                    <a:pt x="490" y="7075"/>
                  </a:cubicBezTo>
                  <a:lnTo>
                    <a:pt x="7117" y="483"/>
                  </a:lnTo>
                  <a:cubicBezTo>
                    <a:pt x="7345" y="255"/>
                    <a:pt x="7649" y="130"/>
                    <a:pt x="7971" y="130"/>
                  </a:cubicBezTo>
                  <a:close/>
                  <a:moveTo>
                    <a:pt x="7971" y="0"/>
                  </a:moveTo>
                  <a:cubicBezTo>
                    <a:pt x="7614" y="0"/>
                    <a:pt x="7278" y="138"/>
                    <a:pt x="7025" y="391"/>
                  </a:cubicBezTo>
                  <a:lnTo>
                    <a:pt x="397" y="6983"/>
                  </a:lnTo>
                  <a:cubicBezTo>
                    <a:pt x="143" y="7236"/>
                    <a:pt x="3" y="7572"/>
                    <a:pt x="2" y="7930"/>
                  </a:cubicBezTo>
                  <a:cubicBezTo>
                    <a:pt x="1" y="8288"/>
                    <a:pt x="139" y="8625"/>
                    <a:pt x="392" y="8880"/>
                  </a:cubicBezTo>
                  <a:cubicBezTo>
                    <a:pt x="645" y="9134"/>
                    <a:pt x="982" y="9274"/>
                    <a:pt x="1340" y="9275"/>
                  </a:cubicBezTo>
                  <a:lnTo>
                    <a:pt x="1343" y="9275"/>
                  </a:lnTo>
                  <a:cubicBezTo>
                    <a:pt x="1700" y="9275"/>
                    <a:pt x="2036" y="9137"/>
                    <a:pt x="2289" y="8885"/>
                  </a:cubicBezTo>
                  <a:lnTo>
                    <a:pt x="8917" y="2292"/>
                  </a:lnTo>
                  <a:cubicBezTo>
                    <a:pt x="9171" y="2040"/>
                    <a:pt x="9311" y="1703"/>
                    <a:pt x="9312" y="1345"/>
                  </a:cubicBezTo>
                  <a:cubicBezTo>
                    <a:pt x="9313" y="987"/>
                    <a:pt x="9174" y="650"/>
                    <a:pt x="8922" y="396"/>
                  </a:cubicBezTo>
                  <a:cubicBezTo>
                    <a:pt x="8669" y="141"/>
                    <a:pt x="8332" y="1"/>
                    <a:pt x="7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5"/>
            <p:cNvSpPr/>
            <p:nvPr/>
          </p:nvSpPr>
          <p:spPr>
            <a:xfrm>
              <a:off x="5964465" y="2559752"/>
              <a:ext cx="195818" cy="195654"/>
            </a:xfrm>
            <a:custGeom>
              <a:rect b="b" l="l" r="r" t="t"/>
              <a:pathLst>
                <a:path extrusionOk="0" h="3570" w="3573">
                  <a:moveTo>
                    <a:pt x="1362" y="0"/>
                  </a:moveTo>
                  <a:cubicBezTo>
                    <a:pt x="1333" y="0"/>
                    <a:pt x="1304" y="11"/>
                    <a:pt x="1282" y="34"/>
                  </a:cubicBezTo>
                  <a:lnTo>
                    <a:pt x="47" y="1243"/>
                  </a:lnTo>
                  <a:cubicBezTo>
                    <a:pt x="1" y="1289"/>
                    <a:pt x="0" y="1362"/>
                    <a:pt x="45" y="1408"/>
                  </a:cubicBezTo>
                  <a:lnTo>
                    <a:pt x="2126" y="3534"/>
                  </a:lnTo>
                  <a:cubicBezTo>
                    <a:pt x="2148" y="3558"/>
                    <a:pt x="2179" y="3569"/>
                    <a:pt x="2209" y="3569"/>
                  </a:cubicBezTo>
                  <a:cubicBezTo>
                    <a:pt x="2238" y="3569"/>
                    <a:pt x="2268" y="3558"/>
                    <a:pt x="2291" y="3535"/>
                  </a:cubicBezTo>
                  <a:lnTo>
                    <a:pt x="3526" y="2326"/>
                  </a:lnTo>
                  <a:cubicBezTo>
                    <a:pt x="3571" y="2281"/>
                    <a:pt x="3572" y="2207"/>
                    <a:pt x="3527" y="2161"/>
                  </a:cubicBezTo>
                  <a:lnTo>
                    <a:pt x="1446" y="35"/>
                  </a:lnTo>
                  <a:cubicBezTo>
                    <a:pt x="1423" y="12"/>
                    <a:pt x="1393" y="0"/>
                    <a:pt x="13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5"/>
            <p:cNvSpPr/>
            <p:nvPr/>
          </p:nvSpPr>
          <p:spPr>
            <a:xfrm>
              <a:off x="5973124" y="2568027"/>
              <a:ext cx="178335" cy="179103"/>
            </a:xfrm>
            <a:custGeom>
              <a:rect b="b" l="l" r="r" t="t"/>
              <a:pathLst>
                <a:path extrusionOk="0" h="3268" w="3254">
                  <a:moveTo>
                    <a:pt x="1188" y="131"/>
                  </a:moveTo>
                  <a:cubicBezTo>
                    <a:pt x="1193" y="131"/>
                    <a:pt x="1198" y="131"/>
                    <a:pt x="1203" y="131"/>
                  </a:cubicBezTo>
                  <a:cubicBezTo>
                    <a:pt x="1354" y="132"/>
                    <a:pt x="1497" y="193"/>
                    <a:pt x="1603" y="302"/>
                  </a:cubicBezTo>
                  <a:lnTo>
                    <a:pt x="2961" y="1688"/>
                  </a:lnTo>
                  <a:cubicBezTo>
                    <a:pt x="3067" y="1797"/>
                    <a:pt x="3124" y="1941"/>
                    <a:pt x="3123" y="2092"/>
                  </a:cubicBezTo>
                  <a:cubicBezTo>
                    <a:pt x="3122" y="2244"/>
                    <a:pt x="3060" y="2387"/>
                    <a:pt x="2951" y="2493"/>
                  </a:cubicBezTo>
                  <a:lnTo>
                    <a:pt x="2457" y="2976"/>
                  </a:lnTo>
                  <a:cubicBezTo>
                    <a:pt x="2346" y="3085"/>
                    <a:pt x="2203" y="3139"/>
                    <a:pt x="2059" y="3139"/>
                  </a:cubicBezTo>
                  <a:cubicBezTo>
                    <a:pt x="1911" y="3139"/>
                    <a:pt x="1764" y="3082"/>
                    <a:pt x="1653" y="2968"/>
                  </a:cubicBezTo>
                  <a:lnTo>
                    <a:pt x="295" y="1583"/>
                  </a:lnTo>
                  <a:cubicBezTo>
                    <a:pt x="188" y="1474"/>
                    <a:pt x="131" y="1329"/>
                    <a:pt x="132" y="1178"/>
                  </a:cubicBezTo>
                  <a:cubicBezTo>
                    <a:pt x="134" y="1025"/>
                    <a:pt x="195" y="883"/>
                    <a:pt x="304" y="776"/>
                  </a:cubicBezTo>
                  <a:lnTo>
                    <a:pt x="798" y="293"/>
                  </a:lnTo>
                  <a:cubicBezTo>
                    <a:pt x="903" y="190"/>
                    <a:pt x="1038" y="131"/>
                    <a:pt x="1188" y="131"/>
                  </a:cubicBezTo>
                  <a:close/>
                  <a:moveTo>
                    <a:pt x="1195" y="0"/>
                  </a:moveTo>
                  <a:cubicBezTo>
                    <a:pt x="1019" y="0"/>
                    <a:pt x="842" y="66"/>
                    <a:pt x="707" y="199"/>
                  </a:cubicBezTo>
                  <a:lnTo>
                    <a:pt x="213" y="683"/>
                  </a:lnTo>
                  <a:cubicBezTo>
                    <a:pt x="79" y="813"/>
                    <a:pt x="5" y="988"/>
                    <a:pt x="3" y="1175"/>
                  </a:cubicBezTo>
                  <a:cubicBezTo>
                    <a:pt x="1" y="1362"/>
                    <a:pt x="71" y="1538"/>
                    <a:pt x="202" y="1672"/>
                  </a:cubicBezTo>
                  <a:lnTo>
                    <a:pt x="1560" y="3057"/>
                  </a:lnTo>
                  <a:cubicBezTo>
                    <a:pt x="1696" y="3198"/>
                    <a:pt x="1877" y="3267"/>
                    <a:pt x="2059" y="3267"/>
                  </a:cubicBezTo>
                  <a:cubicBezTo>
                    <a:pt x="2235" y="3267"/>
                    <a:pt x="2412" y="3202"/>
                    <a:pt x="2548" y="3067"/>
                  </a:cubicBezTo>
                  <a:lnTo>
                    <a:pt x="3042" y="2582"/>
                  </a:lnTo>
                  <a:cubicBezTo>
                    <a:pt x="3176" y="2452"/>
                    <a:pt x="3249" y="2278"/>
                    <a:pt x="3252" y="2091"/>
                  </a:cubicBezTo>
                  <a:cubicBezTo>
                    <a:pt x="3253" y="1905"/>
                    <a:pt x="3184" y="1729"/>
                    <a:pt x="3052" y="1595"/>
                  </a:cubicBezTo>
                  <a:lnTo>
                    <a:pt x="1696" y="210"/>
                  </a:lnTo>
                  <a:cubicBezTo>
                    <a:pt x="1559" y="70"/>
                    <a:pt x="1377" y="0"/>
                    <a:pt x="1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5"/>
            <p:cNvSpPr/>
            <p:nvPr/>
          </p:nvSpPr>
          <p:spPr>
            <a:xfrm>
              <a:off x="5930651" y="1990997"/>
              <a:ext cx="847230" cy="769627"/>
            </a:xfrm>
            <a:custGeom>
              <a:rect b="b" l="l" r="r" t="t"/>
              <a:pathLst>
                <a:path extrusionOk="0" h="14043" w="15459">
                  <a:moveTo>
                    <a:pt x="7696" y="1424"/>
                  </a:moveTo>
                  <a:cubicBezTo>
                    <a:pt x="9141" y="1424"/>
                    <a:pt x="10586" y="1983"/>
                    <a:pt x="11677" y="3098"/>
                  </a:cubicBezTo>
                  <a:cubicBezTo>
                    <a:pt x="13829" y="5297"/>
                    <a:pt x="13792" y="8823"/>
                    <a:pt x="11593" y="10975"/>
                  </a:cubicBezTo>
                  <a:cubicBezTo>
                    <a:pt x="10509" y="12036"/>
                    <a:pt x="9102" y="12565"/>
                    <a:pt x="7697" y="12565"/>
                  </a:cubicBezTo>
                  <a:cubicBezTo>
                    <a:pt x="6252" y="12565"/>
                    <a:pt x="4807" y="12005"/>
                    <a:pt x="3716" y="10890"/>
                  </a:cubicBezTo>
                  <a:cubicBezTo>
                    <a:pt x="1564" y="8692"/>
                    <a:pt x="1601" y="5166"/>
                    <a:pt x="3800" y="3013"/>
                  </a:cubicBezTo>
                  <a:cubicBezTo>
                    <a:pt x="4884" y="1953"/>
                    <a:pt x="6290" y="1424"/>
                    <a:pt x="7696" y="1424"/>
                  </a:cubicBezTo>
                  <a:close/>
                  <a:moveTo>
                    <a:pt x="7728" y="1"/>
                  </a:moveTo>
                  <a:cubicBezTo>
                    <a:pt x="5957" y="1"/>
                    <a:pt x="4184" y="667"/>
                    <a:pt x="2818" y="2005"/>
                  </a:cubicBezTo>
                  <a:cubicBezTo>
                    <a:pt x="47" y="4717"/>
                    <a:pt x="1" y="9161"/>
                    <a:pt x="2711" y="11932"/>
                  </a:cubicBezTo>
                  <a:cubicBezTo>
                    <a:pt x="4087" y="13337"/>
                    <a:pt x="5908" y="14042"/>
                    <a:pt x="7730" y="14042"/>
                  </a:cubicBezTo>
                  <a:cubicBezTo>
                    <a:pt x="9501" y="14042"/>
                    <a:pt x="11274" y="13376"/>
                    <a:pt x="12640" y="12039"/>
                  </a:cubicBezTo>
                  <a:cubicBezTo>
                    <a:pt x="15411" y="9327"/>
                    <a:pt x="15459" y="4881"/>
                    <a:pt x="12746" y="2111"/>
                  </a:cubicBezTo>
                  <a:cubicBezTo>
                    <a:pt x="11370" y="706"/>
                    <a:pt x="9550" y="1"/>
                    <a:pt x="77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5"/>
            <p:cNvSpPr/>
            <p:nvPr/>
          </p:nvSpPr>
          <p:spPr>
            <a:xfrm>
              <a:off x="5964794" y="1987490"/>
              <a:ext cx="778779" cy="776696"/>
            </a:xfrm>
            <a:custGeom>
              <a:rect b="b" l="l" r="r" t="t"/>
              <a:pathLst>
                <a:path extrusionOk="0" h="14172" w="14210">
                  <a:moveTo>
                    <a:pt x="7132" y="1554"/>
                  </a:moveTo>
                  <a:cubicBezTo>
                    <a:pt x="8603" y="1569"/>
                    <a:pt x="9979" y="2157"/>
                    <a:pt x="11007" y="3207"/>
                  </a:cubicBezTo>
                  <a:cubicBezTo>
                    <a:pt x="12036" y="4258"/>
                    <a:pt x="12594" y="5648"/>
                    <a:pt x="12578" y="7118"/>
                  </a:cubicBezTo>
                  <a:cubicBezTo>
                    <a:pt x="12563" y="8587"/>
                    <a:pt x="11975" y="9963"/>
                    <a:pt x="10924" y="10993"/>
                  </a:cubicBezTo>
                  <a:cubicBezTo>
                    <a:pt x="9887" y="12007"/>
                    <a:pt x="8523" y="12563"/>
                    <a:pt x="7075" y="12563"/>
                  </a:cubicBezTo>
                  <a:lnTo>
                    <a:pt x="7016" y="12563"/>
                  </a:lnTo>
                  <a:cubicBezTo>
                    <a:pt x="5546" y="12547"/>
                    <a:pt x="4169" y="11960"/>
                    <a:pt x="3141" y="10910"/>
                  </a:cubicBezTo>
                  <a:cubicBezTo>
                    <a:pt x="1017" y="8741"/>
                    <a:pt x="1055" y="5248"/>
                    <a:pt x="3224" y="3124"/>
                  </a:cubicBezTo>
                  <a:cubicBezTo>
                    <a:pt x="4260" y="2110"/>
                    <a:pt x="5625" y="1554"/>
                    <a:pt x="7073" y="1554"/>
                  </a:cubicBezTo>
                  <a:close/>
                  <a:moveTo>
                    <a:pt x="7059" y="1425"/>
                  </a:moveTo>
                  <a:cubicBezTo>
                    <a:pt x="5580" y="1425"/>
                    <a:pt x="4190" y="1996"/>
                    <a:pt x="3131" y="3033"/>
                  </a:cubicBezTo>
                  <a:cubicBezTo>
                    <a:pt x="911" y="5205"/>
                    <a:pt x="873" y="8780"/>
                    <a:pt x="3046" y="11000"/>
                  </a:cubicBezTo>
                  <a:cubicBezTo>
                    <a:pt x="4100" y="12075"/>
                    <a:pt x="5508" y="12677"/>
                    <a:pt x="7013" y="12693"/>
                  </a:cubicBezTo>
                  <a:lnTo>
                    <a:pt x="7075" y="12693"/>
                  </a:lnTo>
                  <a:cubicBezTo>
                    <a:pt x="8557" y="12693"/>
                    <a:pt x="9955" y="12124"/>
                    <a:pt x="11015" y="11087"/>
                  </a:cubicBezTo>
                  <a:cubicBezTo>
                    <a:pt x="12091" y="10034"/>
                    <a:pt x="12693" y="8624"/>
                    <a:pt x="12708" y="7120"/>
                  </a:cubicBezTo>
                  <a:cubicBezTo>
                    <a:pt x="12725" y="5615"/>
                    <a:pt x="12154" y="4193"/>
                    <a:pt x="11101" y="3118"/>
                  </a:cubicBezTo>
                  <a:cubicBezTo>
                    <a:pt x="10047" y="2043"/>
                    <a:pt x="8639" y="1441"/>
                    <a:pt x="7134" y="1425"/>
                  </a:cubicBezTo>
                  <a:cubicBezTo>
                    <a:pt x="7109" y="1425"/>
                    <a:pt x="7084" y="1425"/>
                    <a:pt x="7059" y="1425"/>
                  </a:cubicBezTo>
                  <a:close/>
                  <a:moveTo>
                    <a:pt x="7181" y="130"/>
                  </a:moveTo>
                  <a:cubicBezTo>
                    <a:pt x="9039" y="150"/>
                    <a:pt x="10778" y="892"/>
                    <a:pt x="12077" y="2220"/>
                  </a:cubicBezTo>
                  <a:cubicBezTo>
                    <a:pt x="13377" y="3548"/>
                    <a:pt x="14082" y="5302"/>
                    <a:pt x="14062" y="7160"/>
                  </a:cubicBezTo>
                  <a:cubicBezTo>
                    <a:pt x="14043" y="9019"/>
                    <a:pt x="13301" y="10757"/>
                    <a:pt x="11972" y="12057"/>
                  </a:cubicBezTo>
                  <a:cubicBezTo>
                    <a:pt x="10662" y="13340"/>
                    <a:pt x="8938" y="14042"/>
                    <a:pt x="7105" y="14042"/>
                  </a:cubicBezTo>
                  <a:cubicBezTo>
                    <a:pt x="7081" y="14042"/>
                    <a:pt x="7057" y="14042"/>
                    <a:pt x="7032" y="14042"/>
                  </a:cubicBezTo>
                  <a:cubicBezTo>
                    <a:pt x="5174" y="14023"/>
                    <a:pt x="3435" y="13281"/>
                    <a:pt x="2135" y="11953"/>
                  </a:cubicBezTo>
                  <a:cubicBezTo>
                    <a:pt x="836" y="10625"/>
                    <a:pt x="131" y="8870"/>
                    <a:pt x="151" y="7013"/>
                  </a:cubicBezTo>
                  <a:cubicBezTo>
                    <a:pt x="171" y="5153"/>
                    <a:pt x="914" y="3415"/>
                    <a:pt x="2241" y="2115"/>
                  </a:cubicBezTo>
                  <a:cubicBezTo>
                    <a:pt x="3550" y="834"/>
                    <a:pt x="5274" y="130"/>
                    <a:pt x="7104" y="130"/>
                  </a:cubicBezTo>
                  <a:close/>
                  <a:moveTo>
                    <a:pt x="7120" y="0"/>
                  </a:moveTo>
                  <a:cubicBezTo>
                    <a:pt x="5249" y="0"/>
                    <a:pt x="3487" y="713"/>
                    <a:pt x="2149" y="2023"/>
                  </a:cubicBezTo>
                  <a:cubicBezTo>
                    <a:pt x="795" y="3347"/>
                    <a:pt x="41" y="5119"/>
                    <a:pt x="20" y="7011"/>
                  </a:cubicBezTo>
                  <a:cubicBezTo>
                    <a:pt x="0" y="8904"/>
                    <a:pt x="717" y="10690"/>
                    <a:pt x="2042" y="12043"/>
                  </a:cubicBezTo>
                  <a:cubicBezTo>
                    <a:pt x="3367" y="13396"/>
                    <a:pt x="5137" y="14151"/>
                    <a:pt x="7030" y="14171"/>
                  </a:cubicBezTo>
                  <a:lnTo>
                    <a:pt x="7108" y="14171"/>
                  </a:lnTo>
                  <a:cubicBezTo>
                    <a:pt x="8972" y="14171"/>
                    <a:pt x="10728" y="13455"/>
                    <a:pt x="12062" y="12150"/>
                  </a:cubicBezTo>
                  <a:cubicBezTo>
                    <a:pt x="13415" y="10825"/>
                    <a:pt x="14171" y="9054"/>
                    <a:pt x="14191" y="7161"/>
                  </a:cubicBezTo>
                  <a:cubicBezTo>
                    <a:pt x="14210" y="5269"/>
                    <a:pt x="13493" y="3482"/>
                    <a:pt x="12168" y="2130"/>
                  </a:cubicBezTo>
                  <a:cubicBezTo>
                    <a:pt x="10844" y="777"/>
                    <a:pt x="9073" y="21"/>
                    <a:pt x="7181" y="0"/>
                  </a:cubicBezTo>
                  <a:cubicBezTo>
                    <a:pt x="7161" y="0"/>
                    <a:pt x="7140" y="0"/>
                    <a:pt x="7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5"/>
            <p:cNvSpPr/>
            <p:nvPr/>
          </p:nvSpPr>
          <p:spPr>
            <a:xfrm>
              <a:off x="6012638" y="2065530"/>
              <a:ext cx="649549" cy="617598"/>
            </a:xfrm>
            <a:custGeom>
              <a:rect b="b" l="l" r="r" t="t"/>
              <a:pathLst>
                <a:path extrusionOk="0" h="11269" w="11852">
                  <a:moveTo>
                    <a:pt x="6261" y="130"/>
                  </a:moveTo>
                  <a:cubicBezTo>
                    <a:pt x="7731" y="145"/>
                    <a:pt x="9107" y="733"/>
                    <a:pt x="10135" y="1783"/>
                  </a:cubicBezTo>
                  <a:cubicBezTo>
                    <a:pt x="11165" y="2834"/>
                    <a:pt x="11722" y="4224"/>
                    <a:pt x="11706" y="5694"/>
                  </a:cubicBezTo>
                  <a:cubicBezTo>
                    <a:pt x="11691" y="7163"/>
                    <a:pt x="11103" y="8539"/>
                    <a:pt x="10052" y="9569"/>
                  </a:cubicBezTo>
                  <a:cubicBezTo>
                    <a:pt x="9016" y="10583"/>
                    <a:pt x="7652" y="11139"/>
                    <a:pt x="6204" y="11139"/>
                  </a:cubicBezTo>
                  <a:lnTo>
                    <a:pt x="6143" y="11139"/>
                  </a:lnTo>
                  <a:cubicBezTo>
                    <a:pt x="4673" y="11123"/>
                    <a:pt x="3296" y="10536"/>
                    <a:pt x="2268" y="9486"/>
                  </a:cubicBezTo>
                  <a:cubicBezTo>
                    <a:pt x="1239" y="8434"/>
                    <a:pt x="681" y="7045"/>
                    <a:pt x="697" y="5575"/>
                  </a:cubicBezTo>
                  <a:cubicBezTo>
                    <a:pt x="712" y="4106"/>
                    <a:pt x="1300" y="2730"/>
                    <a:pt x="2351" y="1700"/>
                  </a:cubicBezTo>
                  <a:cubicBezTo>
                    <a:pt x="3387" y="686"/>
                    <a:pt x="4752" y="130"/>
                    <a:pt x="6200" y="130"/>
                  </a:cubicBezTo>
                  <a:close/>
                  <a:moveTo>
                    <a:pt x="6186" y="1"/>
                  </a:moveTo>
                  <a:cubicBezTo>
                    <a:pt x="4707" y="1"/>
                    <a:pt x="3317" y="572"/>
                    <a:pt x="2258" y="1609"/>
                  </a:cubicBezTo>
                  <a:cubicBezTo>
                    <a:pt x="38" y="3781"/>
                    <a:pt x="0" y="7356"/>
                    <a:pt x="2173" y="9576"/>
                  </a:cubicBezTo>
                  <a:cubicBezTo>
                    <a:pt x="3227" y="10651"/>
                    <a:pt x="4635" y="11253"/>
                    <a:pt x="6140" y="11269"/>
                  </a:cubicBezTo>
                  <a:lnTo>
                    <a:pt x="6202" y="11269"/>
                  </a:lnTo>
                  <a:cubicBezTo>
                    <a:pt x="7684" y="11269"/>
                    <a:pt x="9082" y="10700"/>
                    <a:pt x="10142" y="9663"/>
                  </a:cubicBezTo>
                  <a:cubicBezTo>
                    <a:pt x="11218" y="8610"/>
                    <a:pt x="11820" y="7200"/>
                    <a:pt x="11835" y="5696"/>
                  </a:cubicBezTo>
                  <a:cubicBezTo>
                    <a:pt x="11852" y="4191"/>
                    <a:pt x="11281" y="2769"/>
                    <a:pt x="10228" y="1694"/>
                  </a:cubicBezTo>
                  <a:cubicBezTo>
                    <a:pt x="9174" y="619"/>
                    <a:pt x="7766" y="17"/>
                    <a:pt x="6261" y="1"/>
                  </a:cubicBezTo>
                  <a:cubicBezTo>
                    <a:pt x="6236" y="1"/>
                    <a:pt x="6211" y="1"/>
                    <a:pt x="6186"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5"/>
            <p:cNvSpPr/>
            <p:nvPr/>
          </p:nvSpPr>
          <p:spPr>
            <a:xfrm>
              <a:off x="6041245" y="2596087"/>
              <a:ext cx="160962" cy="217795"/>
            </a:xfrm>
            <a:custGeom>
              <a:rect b="b" l="l" r="r" t="t"/>
              <a:pathLst>
                <a:path extrusionOk="0" h="3974" w="2937">
                  <a:moveTo>
                    <a:pt x="1983" y="1"/>
                  </a:moveTo>
                  <a:cubicBezTo>
                    <a:pt x="1930" y="1"/>
                    <a:pt x="1875" y="12"/>
                    <a:pt x="1824" y="36"/>
                  </a:cubicBezTo>
                  <a:cubicBezTo>
                    <a:pt x="1641" y="122"/>
                    <a:pt x="1559" y="337"/>
                    <a:pt x="1638" y="524"/>
                  </a:cubicBezTo>
                  <a:lnTo>
                    <a:pt x="1591" y="441"/>
                  </a:lnTo>
                  <a:cubicBezTo>
                    <a:pt x="1548" y="349"/>
                    <a:pt x="1439" y="305"/>
                    <a:pt x="1331" y="305"/>
                  </a:cubicBezTo>
                  <a:cubicBezTo>
                    <a:pt x="1277" y="305"/>
                    <a:pt x="1224" y="316"/>
                    <a:pt x="1179" y="337"/>
                  </a:cubicBezTo>
                  <a:lnTo>
                    <a:pt x="1152" y="350"/>
                  </a:lnTo>
                  <a:cubicBezTo>
                    <a:pt x="1034" y="407"/>
                    <a:pt x="968" y="536"/>
                    <a:pt x="997" y="664"/>
                  </a:cubicBezTo>
                  <a:cubicBezTo>
                    <a:pt x="1039" y="851"/>
                    <a:pt x="1129" y="1156"/>
                    <a:pt x="1318" y="1589"/>
                  </a:cubicBezTo>
                  <a:lnTo>
                    <a:pt x="981" y="914"/>
                  </a:lnTo>
                  <a:cubicBezTo>
                    <a:pt x="938" y="829"/>
                    <a:pt x="852" y="780"/>
                    <a:pt x="762" y="780"/>
                  </a:cubicBezTo>
                  <a:cubicBezTo>
                    <a:pt x="701" y="780"/>
                    <a:pt x="638" y="803"/>
                    <a:pt x="587" y="853"/>
                  </a:cubicBezTo>
                  <a:cubicBezTo>
                    <a:pt x="515" y="921"/>
                    <a:pt x="493" y="1029"/>
                    <a:pt x="521" y="1125"/>
                  </a:cubicBezTo>
                  <a:cubicBezTo>
                    <a:pt x="566" y="1276"/>
                    <a:pt x="631" y="1491"/>
                    <a:pt x="713" y="1722"/>
                  </a:cubicBezTo>
                  <a:lnTo>
                    <a:pt x="573" y="1408"/>
                  </a:lnTo>
                  <a:cubicBezTo>
                    <a:pt x="531" y="1312"/>
                    <a:pt x="447" y="1268"/>
                    <a:pt x="362" y="1268"/>
                  </a:cubicBezTo>
                  <a:cubicBezTo>
                    <a:pt x="258" y="1268"/>
                    <a:pt x="153" y="1334"/>
                    <a:pt x="121" y="1452"/>
                  </a:cubicBezTo>
                  <a:cubicBezTo>
                    <a:pt x="102" y="1519"/>
                    <a:pt x="105" y="1591"/>
                    <a:pt x="112" y="1659"/>
                  </a:cubicBezTo>
                  <a:cubicBezTo>
                    <a:pt x="130" y="1816"/>
                    <a:pt x="167" y="1970"/>
                    <a:pt x="215" y="2121"/>
                  </a:cubicBezTo>
                  <a:cubicBezTo>
                    <a:pt x="252" y="2239"/>
                    <a:pt x="282" y="2401"/>
                    <a:pt x="349" y="2508"/>
                  </a:cubicBezTo>
                  <a:cubicBezTo>
                    <a:pt x="469" y="2701"/>
                    <a:pt x="0" y="3398"/>
                    <a:pt x="0" y="3398"/>
                  </a:cubicBezTo>
                  <a:cubicBezTo>
                    <a:pt x="298" y="3777"/>
                    <a:pt x="740" y="3974"/>
                    <a:pt x="1188" y="3974"/>
                  </a:cubicBezTo>
                  <a:cubicBezTo>
                    <a:pt x="1503" y="3974"/>
                    <a:pt x="1820" y="3877"/>
                    <a:pt x="2092" y="3677"/>
                  </a:cubicBezTo>
                  <a:cubicBezTo>
                    <a:pt x="2312" y="3513"/>
                    <a:pt x="2507" y="3347"/>
                    <a:pt x="2618" y="3200"/>
                  </a:cubicBezTo>
                  <a:lnTo>
                    <a:pt x="2936" y="1409"/>
                  </a:lnTo>
                  <a:lnTo>
                    <a:pt x="2327" y="219"/>
                  </a:lnTo>
                  <a:cubicBezTo>
                    <a:pt x="2263" y="81"/>
                    <a:pt x="2126" y="1"/>
                    <a:pt x="1983"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5"/>
            <p:cNvSpPr/>
            <p:nvPr/>
          </p:nvSpPr>
          <p:spPr>
            <a:xfrm>
              <a:off x="6037519" y="2592415"/>
              <a:ext cx="168854" cy="225139"/>
            </a:xfrm>
            <a:custGeom>
              <a:rect b="b" l="l" r="r" t="t"/>
              <a:pathLst>
                <a:path extrusionOk="0" h="4108" w="3081">
                  <a:moveTo>
                    <a:pt x="2055" y="0"/>
                  </a:moveTo>
                  <a:cubicBezTo>
                    <a:pt x="1991" y="0"/>
                    <a:pt x="1927" y="14"/>
                    <a:pt x="1867" y="42"/>
                  </a:cubicBezTo>
                  <a:cubicBezTo>
                    <a:pt x="1731" y="106"/>
                    <a:pt x="1642" y="228"/>
                    <a:pt x="1620" y="366"/>
                  </a:cubicBezTo>
                  <a:cubicBezTo>
                    <a:pt x="1584" y="343"/>
                    <a:pt x="1543" y="326"/>
                    <a:pt x="1496" y="316"/>
                  </a:cubicBezTo>
                  <a:cubicBezTo>
                    <a:pt x="1465" y="309"/>
                    <a:pt x="1434" y="306"/>
                    <a:pt x="1402" y="306"/>
                  </a:cubicBezTo>
                  <a:cubicBezTo>
                    <a:pt x="1339" y="306"/>
                    <a:pt x="1276" y="319"/>
                    <a:pt x="1221" y="345"/>
                  </a:cubicBezTo>
                  <a:lnTo>
                    <a:pt x="1194" y="357"/>
                  </a:lnTo>
                  <a:cubicBezTo>
                    <a:pt x="1047" y="425"/>
                    <a:pt x="968" y="589"/>
                    <a:pt x="1003" y="744"/>
                  </a:cubicBezTo>
                  <a:cubicBezTo>
                    <a:pt x="1010" y="777"/>
                    <a:pt x="1020" y="813"/>
                    <a:pt x="1030" y="853"/>
                  </a:cubicBezTo>
                  <a:cubicBezTo>
                    <a:pt x="989" y="818"/>
                    <a:pt x="938" y="793"/>
                    <a:pt x="884" y="784"/>
                  </a:cubicBezTo>
                  <a:cubicBezTo>
                    <a:pt x="867" y="781"/>
                    <a:pt x="850" y="780"/>
                    <a:pt x="833" y="780"/>
                  </a:cubicBezTo>
                  <a:cubicBezTo>
                    <a:pt x="752" y="780"/>
                    <a:pt x="674" y="812"/>
                    <a:pt x="611" y="871"/>
                  </a:cubicBezTo>
                  <a:cubicBezTo>
                    <a:pt x="523" y="955"/>
                    <a:pt x="492" y="1084"/>
                    <a:pt x="528" y="1208"/>
                  </a:cubicBezTo>
                  <a:cubicBezTo>
                    <a:pt x="536" y="1236"/>
                    <a:pt x="546" y="1264"/>
                    <a:pt x="554" y="1295"/>
                  </a:cubicBezTo>
                  <a:cubicBezTo>
                    <a:pt x="516" y="1278"/>
                    <a:pt x="474" y="1270"/>
                    <a:pt x="430" y="1270"/>
                  </a:cubicBezTo>
                  <a:cubicBezTo>
                    <a:pt x="423" y="1270"/>
                    <a:pt x="416" y="1270"/>
                    <a:pt x="409" y="1271"/>
                  </a:cubicBezTo>
                  <a:cubicBezTo>
                    <a:pt x="274" y="1280"/>
                    <a:pt x="164" y="1371"/>
                    <a:pt x="127" y="1501"/>
                  </a:cubicBezTo>
                  <a:cubicBezTo>
                    <a:pt x="107" y="1580"/>
                    <a:pt x="111" y="1663"/>
                    <a:pt x="118" y="1732"/>
                  </a:cubicBezTo>
                  <a:cubicBezTo>
                    <a:pt x="134" y="1877"/>
                    <a:pt x="168" y="2032"/>
                    <a:pt x="224" y="2208"/>
                  </a:cubicBezTo>
                  <a:cubicBezTo>
                    <a:pt x="234" y="2240"/>
                    <a:pt x="243" y="2275"/>
                    <a:pt x="253" y="2311"/>
                  </a:cubicBezTo>
                  <a:cubicBezTo>
                    <a:pt x="279" y="2411"/>
                    <a:pt x="310" y="2525"/>
                    <a:pt x="364" y="2609"/>
                  </a:cubicBezTo>
                  <a:cubicBezTo>
                    <a:pt x="424" y="2707"/>
                    <a:pt x="230" y="3111"/>
                    <a:pt x="16" y="3429"/>
                  </a:cubicBezTo>
                  <a:cubicBezTo>
                    <a:pt x="1" y="3453"/>
                    <a:pt x="2" y="3484"/>
                    <a:pt x="18" y="3506"/>
                  </a:cubicBezTo>
                  <a:cubicBezTo>
                    <a:pt x="330" y="3900"/>
                    <a:pt x="787" y="4108"/>
                    <a:pt x="1254" y="4108"/>
                  </a:cubicBezTo>
                  <a:cubicBezTo>
                    <a:pt x="1581" y="4108"/>
                    <a:pt x="1912" y="4005"/>
                    <a:pt x="2198" y="3793"/>
                  </a:cubicBezTo>
                  <a:cubicBezTo>
                    <a:pt x="2452" y="3606"/>
                    <a:pt x="2634" y="3443"/>
                    <a:pt x="2737" y="3305"/>
                  </a:cubicBezTo>
                  <a:cubicBezTo>
                    <a:pt x="2758" y="3277"/>
                    <a:pt x="2753" y="3236"/>
                    <a:pt x="2725" y="3214"/>
                  </a:cubicBezTo>
                  <a:cubicBezTo>
                    <a:pt x="2713" y="3206"/>
                    <a:pt x="2699" y="3202"/>
                    <a:pt x="2685" y="3202"/>
                  </a:cubicBezTo>
                  <a:cubicBezTo>
                    <a:pt x="2666" y="3202"/>
                    <a:pt x="2646" y="3210"/>
                    <a:pt x="2634" y="3227"/>
                  </a:cubicBezTo>
                  <a:cubicBezTo>
                    <a:pt x="2538" y="3354"/>
                    <a:pt x="2365" y="3510"/>
                    <a:pt x="2120" y="3690"/>
                  </a:cubicBezTo>
                  <a:cubicBezTo>
                    <a:pt x="1857" y="3883"/>
                    <a:pt x="1554" y="3977"/>
                    <a:pt x="1253" y="3977"/>
                  </a:cubicBezTo>
                  <a:cubicBezTo>
                    <a:pt x="839" y="3977"/>
                    <a:pt x="432" y="3799"/>
                    <a:pt x="147" y="3460"/>
                  </a:cubicBezTo>
                  <a:cubicBezTo>
                    <a:pt x="283" y="3253"/>
                    <a:pt x="594" y="2737"/>
                    <a:pt x="470" y="2540"/>
                  </a:cubicBezTo>
                  <a:cubicBezTo>
                    <a:pt x="427" y="2472"/>
                    <a:pt x="400" y="2369"/>
                    <a:pt x="375" y="2277"/>
                  </a:cubicBezTo>
                  <a:cubicBezTo>
                    <a:pt x="365" y="2239"/>
                    <a:pt x="355" y="2202"/>
                    <a:pt x="344" y="2168"/>
                  </a:cubicBezTo>
                  <a:cubicBezTo>
                    <a:pt x="291" y="2002"/>
                    <a:pt x="258" y="1855"/>
                    <a:pt x="245" y="1718"/>
                  </a:cubicBezTo>
                  <a:cubicBezTo>
                    <a:pt x="237" y="1656"/>
                    <a:pt x="234" y="1592"/>
                    <a:pt x="250" y="1534"/>
                  </a:cubicBezTo>
                  <a:cubicBezTo>
                    <a:pt x="276" y="1442"/>
                    <a:pt x="355" y="1403"/>
                    <a:pt x="416" y="1399"/>
                  </a:cubicBezTo>
                  <a:cubicBezTo>
                    <a:pt x="421" y="1399"/>
                    <a:pt x="426" y="1399"/>
                    <a:pt x="431" y="1399"/>
                  </a:cubicBezTo>
                  <a:cubicBezTo>
                    <a:pt x="498" y="1399"/>
                    <a:pt x="553" y="1436"/>
                    <a:pt x="580" y="1499"/>
                  </a:cubicBezTo>
                  <a:lnTo>
                    <a:pt x="720" y="1814"/>
                  </a:lnTo>
                  <a:cubicBezTo>
                    <a:pt x="731" y="1838"/>
                    <a:pt x="754" y="1852"/>
                    <a:pt x="779" y="1852"/>
                  </a:cubicBezTo>
                  <a:cubicBezTo>
                    <a:pt x="787" y="1852"/>
                    <a:pt x="795" y="1851"/>
                    <a:pt x="803" y="1848"/>
                  </a:cubicBezTo>
                  <a:cubicBezTo>
                    <a:pt x="836" y="1835"/>
                    <a:pt x="853" y="1799"/>
                    <a:pt x="841" y="1767"/>
                  </a:cubicBezTo>
                  <a:cubicBezTo>
                    <a:pt x="757" y="1526"/>
                    <a:pt x="692" y="1310"/>
                    <a:pt x="650" y="1171"/>
                  </a:cubicBezTo>
                  <a:cubicBezTo>
                    <a:pt x="629" y="1094"/>
                    <a:pt x="646" y="1012"/>
                    <a:pt x="698" y="963"/>
                  </a:cubicBezTo>
                  <a:cubicBezTo>
                    <a:pt x="735" y="927"/>
                    <a:pt x="780" y="909"/>
                    <a:pt x="827" y="909"/>
                  </a:cubicBezTo>
                  <a:cubicBezTo>
                    <a:pt x="837" y="909"/>
                    <a:pt x="848" y="910"/>
                    <a:pt x="859" y="911"/>
                  </a:cubicBezTo>
                  <a:cubicBezTo>
                    <a:pt x="916" y="922"/>
                    <a:pt x="964" y="958"/>
                    <a:pt x="990" y="1009"/>
                  </a:cubicBezTo>
                  <a:lnTo>
                    <a:pt x="1327" y="1684"/>
                  </a:lnTo>
                  <a:cubicBezTo>
                    <a:pt x="1338" y="1706"/>
                    <a:pt x="1361" y="1719"/>
                    <a:pt x="1385" y="1719"/>
                  </a:cubicBezTo>
                  <a:cubicBezTo>
                    <a:pt x="1394" y="1719"/>
                    <a:pt x="1404" y="1717"/>
                    <a:pt x="1413" y="1713"/>
                  </a:cubicBezTo>
                  <a:cubicBezTo>
                    <a:pt x="1445" y="1699"/>
                    <a:pt x="1460" y="1661"/>
                    <a:pt x="1445" y="1629"/>
                  </a:cubicBezTo>
                  <a:cubicBezTo>
                    <a:pt x="1256" y="1194"/>
                    <a:pt x="1169" y="893"/>
                    <a:pt x="1129" y="715"/>
                  </a:cubicBezTo>
                  <a:cubicBezTo>
                    <a:pt x="1107" y="618"/>
                    <a:pt x="1158" y="517"/>
                    <a:pt x="1248" y="475"/>
                  </a:cubicBezTo>
                  <a:lnTo>
                    <a:pt x="1275" y="461"/>
                  </a:lnTo>
                  <a:cubicBezTo>
                    <a:pt x="1313" y="444"/>
                    <a:pt x="1357" y="435"/>
                    <a:pt x="1402" y="435"/>
                  </a:cubicBezTo>
                  <a:cubicBezTo>
                    <a:pt x="1424" y="435"/>
                    <a:pt x="1446" y="437"/>
                    <a:pt x="1467" y="441"/>
                  </a:cubicBezTo>
                  <a:cubicBezTo>
                    <a:pt x="1505" y="451"/>
                    <a:pt x="1573" y="472"/>
                    <a:pt x="1604" y="538"/>
                  </a:cubicBezTo>
                  <a:lnTo>
                    <a:pt x="1651" y="621"/>
                  </a:lnTo>
                  <a:cubicBezTo>
                    <a:pt x="1662" y="642"/>
                    <a:pt x="1684" y="654"/>
                    <a:pt x="1707" y="654"/>
                  </a:cubicBezTo>
                  <a:cubicBezTo>
                    <a:pt x="1716" y="654"/>
                    <a:pt x="1726" y="652"/>
                    <a:pt x="1736" y="647"/>
                  </a:cubicBezTo>
                  <a:cubicBezTo>
                    <a:pt x="1767" y="632"/>
                    <a:pt x="1781" y="595"/>
                    <a:pt x="1767" y="564"/>
                  </a:cubicBezTo>
                  <a:cubicBezTo>
                    <a:pt x="1701" y="408"/>
                    <a:pt x="1768" y="231"/>
                    <a:pt x="1922" y="159"/>
                  </a:cubicBezTo>
                  <a:cubicBezTo>
                    <a:pt x="1964" y="139"/>
                    <a:pt x="2009" y="129"/>
                    <a:pt x="2054" y="129"/>
                  </a:cubicBezTo>
                  <a:cubicBezTo>
                    <a:pt x="2090" y="129"/>
                    <a:pt x="2126" y="136"/>
                    <a:pt x="2161" y="149"/>
                  </a:cubicBezTo>
                  <a:cubicBezTo>
                    <a:pt x="2240" y="177"/>
                    <a:pt x="2303" y="236"/>
                    <a:pt x="2339" y="314"/>
                  </a:cubicBezTo>
                  <a:lnTo>
                    <a:pt x="2949" y="1503"/>
                  </a:lnTo>
                  <a:cubicBezTo>
                    <a:pt x="2960" y="1526"/>
                    <a:pt x="2982" y="1538"/>
                    <a:pt x="3006" y="1538"/>
                  </a:cubicBezTo>
                  <a:cubicBezTo>
                    <a:pt x="3016" y="1538"/>
                    <a:pt x="3026" y="1536"/>
                    <a:pt x="3036" y="1531"/>
                  </a:cubicBezTo>
                  <a:cubicBezTo>
                    <a:pt x="3068" y="1515"/>
                    <a:pt x="3081" y="1477"/>
                    <a:pt x="3064" y="1445"/>
                  </a:cubicBezTo>
                  <a:lnTo>
                    <a:pt x="2456" y="257"/>
                  </a:lnTo>
                  <a:cubicBezTo>
                    <a:pt x="2405" y="149"/>
                    <a:pt x="2317" y="67"/>
                    <a:pt x="2206" y="26"/>
                  </a:cubicBezTo>
                  <a:cubicBezTo>
                    <a:pt x="2157" y="9"/>
                    <a:pt x="2106" y="0"/>
                    <a:pt x="20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5"/>
            <p:cNvSpPr/>
            <p:nvPr/>
          </p:nvSpPr>
          <p:spPr>
            <a:xfrm>
              <a:off x="6129425" y="2620420"/>
              <a:ext cx="26635" cy="61272"/>
            </a:xfrm>
            <a:custGeom>
              <a:rect b="b" l="l" r="r" t="t"/>
              <a:pathLst>
                <a:path extrusionOk="0" h="1118" w="486">
                  <a:moveTo>
                    <a:pt x="485" y="1118"/>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5"/>
            <p:cNvSpPr/>
            <p:nvPr/>
          </p:nvSpPr>
          <p:spPr>
            <a:xfrm>
              <a:off x="6125424" y="2616912"/>
              <a:ext cx="34746" cy="68342"/>
            </a:xfrm>
            <a:custGeom>
              <a:rect b="b" l="l" r="r" t="t"/>
              <a:pathLst>
                <a:path extrusionOk="0" h="1247" w="634">
                  <a:moveTo>
                    <a:pt x="73" y="0"/>
                  </a:moveTo>
                  <a:cubicBezTo>
                    <a:pt x="65" y="0"/>
                    <a:pt x="56" y="2"/>
                    <a:pt x="48" y="6"/>
                  </a:cubicBezTo>
                  <a:cubicBezTo>
                    <a:pt x="16" y="19"/>
                    <a:pt x="0" y="59"/>
                    <a:pt x="14" y="91"/>
                  </a:cubicBezTo>
                  <a:lnTo>
                    <a:pt x="499" y="1208"/>
                  </a:lnTo>
                  <a:cubicBezTo>
                    <a:pt x="510" y="1232"/>
                    <a:pt x="535" y="1247"/>
                    <a:pt x="558" y="1247"/>
                  </a:cubicBezTo>
                  <a:cubicBezTo>
                    <a:pt x="568" y="1247"/>
                    <a:pt x="577" y="1246"/>
                    <a:pt x="584" y="1242"/>
                  </a:cubicBezTo>
                  <a:cubicBezTo>
                    <a:pt x="618" y="1227"/>
                    <a:pt x="633" y="1189"/>
                    <a:pt x="619" y="1156"/>
                  </a:cubicBezTo>
                  <a:lnTo>
                    <a:pt x="133" y="39"/>
                  </a:lnTo>
                  <a:cubicBezTo>
                    <a:pt x="123" y="15"/>
                    <a:pt x="98" y="0"/>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5"/>
            <p:cNvSpPr/>
            <p:nvPr/>
          </p:nvSpPr>
          <p:spPr>
            <a:xfrm>
              <a:off x="6099886" y="2650343"/>
              <a:ext cx="19730" cy="46858"/>
            </a:xfrm>
            <a:custGeom>
              <a:rect b="b" l="l" r="r" t="t"/>
              <a:pathLst>
                <a:path extrusionOk="0" h="855" w="360">
                  <a:moveTo>
                    <a:pt x="359" y="855"/>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5"/>
            <p:cNvSpPr/>
            <p:nvPr/>
          </p:nvSpPr>
          <p:spPr>
            <a:xfrm>
              <a:off x="6095775" y="2646835"/>
              <a:ext cx="27841" cy="53928"/>
            </a:xfrm>
            <a:custGeom>
              <a:rect b="b" l="l" r="r" t="t"/>
              <a:pathLst>
                <a:path extrusionOk="0" h="984" w="508">
                  <a:moveTo>
                    <a:pt x="76" y="0"/>
                  </a:moveTo>
                  <a:cubicBezTo>
                    <a:pt x="67" y="0"/>
                    <a:pt x="58" y="2"/>
                    <a:pt x="50" y="6"/>
                  </a:cubicBezTo>
                  <a:cubicBezTo>
                    <a:pt x="17" y="18"/>
                    <a:pt x="0" y="58"/>
                    <a:pt x="15" y="90"/>
                  </a:cubicBezTo>
                  <a:lnTo>
                    <a:pt x="375" y="944"/>
                  </a:lnTo>
                  <a:cubicBezTo>
                    <a:pt x="385" y="968"/>
                    <a:pt x="409" y="983"/>
                    <a:pt x="434" y="983"/>
                  </a:cubicBezTo>
                  <a:cubicBezTo>
                    <a:pt x="442" y="983"/>
                    <a:pt x="451" y="982"/>
                    <a:pt x="459" y="978"/>
                  </a:cubicBezTo>
                  <a:cubicBezTo>
                    <a:pt x="492" y="966"/>
                    <a:pt x="508" y="926"/>
                    <a:pt x="494" y="894"/>
                  </a:cubicBezTo>
                  <a:lnTo>
                    <a:pt x="134" y="41"/>
                  </a:lnTo>
                  <a:cubicBezTo>
                    <a:pt x="125" y="15"/>
                    <a:pt x="101" y="0"/>
                    <a:pt x="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5"/>
            <p:cNvSpPr/>
            <p:nvPr/>
          </p:nvSpPr>
          <p:spPr>
            <a:xfrm>
              <a:off x="6073141" y="2671662"/>
              <a:ext cx="14194" cy="36884"/>
            </a:xfrm>
            <a:custGeom>
              <a:rect b="b" l="l" r="r" t="t"/>
              <a:pathLst>
                <a:path extrusionOk="0" h="673" w="259">
                  <a:moveTo>
                    <a:pt x="259" y="672"/>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5"/>
            <p:cNvSpPr/>
            <p:nvPr/>
          </p:nvSpPr>
          <p:spPr>
            <a:xfrm>
              <a:off x="6069141" y="2668209"/>
              <a:ext cx="22251" cy="43844"/>
            </a:xfrm>
            <a:custGeom>
              <a:rect b="b" l="l" r="r" t="t"/>
              <a:pathLst>
                <a:path extrusionOk="0" h="800" w="406">
                  <a:moveTo>
                    <a:pt x="75" y="0"/>
                  </a:moveTo>
                  <a:cubicBezTo>
                    <a:pt x="67" y="0"/>
                    <a:pt x="59" y="2"/>
                    <a:pt x="52" y="5"/>
                  </a:cubicBezTo>
                  <a:cubicBezTo>
                    <a:pt x="17" y="17"/>
                    <a:pt x="1" y="56"/>
                    <a:pt x="13" y="89"/>
                  </a:cubicBezTo>
                  <a:lnTo>
                    <a:pt x="271" y="758"/>
                  </a:lnTo>
                  <a:cubicBezTo>
                    <a:pt x="281" y="784"/>
                    <a:pt x="306" y="800"/>
                    <a:pt x="332" y="800"/>
                  </a:cubicBezTo>
                  <a:cubicBezTo>
                    <a:pt x="339" y="800"/>
                    <a:pt x="347" y="799"/>
                    <a:pt x="355" y="796"/>
                  </a:cubicBezTo>
                  <a:cubicBezTo>
                    <a:pt x="389" y="783"/>
                    <a:pt x="405" y="746"/>
                    <a:pt x="392" y="712"/>
                  </a:cubicBezTo>
                  <a:lnTo>
                    <a:pt x="136" y="42"/>
                  </a:lnTo>
                  <a:cubicBezTo>
                    <a:pt x="125" y="17"/>
                    <a:pt x="101" y="0"/>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5"/>
            <p:cNvSpPr/>
            <p:nvPr/>
          </p:nvSpPr>
          <p:spPr>
            <a:xfrm>
              <a:off x="6185435" y="2673086"/>
              <a:ext cx="31677" cy="96786"/>
            </a:xfrm>
            <a:custGeom>
              <a:rect b="b" l="l" r="r" t="t"/>
              <a:pathLst>
                <a:path extrusionOk="0" h="1766" w="578">
                  <a:moveTo>
                    <a:pt x="307" y="1"/>
                  </a:moveTo>
                  <a:lnTo>
                    <a:pt x="1" y="1765"/>
                  </a:lnTo>
                  <a:cubicBezTo>
                    <a:pt x="578" y="953"/>
                    <a:pt x="307" y="1"/>
                    <a:pt x="307"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5"/>
            <p:cNvSpPr/>
            <p:nvPr/>
          </p:nvSpPr>
          <p:spPr>
            <a:xfrm>
              <a:off x="6181434" y="2669469"/>
              <a:ext cx="39186" cy="103910"/>
            </a:xfrm>
            <a:custGeom>
              <a:rect b="b" l="l" r="r" t="t"/>
              <a:pathLst>
                <a:path extrusionOk="0" h="1896" w="715">
                  <a:moveTo>
                    <a:pt x="380" y="1"/>
                  </a:moveTo>
                  <a:cubicBezTo>
                    <a:pt x="374" y="1"/>
                    <a:pt x="368" y="2"/>
                    <a:pt x="361" y="4"/>
                  </a:cubicBezTo>
                  <a:cubicBezTo>
                    <a:pt x="328" y="14"/>
                    <a:pt x="307" y="49"/>
                    <a:pt x="318" y="85"/>
                  </a:cubicBezTo>
                  <a:cubicBezTo>
                    <a:pt x="320" y="93"/>
                    <a:pt x="573" y="1013"/>
                    <a:pt x="21" y="1793"/>
                  </a:cubicBezTo>
                  <a:cubicBezTo>
                    <a:pt x="0" y="1823"/>
                    <a:pt x="8" y="1862"/>
                    <a:pt x="37" y="1883"/>
                  </a:cubicBezTo>
                  <a:cubicBezTo>
                    <a:pt x="48" y="1891"/>
                    <a:pt x="60" y="1896"/>
                    <a:pt x="74" y="1896"/>
                  </a:cubicBezTo>
                  <a:cubicBezTo>
                    <a:pt x="95" y="1896"/>
                    <a:pt x="114" y="1886"/>
                    <a:pt x="126" y="1866"/>
                  </a:cubicBezTo>
                  <a:cubicBezTo>
                    <a:pt x="714" y="1037"/>
                    <a:pt x="454" y="88"/>
                    <a:pt x="442" y="47"/>
                  </a:cubicBezTo>
                  <a:cubicBezTo>
                    <a:pt x="434" y="20"/>
                    <a:pt x="408"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5"/>
            <p:cNvSpPr/>
            <p:nvPr/>
          </p:nvSpPr>
          <p:spPr>
            <a:xfrm>
              <a:off x="5699268" y="2771240"/>
              <a:ext cx="58641" cy="137944"/>
            </a:xfrm>
            <a:custGeom>
              <a:rect b="b" l="l" r="r" t="t"/>
              <a:pathLst>
                <a:path extrusionOk="0" h="2517" w="1070">
                  <a:moveTo>
                    <a:pt x="693" y="1"/>
                  </a:moveTo>
                  <a:cubicBezTo>
                    <a:pt x="459" y="1"/>
                    <a:pt x="197" y="524"/>
                    <a:pt x="102" y="1196"/>
                  </a:cubicBezTo>
                  <a:cubicBezTo>
                    <a:pt x="1" y="1889"/>
                    <a:pt x="115" y="2479"/>
                    <a:pt x="357" y="2515"/>
                  </a:cubicBezTo>
                  <a:cubicBezTo>
                    <a:pt x="364" y="2516"/>
                    <a:pt x="372" y="2516"/>
                    <a:pt x="379" y="2516"/>
                  </a:cubicBezTo>
                  <a:cubicBezTo>
                    <a:pt x="614" y="2516"/>
                    <a:pt x="876" y="1992"/>
                    <a:pt x="971" y="1321"/>
                  </a:cubicBezTo>
                  <a:cubicBezTo>
                    <a:pt x="1070" y="627"/>
                    <a:pt x="956" y="36"/>
                    <a:pt x="716" y="2"/>
                  </a:cubicBezTo>
                  <a:cubicBezTo>
                    <a:pt x="709" y="1"/>
                    <a:pt x="701" y="1"/>
                    <a:pt x="693"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5"/>
            <p:cNvSpPr/>
            <p:nvPr/>
          </p:nvSpPr>
          <p:spPr>
            <a:xfrm>
              <a:off x="5698556" y="2767623"/>
              <a:ext cx="60121" cy="145178"/>
            </a:xfrm>
            <a:custGeom>
              <a:rect b="b" l="l" r="r" t="t"/>
              <a:pathLst>
                <a:path extrusionOk="0" h="2649" w="1097">
                  <a:moveTo>
                    <a:pt x="706" y="131"/>
                  </a:moveTo>
                  <a:cubicBezTo>
                    <a:pt x="711" y="131"/>
                    <a:pt x="714" y="131"/>
                    <a:pt x="719" y="133"/>
                  </a:cubicBezTo>
                  <a:cubicBezTo>
                    <a:pt x="803" y="146"/>
                    <a:pt x="878" y="279"/>
                    <a:pt x="920" y="494"/>
                  </a:cubicBezTo>
                  <a:cubicBezTo>
                    <a:pt x="967" y="734"/>
                    <a:pt x="967" y="1050"/>
                    <a:pt x="920" y="1378"/>
                  </a:cubicBezTo>
                  <a:cubicBezTo>
                    <a:pt x="824" y="2043"/>
                    <a:pt x="565" y="2518"/>
                    <a:pt x="391" y="2518"/>
                  </a:cubicBezTo>
                  <a:cubicBezTo>
                    <a:pt x="386" y="2518"/>
                    <a:pt x="382" y="2518"/>
                    <a:pt x="377" y="2517"/>
                  </a:cubicBezTo>
                  <a:cubicBezTo>
                    <a:pt x="293" y="2504"/>
                    <a:pt x="218" y="2370"/>
                    <a:pt x="177" y="2156"/>
                  </a:cubicBezTo>
                  <a:cubicBezTo>
                    <a:pt x="130" y="1915"/>
                    <a:pt x="130" y="1600"/>
                    <a:pt x="177" y="1272"/>
                  </a:cubicBezTo>
                  <a:cubicBezTo>
                    <a:pt x="272" y="606"/>
                    <a:pt x="531" y="131"/>
                    <a:pt x="706" y="131"/>
                  </a:cubicBezTo>
                  <a:close/>
                  <a:moveTo>
                    <a:pt x="705" y="1"/>
                  </a:moveTo>
                  <a:cubicBezTo>
                    <a:pt x="395" y="1"/>
                    <a:pt x="138" y="634"/>
                    <a:pt x="48" y="1252"/>
                  </a:cubicBezTo>
                  <a:cubicBezTo>
                    <a:pt x="0" y="1596"/>
                    <a:pt x="0" y="1926"/>
                    <a:pt x="49" y="2181"/>
                  </a:cubicBezTo>
                  <a:cubicBezTo>
                    <a:pt x="105" y="2463"/>
                    <a:pt x="211" y="2624"/>
                    <a:pt x="360" y="2645"/>
                  </a:cubicBezTo>
                  <a:cubicBezTo>
                    <a:pt x="370" y="2647"/>
                    <a:pt x="381" y="2648"/>
                    <a:pt x="392" y="2648"/>
                  </a:cubicBezTo>
                  <a:cubicBezTo>
                    <a:pt x="702" y="2648"/>
                    <a:pt x="958" y="2015"/>
                    <a:pt x="1049" y="1394"/>
                  </a:cubicBezTo>
                  <a:cubicBezTo>
                    <a:pt x="1096" y="1052"/>
                    <a:pt x="1096" y="723"/>
                    <a:pt x="1047" y="468"/>
                  </a:cubicBezTo>
                  <a:cubicBezTo>
                    <a:pt x="992" y="184"/>
                    <a:pt x="885" y="24"/>
                    <a:pt x="737" y="3"/>
                  </a:cubicBezTo>
                  <a:cubicBezTo>
                    <a:pt x="727" y="1"/>
                    <a:pt x="716" y="1"/>
                    <a:pt x="705"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5"/>
            <p:cNvSpPr/>
            <p:nvPr/>
          </p:nvSpPr>
          <p:spPr>
            <a:xfrm>
              <a:off x="5670167" y="2746250"/>
              <a:ext cx="233195" cy="185844"/>
            </a:xfrm>
            <a:custGeom>
              <a:rect b="b" l="l" r="r" t="t"/>
              <a:pathLst>
                <a:path extrusionOk="0" h="3391" w="4255">
                  <a:moveTo>
                    <a:pt x="3603" y="1"/>
                  </a:moveTo>
                  <a:cubicBezTo>
                    <a:pt x="3579" y="1"/>
                    <a:pt x="3555" y="3"/>
                    <a:pt x="3531" y="8"/>
                  </a:cubicBezTo>
                  <a:lnTo>
                    <a:pt x="1573" y="456"/>
                  </a:lnTo>
                  <a:cubicBezTo>
                    <a:pt x="962" y="596"/>
                    <a:pt x="1" y="1139"/>
                    <a:pt x="239" y="1719"/>
                  </a:cubicBezTo>
                  <a:lnTo>
                    <a:pt x="345" y="2715"/>
                  </a:lnTo>
                  <a:cubicBezTo>
                    <a:pt x="345" y="2715"/>
                    <a:pt x="637" y="2665"/>
                    <a:pt x="897" y="2665"/>
                  </a:cubicBezTo>
                  <a:cubicBezTo>
                    <a:pt x="1071" y="2665"/>
                    <a:pt x="1230" y="2688"/>
                    <a:pt x="1279" y="2762"/>
                  </a:cubicBezTo>
                  <a:cubicBezTo>
                    <a:pt x="1347" y="2863"/>
                    <a:pt x="1478" y="2954"/>
                    <a:pt x="1569" y="3033"/>
                  </a:cubicBezTo>
                  <a:cubicBezTo>
                    <a:pt x="1687" y="3138"/>
                    <a:pt x="1813" y="3236"/>
                    <a:pt x="1949" y="3315"/>
                  </a:cubicBezTo>
                  <a:cubicBezTo>
                    <a:pt x="2006" y="3348"/>
                    <a:pt x="2066" y="3378"/>
                    <a:pt x="2130" y="3388"/>
                  </a:cubicBezTo>
                  <a:cubicBezTo>
                    <a:pt x="2143" y="3390"/>
                    <a:pt x="2156" y="3391"/>
                    <a:pt x="2169" y="3391"/>
                  </a:cubicBezTo>
                  <a:cubicBezTo>
                    <a:pt x="2363" y="3391"/>
                    <a:pt x="2494" y="3162"/>
                    <a:pt x="2352" y="3002"/>
                  </a:cubicBezTo>
                  <a:lnTo>
                    <a:pt x="2127" y="2750"/>
                  </a:lnTo>
                  <a:lnTo>
                    <a:pt x="2127" y="2750"/>
                  </a:lnTo>
                  <a:cubicBezTo>
                    <a:pt x="2306" y="2920"/>
                    <a:pt x="2475" y="3068"/>
                    <a:pt x="2592" y="3169"/>
                  </a:cubicBezTo>
                  <a:cubicBezTo>
                    <a:pt x="2640" y="3210"/>
                    <a:pt x="2699" y="3231"/>
                    <a:pt x="2758" y="3231"/>
                  </a:cubicBezTo>
                  <a:cubicBezTo>
                    <a:pt x="2819" y="3231"/>
                    <a:pt x="2879" y="3210"/>
                    <a:pt x="2927" y="3168"/>
                  </a:cubicBezTo>
                  <a:cubicBezTo>
                    <a:pt x="3025" y="3082"/>
                    <a:pt x="3037" y="2935"/>
                    <a:pt x="2955" y="2836"/>
                  </a:cubicBezTo>
                  <a:lnTo>
                    <a:pt x="2488" y="2264"/>
                  </a:lnTo>
                  <a:lnTo>
                    <a:pt x="2488" y="2264"/>
                  </a:lnTo>
                  <a:cubicBezTo>
                    <a:pt x="2799" y="2606"/>
                    <a:pt x="3036" y="2809"/>
                    <a:pt x="3186" y="2920"/>
                  </a:cubicBezTo>
                  <a:cubicBezTo>
                    <a:pt x="3234" y="2957"/>
                    <a:pt x="3291" y="2975"/>
                    <a:pt x="3348" y="2975"/>
                  </a:cubicBezTo>
                  <a:cubicBezTo>
                    <a:pt x="3412" y="2975"/>
                    <a:pt x="3477" y="2952"/>
                    <a:pt x="3528" y="2908"/>
                  </a:cubicBezTo>
                  <a:lnTo>
                    <a:pt x="3550" y="2889"/>
                  </a:lnTo>
                  <a:cubicBezTo>
                    <a:pt x="3661" y="2793"/>
                    <a:pt x="3720" y="2592"/>
                    <a:pt x="3623" y="2480"/>
                  </a:cubicBezTo>
                  <a:lnTo>
                    <a:pt x="3568" y="2405"/>
                  </a:lnTo>
                  <a:lnTo>
                    <a:pt x="3568" y="2405"/>
                  </a:lnTo>
                  <a:cubicBezTo>
                    <a:pt x="3640" y="2484"/>
                    <a:pt x="3740" y="2524"/>
                    <a:pt x="3839" y="2524"/>
                  </a:cubicBezTo>
                  <a:cubicBezTo>
                    <a:pt x="3924" y="2524"/>
                    <a:pt x="4009" y="2495"/>
                    <a:pt x="4078" y="2435"/>
                  </a:cubicBezTo>
                  <a:cubicBezTo>
                    <a:pt x="4237" y="2303"/>
                    <a:pt x="4255" y="2070"/>
                    <a:pt x="4121" y="1914"/>
                  </a:cubicBezTo>
                  <a:lnTo>
                    <a:pt x="3303" y="892"/>
                  </a:lnTo>
                  <a:lnTo>
                    <a:pt x="3783" y="633"/>
                  </a:lnTo>
                  <a:cubicBezTo>
                    <a:pt x="3900" y="583"/>
                    <a:pt x="3976" y="496"/>
                    <a:pt x="3974" y="368"/>
                  </a:cubicBezTo>
                  <a:cubicBezTo>
                    <a:pt x="3972" y="161"/>
                    <a:pt x="3801" y="1"/>
                    <a:pt x="3603"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5"/>
            <p:cNvSpPr/>
            <p:nvPr/>
          </p:nvSpPr>
          <p:spPr>
            <a:xfrm>
              <a:off x="5676415" y="2742852"/>
              <a:ext cx="228427" cy="192914"/>
            </a:xfrm>
            <a:custGeom>
              <a:rect b="b" l="l" r="r" t="t"/>
              <a:pathLst>
                <a:path extrusionOk="0" h="3520" w="4168">
                  <a:moveTo>
                    <a:pt x="3485" y="128"/>
                  </a:moveTo>
                  <a:cubicBezTo>
                    <a:pt x="3555" y="128"/>
                    <a:pt x="3623" y="151"/>
                    <a:pt x="3679" y="196"/>
                  </a:cubicBezTo>
                  <a:cubicBezTo>
                    <a:pt x="3748" y="256"/>
                    <a:pt x="3790" y="341"/>
                    <a:pt x="3791" y="432"/>
                  </a:cubicBezTo>
                  <a:cubicBezTo>
                    <a:pt x="3793" y="522"/>
                    <a:pt x="3742" y="591"/>
                    <a:pt x="3634" y="637"/>
                  </a:cubicBezTo>
                  <a:lnTo>
                    <a:pt x="3155" y="897"/>
                  </a:lnTo>
                  <a:cubicBezTo>
                    <a:pt x="3137" y="906"/>
                    <a:pt x="3126" y="922"/>
                    <a:pt x="3121" y="942"/>
                  </a:cubicBezTo>
                  <a:cubicBezTo>
                    <a:pt x="3118" y="959"/>
                    <a:pt x="3123" y="979"/>
                    <a:pt x="3135" y="994"/>
                  </a:cubicBezTo>
                  <a:lnTo>
                    <a:pt x="3952" y="2017"/>
                  </a:lnTo>
                  <a:lnTo>
                    <a:pt x="3954" y="2018"/>
                  </a:lnTo>
                  <a:cubicBezTo>
                    <a:pt x="4008" y="2080"/>
                    <a:pt x="4034" y="2158"/>
                    <a:pt x="4027" y="2240"/>
                  </a:cubicBezTo>
                  <a:cubicBezTo>
                    <a:pt x="4022" y="2322"/>
                    <a:pt x="3985" y="2395"/>
                    <a:pt x="3923" y="2448"/>
                  </a:cubicBezTo>
                  <a:cubicBezTo>
                    <a:pt x="3865" y="2498"/>
                    <a:pt x="3795" y="2523"/>
                    <a:pt x="3725" y="2523"/>
                  </a:cubicBezTo>
                  <a:cubicBezTo>
                    <a:pt x="3643" y="2523"/>
                    <a:pt x="3562" y="2489"/>
                    <a:pt x="3502" y="2425"/>
                  </a:cubicBezTo>
                  <a:cubicBezTo>
                    <a:pt x="3489" y="2410"/>
                    <a:pt x="3471" y="2403"/>
                    <a:pt x="3454" y="2403"/>
                  </a:cubicBezTo>
                  <a:cubicBezTo>
                    <a:pt x="3440" y="2403"/>
                    <a:pt x="3426" y="2408"/>
                    <a:pt x="3414" y="2417"/>
                  </a:cubicBezTo>
                  <a:cubicBezTo>
                    <a:pt x="3386" y="2439"/>
                    <a:pt x="3381" y="2479"/>
                    <a:pt x="3402" y="2505"/>
                  </a:cubicBezTo>
                  <a:lnTo>
                    <a:pt x="3461" y="2585"/>
                  </a:lnTo>
                  <a:cubicBezTo>
                    <a:pt x="3502" y="2634"/>
                    <a:pt x="3495" y="2703"/>
                    <a:pt x="3488" y="2739"/>
                  </a:cubicBezTo>
                  <a:cubicBezTo>
                    <a:pt x="3474" y="2802"/>
                    <a:pt x="3440" y="2864"/>
                    <a:pt x="3394" y="2903"/>
                  </a:cubicBezTo>
                  <a:lnTo>
                    <a:pt x="3373" y="2923"/>
                  </a:lnTo>
                  <a:cubicBezTo>
                    <a:pt x="3333" y="2956"/>
                    <a:pt x="3285" y="2973"/>
                    <a:pt x="3237" y="2973"/>
                  </a:cubicBezTo>
                  <a:cubicBezTo>
                    <a:pt x="3193" y="2973"/>
                    <a:pt x="3149" y="2959"/>
                    <a:pt x="3111" y="2931"/>
                  </a:cubicBezTo>
                  <a:cubicBezTo>
                    <a:pt x="2970" y="2825"/>
                    <a:pt x="2735" y="2625"/>
                    <a:pt x="2424" y="2282"/>
                  </a:cubicBezTo>
                  <a:cubicBezTo>
                    <a:pt x="2411" y="2268"/>
                    <a:pt x="2393" y="2261"/>
                    <a:pt x="2375" y="2261"/>
                  </a:cubicBezTo>
                  <a:cubicBezTo>
                    <a:pt x="2360" y="2261"/>
                    <a:pt x="2345" y="2267"/>
                    <a:pt x="2333" y="2277"/>
                  </a:cubicBezTo>
                  <a:cubicBezTo>
                    <a:pt x="2307" y="2301"/>
                    <a:pt x="2304" y="2342"/>
                    <a:pt x="2325" y="2369"/>
                  </a:cubicBezTo>
                  <a:lnTo>
                    <a:pt x="2792" y="2940"/>
                  </a:lnTo>
                  <a:cubicBezTo>
                    <a:pt x="2852" y="3014"/>
                    <a:pt x="2843" y="3121"/>
                    <a:pt x="2772" y="3183"/>
                  </a:cubicBezTo>
                  <a:cubicBezTo>
                    <a:pt x="2735" y="3215"/>
                    <a:pt x="2690" y="3230"/>
                    <a:pt x="2646" y="3230"/>
                  </a:cubicBezTo>
                  <a:cubicBezTo>
                    <a:pt x="2602" y="3230"/>
                    <a:pt x="2558" y="3215"/>
                    <a:pt x="2522" y="3184"/>
                  </a:cubicBezTo>
                  <a:cubicBezTo>
                    <a:pt x="2413" y="3091"/>
                    <a:pt x="2243" y="2943"/>
                    <a:pt x="2058" y="2767"/>
                  </a:cubicBezTo>
                  <a:cubicBezTo>
                    <a:pt x="2046" y="2755"/>
                    <a:pt x="2030" y="2748"/>
                    <a:pt x="2013" y="2748"/>
                  </a:cubicBezTo>
                  <a:cubicBezTo>
                    <a:pt x="1997" y="2748"/>
                    <a:pt x="1981" y="2755"/>
                    <a:pt x="1968" y="2767"/>
                  </a:cubicBezTo>
                  <a:cubicBezTo>
                    <a:pt x="1944" y="2790"/>
                    <a:pt x="1942" y="2830"/>
                    <a:pt x="1966" y="2856"/>
                  </a:cubicBezTo>
                  <a:lnTo>
                    <a:pt x="2192" y="3107"/>
                  </a:lnTo>
                  <a:cubicBezTo>
                    <a:pt x="2241" y="3161"/>
                    <a:pt x="2249" y="3231"/>
                    <a:pt x="2215" y="3293"/>
                  </a:cubicBezTo>
                  <a:cubicBezTo>
                    <a:pt x="2190" y="3339"/>
                    <a:pt x="2136" y="3389"/>
                    <a:pt x="2059" y="3389"/>
                  </a:cubicBezTo>
                  <a:cubicBezTo>
                    <a:pt x="2050" y="3389"/>
                    <a:pt x="2040" y="3388"/>
                    <a:pt x="2030" y="3387"/>
                  </a:cubicBezTo>
                  <a:cubicBezTo>
                    <a:pt x="1973" y="3377"/>
                    <a:pt x="1917" y="3349"/>
                    <a:pt x="1870" y="3322"/>
                  </a:cubicBezTo>
                  <a:cubicBezTo>
                    <a:pt x="1754" y="3255"/>
                    <a:pt x="1636" y="3168"/>
                    <a:pt x="1500" y="3047"/>
                  </a:cubicBezTo>
                  <a:cubicBezTo>
                    <a:pt x="1474" y="3024"/>
                    <a:pt x="1445" y="3002"/>
                    <a:pt x="1417" y="2978"/>
                  </a:cubicBezTo>
                  <a:cubicBezTo>
                    <a:pt x="1346" y="2920"/>
                    <a:pt x="1266" y="2853"/>
                    <a:pt x="1221" y="2789"/>
                  </a:cubicBezTo>
                  <a:cubicBezTo>
                    <a:pt x="1157" y="2690"/>
                    <a:pt x="971" y="2661"/>
                    <a:pt x="774" y="2661"/>
                  </a:cubicBezTo>
                  <a:cubicBezTo>
                    <a:pt x="598" y="2661"/>
                    <a:pt x="410" y="2685"/>
                    <a:pt x="287" y="2700"/>
                  </a:cubicBezTo>
                  <a:lnTo>
                    <a:pt x="188" y="1772"/>
                  </a:lnTo>
                  <a:cubicBezTo>
                    <a:pt x="187" y="1766"/>
                    <a:pt x="184" y="1760"/>
                    <a:pt x="182" y="1753"/>
                  </a:cubicBezTo>
                  <a:cubicBezTo>
                    <a:pt x="133" y="1633"/>
                    <a:pt x="141" y="1504"/>
                    <a:pt x="208" y="1374"/>
                  </a:cubicBezTo>
                  <a:cubicBezTo>
                    <a:pt x="392" y="1016"/>
                    <a:pt x="996" y="689"/>
                    <a:pt x="1470" y="580"/>
                  </a:cubicBezTo>
                  <a:lnTo>
                    <a:pt x="3427" y="133"/>
                  </a:lnTo>
                  <a:cubicBezTo>
                    <a:pt x="3446" y="129"/>
                    <a:pt x="3465" y="128"/>
                    <a:pt x="3485" y="128"/>
                  </a:cubicBezTo>
                  <a:close/>
                  <a:moveTo>
                    <a:pt x="3489" y="0"/>
                  </a:moveTo>
                  <a:cubicBezTo>
                    <a:pt x="3461" y="0"/>
                    <a:pt x="3432" y="3"/>
                    <a:pt x="3404" y="9"/>
                  </a:cubicBezTo>
                  <a:lnTo>
                    <a:pt x="1444" y="458"/>
                  </a:lnTo>
                  <a:cubicBezTo>
                    <a:pt x="947" y="572"/>
                    <a:pt x="306" y="912"/>
                    <a:pt x="95" y="1319"/>
                  </a:cubicBezTo>
                  <a:cubicBezTo>
                    <a:pt x="11" y="1482"/>
                    <a:pt x="1" y="1643"/>
                    <a:pt x="62" y="1799"/>
                  </a:cubicBezTo>
                  <a:lnTo>
                    <a:pt x="167" y="2786"/>
                  </a:lnTo>
                  <a:cubicBezTo>
                    <a:pt x="169" y="2803"/>
                    <a:pt x="178" y="2820"/>
                    <a:pt x="193" y="2830"/>
                  </a:cubicBezTo>
                  <a:cubicBezTo>
                    <a:pt x="204" y="2838"/>
                    <a:pt x="218" y="2843"/>
                    <a:pt x="232" y="2843"/>
                  </a:cubicBezTo>
                  <a:cubicBezTo>
                    <a:pt x="236" y="2843"/>
                    <a:pt x="240" y="2842"/>
                    <a:pt x="244" y="2842"/>
                  </a:cubicBezTo>
                  <a:cubicBezTo>
                    <a:pt x="424" y="2811"/>
                    <a:pt x="621" y="2792"/>
                    <a:pt x="782" y="2792"/>
                  </a:cubicBezTo>
                  <a:cubicBezTo>
                    <a:pt x="951" y="2792"/>
                    <a:pt x="1081" y="2813"/>
                    <a:pt x="1112" y="2860"/>
                  </a:cubicBezTo>
                  <a:cubicBezTo>
                    <a:pt x="1167" y="2941"/>
                    <a:pt x="1257" y="3014"/>
                    <a:pt x="1334" y="3078"/>
                  </a:cubicBezTo>
                  <a:cubicBezTo>
                    <a:pt x="1362" y="3101"/>
                    <a:pt x="1390" y="3123"/>
                    <a:pt x="1413" y="3144"/>
                  </a:cubicBezTo>
                  <a:cubicBezTo>
                    <a:pt x="1556" y="3271"/>
                    <a:pt x="1681" y="3364"/>
                    <a:pt x="1805" y="3434"/>
                  </a:cubicBezTo>
                  <a:cubicBezTo>
                    <a:pt x="1863" y="3468"/>
                    <a:pt x="1932" y="3504"/>
                    <a:pt x="2010" y="3515"/>
                  </a:cubicBezTo>
                  <a:cubicBezTo>
                    <a:pt x="2026" y="3517"/>
                    <a:pt x="2042" y="3519"/>
                    <a:pt x="2058" y="3519"/>
                  </a:cubicBezTo>
                  <a:cubicBezTo>
                    <a:pt x="2171" y="3519"/>
                    <a:pt x="2274" y="3458"/>
                    <a:pt x="2326" y="3356"/>
                  </a:cubicBezTo>
                  <a:cubicBezTo>
                    <a:pt x="2350" y="3313"/>
                    <a:pt x="2363" y="3266"/>
                    <a:pt x="2363" y="3219"/>
                  </a:cubicBezTo>
                  <a:cubicBezTo>
                    <a:pt x="2390" y="3242"/>
                    <a:pt x="2415" y="3263"/>
                    <a:pt x="2436" y="3283"/>
                  </a:cubicBezTo>
                  <a:cubicBezTo>
                    <a:pt x="2497" y="3334"/>
                    <a:pt x="2571" y="3360"/>
                    <a:pt x="2645" y="3360"/>
                  </a:cubicBezTo>
                  <a:cubicBezTo>
                    <a:pt x="2720" y="3360"/>
                    <a:pt x="2795" y="3334"/>
                    <a:pt x="2856" y="3281"/>
                  </a:cubicBezTo>
                  <a:cubicBezTo>
                    <a:pt x="2947" y="3201"/>
                    <a:pt x="2979" y="3081"/>
                    <a:pt x="2950" y="2972"/>
                  </a:cubicBezTo>
                  <a:lnTo>
                    <a:pt x="2950" y="2972"/>
                  </a:lnTo>
                  <a:cubicBezTo>
                    <a:pt x="2980" y="2996"/>
                    <a:pt x="3007" y="3018"/>
                    <a:pt x="3032" y="3037"/>
                  </a:cubicBezTo>
                  <a:cubicBezTo>
                    <a:pt x="3093" y="3082"/>
                    <a:pt x="3165" y="3105"/>
                    <a:pt x="3236" y="3105"/>
                  </a:cubicBezTo>
                  <a:cubicBezTo>
                    <a:pt x="3314" y="3105"/>
                    <a:pt x="3392" y="3077"/>
                    <a:pt x="3457" y="3022"/>
                  </a:cubicBezTo>
                  <a:lnTo>
                    <a:pt x="3478" y="3003"/>
                  </a:lnTo>
                  <a:cubicBezTo>
                    <a:pt x="3578" y="2917"/>
                    <a:pt x="3639" y="2769"/>
                    <a:pt x="3622" y="2640"/>
                  </a:cubicBezTo>
                  <a:lnTo>
                    <a:pt x="3622" y="2640"/>
                  </a:lnTo>
                  <a:cubicBezTo>
                    <a:pt x="3656" y="2649"/>
                    <a:pt x="3691" y="2653"/>
                    <a:pt x="3727" y="2653"/>
                  </a:cubicBezTo>
                  <a:cubicBezTo>
                    <a:pt x="3827" y="2653"/>
                    <a:pt x="3926" y="2619"/>
                    <a:pt x="4008" y="2549"/>
                  </a:cubicBezTo>
                  <a:cubicBezTo>
                    <a:pt x="4096" y="2473"/>
                    <a:pt x="4149" y="2367"/>
                    <a:pt x="4158" y="2251"/>
                  </a:cubicBezTo>
                  <a:cubicBezTo>
                    <a:pt x="4168" y="2136"/>
                    <a:pt x="4130" y="2025"/>
                    <a:pt x="4054" y="1937"/>
                  </a:cubicBezTo>
                  <a:lnTo>
                    <a:pt x="3286" y="977"/>
                  </a:lnTo>
                  <a:lnTo>
                    <a:pt x="3694" y="756"/>
                  </a:lnTo>
                  <a:cubicBezTo>
                    <a:pt x="3844" y="691"/>
                    <a:pt x="3926" y="575"/>
                    <a:pt x="3925" y="432"/>
                  </a:cubicBezTo>
                  <a:cubicBezTo>
                    <a:pt x="3924" y="302"/>
                    <a:pt x="3864" y="180"/>
                    <a:pt x="3764" y="98"/>
                  </a:cubicBezTo>
                  <a:cubicBezTo>
                    <a:pt x="3686" y="35"/>
                    <a:pt x="3590" y="0"/>
                    <a:pt x="3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5"/>
            <p:cNvSpPr/>
            <p:nvPr/>
          </p:nvSpPr>
          <p:spPr>
            <a:xfrm>
              <a:off x="5824989" y="2832949"/>
              <a:ext cx="44008" cy="48393"/>
            </a:xfrm>
            <a:custGeom>
              <a:rect b="b" l="l" r="r" t="t"/>
              <a:pathLst>
                <a:path extrusionOk="0" h="883" w="803">
                  <a:moveTo>
                    <a:pt x="0" y="0"/>
                  </a:moveTo>
                  <a:lnTo>
                    <a:pt x="803" y="88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5"/>
            <p:cNvSpPr/>
            <p:nvPr/>
          </p:nvSpPr>
          <p:spPr>
            <a:xfrm>
              <a:off x="5820988" y="2829497"/>
              <a:ext cx="52010" cy="55408"/>
            </a:xfrm>
            <a:custGeom>
              <a:rect b="b" l="l" r="r" t="t"/>
              <a:pathLst>
                <a:path extrusionOk="0" h="1011" w="949">
                  <a:moveTo>
                    <a:pt x="74" y="0"/>
                  </a:moveTo>
                  <a:cubicBezTo>
                    <a:pt x="58" y="0"/>
                    <a:pt x="42" y="6"/>
                    <a:pt x="30" y="16"/>
                  </a:cubicBezTo>
                  <a:cubicBezTo>
                    <a:pt x="4" y="41"/>
                    <a:pt x="1" y="82"/>
                    <a:pt x="26" y="109"/>
                  </a:cubicBezTo>
                  <a:lnTo>
                    <a:pt x="828" y="990"/>
                  </a:lnTo>
                  <a:cubicBezTo>
                    <a:pt x="840" y="1004"/>
                    <a:pt x="857" y="1011"/>
                    <a:pt x="876" y="1011"/>
                  </a:cubicBezTo>
                  <a:cubicBezTo>
                    <a:pt x="891" y="1011"/>
                    <a:pt x="907" y="1004"/>
                    <a:pt x="919" y="993"/>
                  </a:cubicBezTo>
                  <a:cubicBezTo>
                    <a:pt x="945" y="969"/>
                    <a:pt x="948" y="928"/>
                    <a:pt x="923" y="902"/>
                  </a:cubicBezTo>
                  <a:lnTo>
                    <a:pt x="122" y="21"/>
                  </a:lnTo>
                  <a:cubicBezTo>
                    <a:pt x="109" y="7"/>
                    <a:pt x="91" y="0"/>
                    <a:pt x="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5"/>
            <p:cNvSpPr/>
            <p:nvPr/>
          </p:nvSpPr>
          <p:spPr>
            <a:xfrm>
              <a:off x="5796491" y="2859310"/>
              <a:ext cx="33924" cy="36391"/>
            </a:xfrm>
            <a:custGeom>
              <a:rect b="b" l="l" r="r" t="t"/>
              <a:pathLst>
                <a:path extrusionOk="0" h="664" w="619">
                  <a:moveTo>
                    <a:pt x="1" y="1"/>
                  </a:moveTo>
                  <a:lnTo>
                    <a:pt x="618" y="664"/>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5"/>
            <p:cNvSpPr/>
            <p:nvPr/>
          </p:nvSpPr>
          <p:spPr>
            <a:xfrm>
              <a:off x="5792490" y="2855693"/>
              <a:ext cx="41871" cy="43570"/>
            </a:xfrm>
            <a:custGeom>
              <a:rect b="b" l="l" r="r" t="t"/>
              <a:pathLst>
                <a:path extrusionOk="0" h="795" w="764">
                  <a:moveTo>
                    <a:pt x="74" y="1"/>
                  </a:moveTo>
                  <a:cubicBezTo>
                    <a:pt x="58" y="1"/>
                    <a:pt x="41" y="7"/>
                    <a:pt x="29" y="19"/>
                  </a:cubicBezTo>
                  <a:cubicBezTo>
                    <a:pt x="2" y="43"/>
                    <a:pt x="1" y="85"/>
                    <a:pt x="26" y="111"/>
                  </a:cubicBezTo>
                  <a:lnTo>
                    <a:pt x="643" y="773"/>
                  </a:lnTo>
                  <a:cubicBezTo>
                    <a:pt x="656" y="788"/>
                    <a:pt x="674" y="794"/>
                    <a:pt x="691" y="794"/>
                  </a:cubicBezTo>
                  <a:cubicBezTo>
                    <a:pt x="707" y="794"/>
                    <a:pt x="723" y="789"/>
                    <a:pt x="736" y="778"/>
                  </a:cubicBezTo>
                  <a:cubicBezTo>
                    <a:pt x="763" y="753"/>
                    <a:pt x="764" y="711"/>
                    <a:pt x="739" y="685"/>
                  </a:cubicBezTo>
                  <a:lnTo>
                    <a:pt x="121" y="22"/>
                  </a:lnTo>
                  <a:cubicBezTo>
                    <a:pt x="109" y="8"/>
                    <a:pt x="91" y="1"/>
                    <a:pt x="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5"/>
            <p:cNvSpPr/>
            <p:nvPr/>
          </p:nvSpPr>
          <p:spPr>
            <a:xfrm>
              <a:off x="5773528" y="2883588"/>
              <a:ext cx="27128" cy="27403"/>
            </a:xfrm>
            <a:custGeom>
              <a:rect b="b" l="l" r="r" t="t"/>
              <a:pathLst>
                <a:path extrusionOk="0" h="500" w="495">
                  <a:moveTo>
                    <a:pt x="0" y="1"/>
                  </a:moveTo>
                  <a:lnTo>
                    <a:pt x="494" y="50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5"/>
            <p:cNvSpPr/>
            <p:nvPr/>
          </p:nvSpPr>
          <p:spPr>
            <a:xfrm>
              <a:off x="5769691" y="2880081"/>
              <a:ext cx="34856" cy="34472"/>
            </a:xfrm>
            <a:custGeom>
              <a:rect b="b" l="l" r="r" t="t"/>
              <a:pathLst>
                <a:path extrusionOk="0" h="629" w="636">
                  <a:moveTo>
                    <a:pt x="70" y="0"/>
                  </a:moveTo>
                  <a:cubicBezTo>
                    <a:pt x="54" y="0"/>
                    <a:pt x="37" y="6"/>
                    <a:pt x="26" y="19"/>
                  </a:cubicBezTo>
                  <a:cubicBezTo>
                    <a:pt x="1" y="45"/>
                    <a:pt x="1" y="85"/>
                    <a:pt x="26" y="110"/>
                  </a:cubicBezTo>
                  <a:lnTo>
                    <a:pt x="520" y="609"/>
                  </a:lnTo>
                  <a:cubicBezTo>
                    <a:pt x="531" y="622"/>
                    <a:pt x="548" y="628"/>
                    <a:pt x="565" y="628"/>
                  </a:cubicBezTo>
                  <a:cubicBezTo>
                    <a:pt x="582" y="628"/>
                    <a:pt x="597" y="622"/>
                    <a:pt x="612" y="609"/>
                  </a:cubicBezTo>
                  <a:cubicBezTo>
                    <a:pt x="636" y="583"/>
                    <a:pt x="636" y="543"/>
                    <a:pt x="612" y="517"/>
                  </a:cubicBezTo>
                  <a:lnTo>
                    <a:pt x="117" y="19"/>
                  </a:lnTo>
                  <a:cubicBezTo>
                    <a:pt x="104" y="7"/>
                    <a:pt x="87" y="0"/>
                    <a:pt x="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5"/>
            <p:cNvSpPr/>
            <p:nvPr/>
          </p:nvSpPr>
          <p:spPr>
            <a:xfrm>
              <a:off x="5839567" y="2782859"/>
              <a:ext cx="19017" cy="21538"/>
            </a:xfrm>
            <a:custGeom>
              <a:rect b="b" l="l" r="r" t="t"/>
              <a:pathLst>
                <a:path extrusionOk="0" h="393" w="347">
                  <a:moveTo>
                    <a:pt x="0" y="1"/>
                  </a:moveTo>
                  <a:lnTo>
                    <a:pt x="347" y="39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5"/>
            <p:cNvSpPr/>
            <p:nvPr/>
          </p:nvSpPr>
          <p:spPr>
            <a:xfrm>
              <a:off x="5835675" y="2779296"/>
              <a:ext cx="26909" cy="28608"/>
            </a:xfrm>
            <a:custGeom>
              <a:rect b="b" l="l" r="r" t="t"/>
              <a:pathLst>
                <a:path extrusionOk="0" h="522" w="491">
                  <a:moveTo>
                    <a:pt x="73" y="0"/>
                  </a:moveTo>
                  <a:cubicBezTo>
                    <a:pt x="57" y="0"/>
                    <a:pt x="41" y="6"/>
                    <a:pt x="29" y="17"/>
                  </a:cubicBezTo>
                  <a:cubicBezTo>
                    <a:pt x="3" y="41"/>
                    <a:pt x="1" y="81"/>
                    <a:pt x="23" y="109"/>
                  </a:cubicBezTo>
                  <a:lnTo>
                    <a:pt x="370" y="500"/>
                  </a:lnTo>
                  <a:cubicBezTo>
                    <a:pt x="382" y="514"/>
                    <a:pt x="400" y="521"/>
                    <a:pt x="418" y="521"/>
                  </a:cubicBezTo>
                  <a:cubicBezTo>
                    <a:pt x="433" y="521"/>
                    <a:pt x="449" y="516"/>
                    <a:pt x="462" y="505"/>
                  </a:cubicBezTo>
                  <a:cubicBezTo>
                    <a:pt x="488" y="480"/>
                    <a:pt x="490" y="439"/>
                    <a:pt x="468" y="412"/>
                  </a:cubicBezTo>
                  <a:lnTo>
                    <a:pt x="121" y="22"/>
                  </a:lnTo>
                  <a:cubicBezTo>
                    <a:pt x="108" y="7"/>
                    <a:pt x="90" y="0"/>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5"/>
            <p:cNvSpPr/>
            <p:nvPr/>
          </p:nvSpPr>
          <p:spPr>
            <a:xfrm>
              <a:off x="5429797" y="2563753"/>
              <a:ext cx="305922" cy="354588"/>
            </a:xfrm>
            <a:custGeom>
              <a:rect b="b" l="l" r="r" t="t"/>
              <a:pathLst>
                <a:path extrusionOk="0" h="6470" w="5582">
                  <a:moveTo>
                    <a:pt x="990" y="0"/>
                  </a:moveTo>
                  <a:lnTo>
                    <a:pt x="70" y="3950"/>
                  </a:lnTo>
                  <a:cubicBezTo>
                    <a:pt x="1" y="4525"/>
                    <a:pt x="151" y="5073"/>
                    <a:pt x="455" y="5513"/>
                  </a:cubicBezTo>
                  <a:cubicBezTo>
                    <a:pt x="878" y="6123"/>
                    <a:pt x="1584" y="6469"/>
                    <a:pt x="2323" y="6469"/>
                  </a:cubicBezTo>
                  <a:cubicBezTo>
                    <a:pt x="2361" y="6469"/>
                    <a:pt x="2399" y="6469"/>
                    <a:pt x="2437" y="6467"/>
                  </a:cubicBezTo>
                  <a:lnTo>
                    <a:pt x="5238" y="6301"/>
                  </a:lnTo>
                  <a:cubicBezTo>
                    <a:pt x="5191" y="6177"/>
                    <a:pt x="5157" y="6046"/>
                    <a:pt x="5144" y="5914"/>
                  </a:cubicBezTo>
                  <a:cubicBezTo>
                    <a:pt x="5073" y="5202"/>
                    <a:pt x="5223" y="4485"/>
                    <a:pt x="5553" y="3843"/>
                  </a:cubicBezTo>
                  <a:cubicBezTo>
                    <a:pt x="5575" y="3801"/>
                    <a:pt x="5581" y="3775"/>
                    <a:pt x="5567" y="3774"/>
                  </a:cubicBezTo>
                  <a:cubicBezTo>
                    <a:pt x="5039" y="3708"/>
                    <a:pt x="3426" y="3510"/>
                    <a:pt x="3427" y="3500"/>
                  </a:cubicBezTo>
                  <a:lnTo>
                    <a:pt x="3878" y="229"/>
                  </a:lnTo>
                  <a:lnTo>
                    <a:pt x="9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5"/>
            <p:cNvSpPr/>
            <p:nvPr/>
          </p:nvSpPr>
          <p:spPr>
            <a:xfrm>
              <a:off x="5426234" y="2560136"/>
              <a:ext cx="313101" cy="361768"/>
            </a:xfrm>
            <a:custGeom>
              <a:rect b="b" l="l" r="r" t="t"/>
              <a:pathLst>
                <a:path extrusionOk="0" h="6601" w="5713">
                  <a:moveTo>
                    <a:pt x="1054" y="0"/>
                  </a:moveTo>
                  <a:cubicBezTo>
                    <a:pt x="1025" y="0"/>
                    <a:pt x="998" y="20"/>
                    <a:pt x="992" y="51"/>
                  </a:cubicBezTo>
                  <a:lnTo>
                    <a:pt x="70" y="4007"/>
                  </a:lnTo>
                  <a:cubicBezTo>
                    <a:pt x="1" y="4575"/>
                    <a:pt x="141" y="5146"/>
                    <a:pt x="467" y="5615"/>
                  </a:cubicBezTo>
                  <a:cubicBezTo>
                    <a:pt x="892" y="6231"/>
                    <a:pt x="1620" y="6600"/>
                    <a:pt x="2389" y="6600"/>
                  </a:cubicBezTo>
                  <a:cubicBezTo>
                    <a:pt x="2428" y="6600"/>
                    <a:pt x="2466" y="6600"/>
                    <a:pt x="2504" y="6596"/>
                  </a:cubicBezTo>
                  <a:lnTo>
                    <a:pt x="5305" y="6430"/>
                  </a:lnTo>
                  <a:cubicBezTo>
                    <a:pt x="5325" y="6429"/>
                    <a:pt x="5344" y="6418"/>
                    <a:pt x="5356" y="6400"/>
                  </a:cubicBezTo>
                  <a:cubicBezTo>
                    <a:pt x="5367" y="6383"/>
                    <a:pt x="5370" y="6362"/>
                    <a:pt x="5362" y="6342"/>
                  </a:cubicBezTo>
                  <a:cubicBezTo>
                    <a:pt x="5315" y="6218"/>
                    <a:pt x="5285" y="6093"/>
                    <a:pt x="5273" y="5971"/>
                  </a:cubicBezTo>
                  <a:cubicBezTo>
                    <a:pt x="5202" y="5286"/>
                    <a:pt x="5341" y="4583"/>
                    <a:pt x="5673" y="3937"/>
                  </a:cubicBezTo>
                  <a:cubicBezTo>
                    <a:pt x="5699" y="3886"/>
                    <a:pt x="5713" y="3847"/>
                    <a:pt x="5693" y="3811"/>
                  </a:cubicBezTo>
                  <a:cubicBezTo>
                    <a:pt x="5682" y="3793"/>
                    <a:pt x="5658" y="3776"/>
                    <a:pt x="5637" y="3773"/>
                  </a:cubicBezTo>
                  <a:cubicBezTo>
                    <a:pt x="4533" y="3638"/>
                    <a:pt x="3769" y="3542"/>
                    <a:pt x="3561" y="3512"/>
                  </a:cubicBezTo>
                  <a:lnTo>
                    <a:pt x="4005" y="301"/>
                  </a:lnTo>
                  <a:cubicBezTo>
                    <a:pt x="4010" y="266"/>
                    <a:pt x="3985" y="233"/>
                    <a:pt x="3949" y="228"/>
                  </a:cubicBezTo>
                  <a:cubicBezTo>
                    <a:pt x="3946" y="228"/>
                    <a:pt x="3943" y="227"/>
                    <a:pt x="3940" y="227"/>
                  </a:cubicBezTo>
                  <a:cubicBezTo>
                    <a:pt x="3909" y="227"/>
                    <a:pt x="3881" y="252"/>
                    <a:pt x="3877" y="283"/>
                  </a:cubicBezTo>
                  <a:lnTo>
                    <a:pt x="3425" y="3555"/>
                  </a:lnTo>
                  <a:cubicBezTo>
                    <a:pt x="3424" y="3572"/>
                    <a:pt x="3428" y="3590"/>
                    <a:pt x="3439" y="3603"/>
                  </a:cubicBezTo>
                  <a:cubicBezTo>
                    <a:pt x="3462" y="3634"/>
                    <a:pt x="3465" y="3638"/>
                    <a:pt x="5552" y="3893"/>
                  </a:cubicBezTo>
                  <a:cubicBezTo>
                    <a:pt x="5214" y="4557"/>
                    <a:pt x="5073" y="5280"/>
                    <a:pt x="5144" y="5985"/>
                  </a:cubicBezTo>
                  <a:cubicBezTo>
                    <a:pt x="5154" y="6092"/>
                    <a:pt x="5178" y="6199"/>
                    <a:pt x="5212" y="6305"/>
                  </a:cubicBezTo>
                  <a:lnTo>
                    <a:pt x="2497" y="6466"/>
                  </a:lnTo>
                  <a:cubicBezTo>
                    <a:pt x="2461" y="6468"/>
                    <a:pt x="2424" y="6469"/>
                    <a:pt x="2387" y="6469"/>
                  </a:cubicBezTo>
                  <a:cubicBezTo>
                    <a:pt x="1660" y="6469"/>
                    <a:pt x="973" y="6121"/>
                    <a:pt x="572" y="5542"/>
                  </a:cubicBezTo>
                  <a:cubicBezTo>
                    <a:pt x="265" y="5097"/>
                    <a:pt x="133" y="4559"/>
                    <a:pt x="198" y="4031"/>
                  </a:cubicBezTo>
                  <a:lnTo>
                    <a:pt x="1117" y="80"/>
                  </a:lnTo>
                  <a:cubicBezTo>
                    <a:pt x="1127" y="44"/>
                    <a:pt x="1105" y="10"/>
                    <a:pt x="1069" y="2"/>
                  </a:cubicBezTo>
                  <a:cubicBezTo>
                    <a:pt x="1064" y="1"/>
                    <a:pt x="1059" y="0"/>
                    <a:pt x="1054"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5"/>
            <p:cNvSpPr/>
            <p:nvPr/>
          </p:nvSpPr>
          <p:spPr>
            <a:xfrm>
              <a:off x="5426234" y="2560136"/>
              <a:ext cx="313101" cy="361768"/>
            </a:xfrm>
            <a:custGeom>
              <a:rect b="b" l="l" r="r" t="t"/>
              <a:pathLst>
                <a:path extrusionOk="0" h="6601" w="5713">
                  <a:moveTo>
                    <a:pt x="1054" y="0"/>
                  </a:moveTo>
                  <a:cubicBezTo>
                    <a:pt x="1025" y="0"/>
                    <a:pt x="998" y="20"/>
                    <a:pt x="992" y="51"/>
                  </a:cubicBezTo>
                  <a:lnTo>
                    <a:pt x="70" y="4007"/>
                  </a:lnTo>
                  <a:cubicBezTo>
                    <a:pt x="1" y="4575"/>
                    <a:pt x="141" y="5146"/>
                    <a:pt x="467" y="5615"/>
                  </a:cubicBezTo>
                  <a:cubicBezTo>
                    <a:pt x="892" y="6231"/>
                    <a:pt x="1620" y="6600"/>
                    <a:pt x="2389" y="6600"/>
                  </a:cubicBezTo>
                  <a:cubicBezTo>
                    <a:pt x="2428" y="6600"/>
                    <a:pt x="2466" y="6600"/>
                    <a:pt x="2504" y="6596"/>
                  </a:cubicBezTo>
                  <a:lnTo>
                    <a:pt x="5305" y="6430"/>
                  </a:lnTo>
                  <a:cubicBezTo>
                    <a:pt x="5325" y="6429"/>
                    <a:pt x="5344" y="6418"/>
                    <a:pt x="5356" y="6400"/>
                  </a:cubicBezTo>
                  <a:cubicBezTo>
                    <a:pt x="5367" y="6383"/>
                    <a:pt x="5370" y="6362"/>
                    <a:pt x="5362" y="6342"/>
                  </a:cubicBezTo>
                  <a:cubicBezTo>
                    <a:pt x="5315" y="6218"/>
                    <a:pt x="5285" y="6093"/>
                    <a:pt x="5273" y="5971"/>
                  </a:cubicBezTo>
                  <a:cubicBezTo>
                    <a:pt x="5202" y="5286"/>
                    <a:pt x="5341" y="4583"/>
                    <a:pt x="5673" y="3937"/>
                  </a:cubicBezTo>
                  <a:cubicBezTo>
                    <a:pt x="5699" y="3886"/>
                    <a:pt x="5713" y="3847"/>
                    <a:pt x="5693" y="3811"/>
                  </a:cubicBezTo>
                  <a:cubicBezTo>
                    <a:pt x="5682" y="3793"/>
                    <a:pt x="5658" y="3776"/>
                    <a:pt x="5637" y="3773"/>
                  </a:cubicBezTo>
                  <a:cubicBezTo>
                    <a:pt x="4533" y="3638"/>
                    <a:pt x="3769" y="3542"/>
                    <a:pt x="3561" y="3512"/>
                  </a:cubicBezTo>
                  <a:lnTo>
                    <a:pt x="4005" y="301"/>
                  </a:lnTo>
                  <a:cubicBezTo>
                    <a:pt x="4010" y="266"/>
                    <a:pt x="3985" y="233"/>
                    <a:pt x="3949" y="228"/>
                  </a:cubicBezTo>
                  <a:cubicBezTo>
                    <a:pt x="3946" y="228"/>
                    <a:pt x="3943" y="227"/>
                    <a:pt x="3940" y="227"/>
                  </a:cubicBezTo>
                  <a:cubicBezTo>
                    <a:pt x="3909" y="227"/>
                    <a:pt x="3881" y="252"/>
                    <a:pt x="3877" y="283"/>
                  </a:cubicBezTo>
                  <a:lnTo>
                    <a:pt x="3425" y="3555"/>
                  </a:lnTo>
                  <a:cubicBezTo>
                    <a:pt x="3424" y="3572"/>
                    <a:pt x="3428" y="3590"/>
                    <a:pt x="3439" y="3603"/>
                  </a:cubicBezTo>
                  <a:cubicBezTo>
                    <a:pt x="3462" y="3634"/>
                    <a:pt x="3465" y="3638"/>
                    <a:pt x="5552" y="3893"/>
                  </a:cubicBezTo>
                  <a:cubicBezTo>
                    <a:pt x="5214" y="4557"/>
                    <a:pt x="5073" y="5280"/>
                    <a:pt x="5144" y="5985"/>
                  </a:cubicBezTo>
                  <a:cubicBezTo>
                    <a:pt x="5154" y="6092"/>
                    <a:pt x="5178" y="6199"/>
                    <a:pt x="5212" y="6305"/>
                  </a:cubicBezTo>
                  <a:lnTo>
                    <a:pt x="2497" y="6466"/>
                  </a:lnTo>
                  <a:cubicBezTo>
                    <a:pt x="2461" y="6468"/>
                    <a:pt x="2424" y="6469"/>
                    <a:pt x="2387" y="6469"/>
                  </a:cubicBezTo>
                  <a:cubicBezTo>
                    <a:pt x="1660" y="6469"/>
                    <a:pt x="973" y="6121"/>
                    <a:pt x="572" y="5542"/>
                  </a:cubicBezTo>
                  <a:cubicBezTo>
                    <a:pt x="265" y="5097"/>
                    <a:pt x="133" y="4559"/>
                    <a:pt x="198" y="4031"/>
                  </a:cubicBezTo>
                  <a:lnTo>
                    <a:pt x="1117" y="80"/>
                  </a:lnTo>
                  <a:cubicBezTo>
                    <a:pt x="1127" y="44"/>
                    <a:pt x="1105" y="10"/>
                    <a:pt x="1069" y="2"/>
                  </a:cubicBezTo>
                  <a:cubicBezTo>
                    <a:pt x="1064" y="1"/>
                    <a:pt x="1059" y="0"/>
                    <a:pt x="1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5"/>
            <p:cNvSpPr/>
            <p:nvPr/>
          </p:nvSpPr>
          <p:spPr>
            <a:xfrm>
              <a:off x="5677073" y="2883972"/>
              <a:ext cx="12496" cy="11619"/>
            </a:xfrm>
            <a:custGeom>
              <a:rect b="b" l="l" r="r" t="t"/>
              <a:pathLst>
                <a:path extrusionOk="0" h="212" w="228">
                  <a:moveTo>
                    <a:pt x="113" y="1"/>
                  </a:moveTo>
                  <a:cubicBezTo>
                    <a:pt x="63" y="1"/>
                    <a:pt x="18" y="38"/>
                    <a:pt x="10" y="89"/>
                  </a:cubicBezTo>
                  <a:cubicBezTo>
                    <a:pt x="0" y="146"/>
                    <a:pt x="40" y="200"/>
                    <a:pt x="97" y="210"/>
                  </a:cubicBezTo>
                  <a:cubicBezTo>
                    <a:pt x="102" y="211"/>
                    <a:pt x="108" y="211"/>
                    <a:pt x="114" y="211"/>
                  </a:cubicBezTo>
                  <a:cubicBezTo>
                    <a:pt x="164" y="211"/>
                    <a:pt x="209" y="174"/>
                    <a:pt x="217" y="122"/>
                  </a:cubicBezTo>
                  <a:cubicBezTo>
                    <a:pt x="227" y="65"/>
                    <a:pt x="188" y="11"/>
                    <a:pt x="130" y="2"/>
                  </a:cubicBezTo>
                  <a:cubicBezTo>
                    <a:pt x="124" y="1"/>
                    <a:pt x="119" y="1"/>
                    <a:pt x="1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5"/>
            <p:cNvSpPr/>
            <p:nvPr/>
          </p:nvSpPr>
          <p:spPr>
            <a:xfrm>
              <a:off x="5673620" y="2880410"/>
              <a:ext cx="19730" cy="18743"/>
            </a:xfrm>
            <a:custGeom>
              <a:rect b="b" l="l" r="r" t="t"/>
              <a:pathLst>
                <a:path extrusionOk="0" h="342" w="360">
                  <a:moveTo>
                    <a:pt x="182" y="130"/>
                  </a:moveTo>
                  <a:cubicBezTo>
                    <a:pt x="203" y="135"/>
                    <a:pt x="219" y="155"/>
                    <a:pt x="215" y="177"/>
                  </a:cubicBezTo>
                  <a:cubicBezTo>
                    <a:pt x="212" y="198"/>
                    <a:pt x="194" y="212"/>
                    <a:pt x="174" y="212"/>
                  </a:cubicBezTo>
                  <a:cubicBezTo>
                    <a:pt x="172" y="212"/>
                    <a:pt x="170" y="212"/>
                    <a:pt x="168" y="211"/>
                  </a:cubicBezTo>
                  <a:cubicBezTo>
                    <a:pt x="158" y="208"/>
                    <a:pt x="149" y="203"/>
                    <a:pt x="142" y="195"/>
                  </a:cubicBezTo>
                  <a:cubicBezTo>
                    <a:pt x="137" y="186"/>
                    <a:pt x="135" y="175"/>
                    <a:pt x="136" y="165"/>
                  </a:cubicBezTo>
                  <a:cubicBezTo>
                    <a:pt x="140" y="145"/>
                    <a:pt x="157" y="130"/>
                    <a:pt x="176" y="130"/>
                  </a:cubicBezTo>
                  <a:close/>
                  <a:moveTo>
                    <a:pt x="176" y="0"/>
                  </a:moveTo>
                  <a:cubicBezTo>
                    <a:pt x="94" y="0"/>
                    <a:pt x="23" y="60"/>
                    <a:pt x="9" y="143"/>
                  </a:cubicBezTo>
                  <a:cubicBezTo>
                    <a:pt x="1" y="187"/>
                    <a:pt x="12" y="232"/>
                    <a:pt x="38" y="269"/>
                  </a:cubicBezTo>
                  <a:cubicBezTo>
                    <a:pt x="64" y="307"/>
                    <a:pt x="104" y="331"/>
                    <a:pt x="149" y="338"/>
                  </a:cubicBezTo>
                  <a:cubicBezTo>
                    <a:pt x="158" y="340"/>
                    <a:pt x="167" y="341"/>
                    <a:pt x="176" y="341"/>
                  </a:cubicBezTo>
                  <a:cubicBezTo>
                    <a:pt x="258" y="341"/>
                    <a:pt x="331" y="281"/>
                    <a:pt x="344" y="198"/>
                  </a:cubicBezTo>
                  <a:cubicBezTo>
                    <a:pt x="360" y="104"/>
                    <a:pt x="297" y="18"/>
                    <a:pt x="204" y="3"/>
                  </a:cubicBezTo>
                  <a:cubicBezTo>
                    <a:pt x="195" y="1"/>
                    <a:pt x="185"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5"/>
            <p:cNvSpPr/>
            <p:nvPr/>
          </p:nvSpPr>
          <p:spPr>
            <a:xfrm>
              <a:off x="5653671" y="2848514"/>
              <a:ext cx="17812" cy="66204"/>
            </a:xfrm>
            <a:custGeom>
              <a:rect b="b" l="l" r="r" t="t"/>
              <a:pathLst>
                <a:path extrusionOk="0" h="1208" w="325">
                  <a:moveTo>
                    <a:pt x="166" y="0"/>
                  </a:moveTo>
                  <a:cubicBezTo>
                    <a:pt x="135" y="0"/>
                    <a:pt x="106" y="24"/>
                    <a:pt x="101" y="57"/>
                  </a:cubicBezTo>
                  <a:cubicBezTo>
                    <a:pt x="1" y="816"/>
                    <a:pt x="187" y="1161"/>
                    <a:pt x="195" y="1174"/>
                  </a:cubicBezTo>
                  <a:cubicBezTo>
                    <a:pt x="208" y="1195"/>
                    <a:pt x="230" y="1207"/>
                    <a:pt x="252" y="1207"/>
                  </a:cubicBezTo>
                  <a:cubicBezTo>
                    <a:pt x="264" y="1207"/>
                    <a:pt x="275" y="1204"/>
                    <a:pt x="282" y="1199"/>
                  </a:cubicBezTo>
                  <a:cubicBezTo>
                    <a:pt x="313" y="1183"/>
                    <a:pt x="324" y="1142"/>
                    <a:pt x="308" y="1111"/>
                  </a:cubicBezTo>
                  <a:cubicBezTo>
                    <a:pt x="307" y="1107"/>
                    <a:pt x="136" y="784"/>
                    <a:pt x="230" y="73"/>
                  </a:cubicBezTo>
                  <a:cubicBezTo>
                    <a:pt x="235" y="38"/>
                    <a:pt x="209" y="6"/>
                    <a:pt x="174" y="0"/>
                  </a:cubicBezTo>
                  <a:cubicBezTo>
                    <a:pt x="171" y="0"/>
                    <a:pt x="169" y="0"/>
                    <a:pt x="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5"/>
            <p:cNvSpPr/>
            <p:nvPr/>
          </p:nvSpPr>
          <p:spPr>
            <a:xfrm>
              <a:off x="5569163" y="2733535"/>
              <a:ext cx="57545" cy="23237"/>
            </a:xfrm>
            <a:custGeom>
              <a:rect b="b" l="l" r="r" t="t"/>
              <a:pathLst>
                <a:path extrusionOk="0" h="424" w="1050">
                  <a:moveTo>
                    <a:pt x="947" y="0"/>
                  </a:moveTo>
                  <a:lnTo>
                    <a:pt x="1" y="353"/>
                  </a:lnTo>
                  <a:lnTo>
                    <a:pt x="884" y="412"/>
                  </a:lnTo>
                  <a:lnTo>
                    <a:pt x="1050" y="423"/>
                  </a:lnTo>
                  <a:lnTo>
                    <a:pt x="883" y="402"/>
                  </a:lnTo>
                  <a:lnTo>
                    <a:pt x="947"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5"/>
            <p:cNvSpPr/>
            <p:nvPr/>
          </p:nvSpPr>
          <p:spPr>
            <a:xfrm>
              <a:off x="5565491" y="2729918"/>
              <a:ext cx="64944" cy="30417"/>
            </a:xfrm>
            <a:custGeom>
              <a:rect b="b" l="l" r="r" t="t"/>
              <a:pathLst>
                <a:path extrusionOk="0" h="555" w="1185">
                  <a:moveTo>
                    <a:pt x="932" y="166"/>
                  </a:moveTo>
                  <a:lnTo>
                    <a:pt x="894" y="410"/>
                  </a:lnTo>
                  <a:lnTo>
                    <a:pt x="372" y="374"/>
                  </a:lnTo>
                  <a:lnTo>
                    <a:pt x="932" y="166"/>
                  </a:lnTo>
                  <a:close/>
                  <a:moveTo>
                    <a:pt x="1016" y="1"/>
                  </a:moveTo>
                  <a:cubicBezTo>
                    <a:pt x="1008" y="1"/>
                    <a:pt x="1001" y="2"/>
                    <a:pt x="993" y="5"/>
                  </a:cubicBezTo>
                  <a:lnTo>
                    <a:pt x="45" y="358"/>
                  </a:lnTo>
                  <a:cubicBezTo>
                    <a:pt x="17" y="368"/>
                    <a:pt x="0" y="398"/>
                    <a:pt x="3" y="427"/>
                  </a:cubicBezTo>
                  <a:cubicBezTo>
                    <a:pt x="7" y="458"/>
                    <a:pt x="32" y="481"/>
                    <a:pt x="63" y="483"/>
                  </a:cubicBezTo>
                  <a:lnTo>
                    <a:pt x="1113" y="555"/>
                  </a:lnTo>
                  <a:lnTo>
                    <a:pt x="1117" y="555"/>
                  </a:lnTo>
                  <a:cubicBezTo>
                    <a:pt x="1150" y="555"/>
                    <a:pt x="1179" y="529"/>
                    <a:pt x="1183" y="493"/>
                  </a:cubicBezTo>
                  <a:cubicBezTo>
                    <a:pt x="1184" y="457"/>
                    <a:pt x="1158" y="426"/>
                    <a:pt x="1122" y="424"/>
                  </a:cubicBezTo>
                  <a:lnTo>
                    <a:pt x="1024" y="417"/>
                  </a:lnTo>
                  <a:lnTo>
                    <a:pt x="1080" y="76"/>
                  </a:lnTo>
                  <a:cubicBezTo>
                    <a:pt x="1082" y="53"/>
                    <a:pt x="1075" y="30"/>
                    <a:pt x="1057" y="15"/>
                  </a:cubicBezTo>
                  <a:cubicBezTo>
                    <a:pt x="1045" y="6"/>
                    <a:pt x="1031" y="1"/>
                    <a:pt x="10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5"/>
            <p:cNvSpPr/>
            <p:nvPr/>
          </p:nvSpPr>
          <p:spPr>
            <a:xfrm>
              <a:off x="5526197" y="1854645"/>
              <a:ext cx="78864" cy="78810"/>
            </a:xfrm>
            <a:custGeom>
              <a:rect b="b" l="l" r="r" t="t"/>
              <a:pathLst>
                <a:path extrusionOk="0" h="1438" w="1439">
                  <a:moveTo>
                    <a:pt x="722" y="128"/>
                  </a:moveTo>
                  <a:lnTo>
                    <a:pt x="925" y="499"/>
                  </a:lnTo>
                  <a:cubicBezTo>
                    <a:pt x="928" y="508"/>
                    <a:pt x="935" y="513"/>
                    <a:pt x="941" y="517"/>
                  </a:cubicBezTo>
                  <a:lnTo>
                    <a:pt x="1312" y="721"/>
                  </a:lnTo>
                  <a:lnTo>
                    <a:pt x="940" y="924"/>
                  </a:lnTo>
                  <a:cubicBezTo>
                    <a:pt x="932" y="928"/>
                    <a:pt x="927" y="934"/>
                    <a:pt x="923" y="940"/>
                  </a:cubicBezTo>
                  <a:lnTo>
                    <a:pt x="718" y="1312"/>
                  </a:lnTo>
                  <a:lnTo>
                    <a:pt x="516" y="939"/>
                  </a:lnTo>
                  <a:cubicBezTo>
                    <a:pt x="512" y="932"/>
                    <a:pt x="505" y="926"/>
                    <a:pt x="499" y="923"/>
                  </a:cubicBezTo>
                  <a:lnTo>
                    <a:pt x="128" y="717"/>
                  </a:lnTo>
                  <a:lnTo>
                    <a:pt x="500" y="515"/>
                  </a:lnTo>
                  <a:cubicBezTo>
                    <a:pt x="507" y="512"/>
                    <a:pt x="513" y="504"/>
                    <a:pt x="517" y="498"/>
                  </a:cubicBezTo>
                  <a:lnTo>
                    <a:pt x="722" y="128"/>
                  </a:lnTo>
                  <a:close/>
                  <a:moveTo>
                    <a:pt x="722" y="0"/>
                  </a:moveTo>
                  <a:cubicBezTo>
                    <a:pt x="707" y="0"/>
                    <a:pt x="693" y="8"/>
                    <a:pt x="686" y="21"/>
                  </a:cubicBezTo>
                  <a:lnTo>
                    <a:pt x="450" y="447"/>
                  </a:lnTo>
                  <a:lnTo>
                    <a:pt x="23" y="680"/>
                  </a:lnTo>
                  <a:cubicBezTo>
                    <a:pt x="8" y="688"/>
                    <a:pt x="1" y="701"/>
                    <a:pt x="1" y="716"/>
                  </a:cubicBezTo>
                  <a:cubicBezTo>
                    <a:pt x="1" y="732"/>
                    <a:pt x="8" y="744"/>
                    <a:pt x="22" y="752"/>
                  </a:cubicBezTo>
                  <a:lnTo>
                    <a:pt x="448" y="987"/>
                  </a:lnTo>
                  <a:lnTo>
                    <a:pt x="681" y="1416"/>
                  </a:lnTo>
                  <a:cubicBezTo>
                    <a:pt x="688" y="1430"/>
                    <a:pt x="701" y="1437"/>
                    <a:pt x="717" y="1437"/>
                  </a:cubicBezTo>
                  <a:cubicBezTo>
                    <a:pt x="733" y="1437"/>
                    <a:pt x="746" y="1428"/>
                    <a:pt x="753" y="1417"/>
                  </a:cubicBezTo>
                  <a:lnTo>
                    <a:pt x="988" y="990"/>
                  </a:lnTo>
                  <a:lnTo>
                    <a:pt x="1415" y="758"/>
                  </a:lnTo>
                  <a:cubicBezTo>
                    <a:pt x="1430" y="750"/>
                    <a:pt x="1438" y="737"/>
                    <a:pt x="1438" y="721"/>
                  </a:cubicBezTo>
                  <a:cubicBezTo>
                    <a:pt x="1438" y="706"/>
                    <a:pt x="1430" y="693"/>
                    <a:pt x="1418" y="685"/>
                  </a:cubicBezTo>
                  <a:lnTo>
                    <a:pt x="990" y="450"/>
                  </a:lnTo>
                  <a:lnTo>
                    <a:pt x="759" y="22"/>
                  </a:lnTo>
                  <a:cubicBezTo>
                    <a:pt x="750" y="8"/>
                    <a:pt x="738" y="0"/>
                    <a:pt x="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5"/>
            <p:cNvSpPr/>
            <p:nvPr/>
          </p:nvSpPr>
          <p:spPr>
            <a:xfrm>
              <a:off x="7964648" y="2614994"/>
              <a:ext cx="46365" cy="46420"/>
            </a:xfrm>
            <a:custGeom>
              <a:rect b="b" l="l" r="r" t="t"/>
              <a:pathLst>
                <a:path extrusionOk="0" h="847" w="846">
                  <a:moveTo>
                    <a:pt x="423" y="127"/>
                  </a:moveTo>
                  <a:lnTo>
                    <a:pt x="522" y="307"/>
                  </a:lnTo>
                  <a:cubicBezTo>
                    <a:pt x="526" y="315"/>
                    <a:pt x="532" y="321"/>
                    <a:pt x="539" y="324"/>
                  </a:cubicBezTo>
                  <a:lnTo>
                    <a:pt x="719" y="425"/>
                  </a:lnTo>
                  <a:lnTo>
                    <a:pt x="539" y="523"/>
                  </a:lnTo>
                  <a:cubicBezTo>
                    <a:pt x="531" y="526"/>
                    <a:pt x="526" y="534"/>
                    <a:pt x="522" y="540"/>
                  </a:cubicBezTo>
                  <a:lnTo>
                    <a:pt x="423" y="721"/>
                  </a:lnTo>
                  <a:lnTo>
                    <a:pt x="325" y="540"/>
                  </a:lnTo>
                  <a:cubicBezTo>
                    <a:pt x="321" y="532"/>
                    <a:pt x="315" y="526"/>
                    <a:pt x="308" y="523"/>
                  </a:cubicBezTo>
                  <a:lnTo>
                    <a:pt x="128" y="423"/>
                  </a:lnTo>
                  <a:lnTo>
                    <a:pt x="306" y="324"/>
                  </a:lnTo>
                  <a:cubicBezTo>
                    <a:pt x="315" y="321"/>
                    <a:pt x="320" y="314"/>
                    <a:pt x="323" y="307"/>
                  </a:cubicBezTo>
                  <a:lnTo>
                    <a:pt x="423" y="127"/>
                  </a:lnTo>
                  <a:close/>
                  <a:moveTo>
                    <a:pt x="425" y="0"/>
                  </a:moveTo>
                  <a:cubicBezTo>
                    <a:pt x="409" y="0"/>
                    <a:pt x="396" y="8"/>
                    <a:pt x="388" y="21"/>
                  </a:cubicBezTo>
                  <a:lnTo>
                    <a:pt x="258" y="257"/>
                  </a:lnTo>
                  <a:lnTo>
                    <a:pt x="23" y="385"/>
                  </a:lnTo>
                  <a:cubicBezTo>
                    <a:pt x="8" y="393"/>
                    <a:pt x="0" y="406"/>
                    <a:pt x="0" y="422"/>
                  </a:cubicBezTo>
                  <a:cubicBezTo>
                    <a:pt x="0" y="437"/>
                    <a:pt x="8" y="450"/>
                    <a:pt x="21" y="458"/>
                  </a:cubicBezTo>
                  <a:lnTo>
                    <a:pt x="257" y="588"/>
                  </a:lnTo>
                  <a:lnTo>
                    <a:pt x="386" y="824"/>
                  </a:lnTo>
                  <a:cubicBezTo>
                    <a:pt x="393" y="838"/>
                    <a:pt x="407" y="846"/>
                    <a:pt x="422" y="846"/>
                  </a:cubicBezTo>
                  <a:cubicBezTo>
                    <a:pt x="438" y="846"/>
                    <a:pt x="451" y="838"/>
                    <a:pt x="459" y="825"/>
                  </a:cubicBezTo>
                  <a:lnTo>
                    <a:pt x="588" y="589"/>
                  </a:lnTo>
                  <a:lnTo>
                    <a:pt x="824" y="461"/>
                  </a:lnTo>
                  <a:cubicBezTo>
                    <a:pt x="839" y="453"/>
                    <a:pt x="846" y="440"/>
                    <a:pt x="846" y="425"/>
                  </a:cubicBezTo>
                  <a:cubicBezTo>
                    <a:pt x="846" y="409"/>
                    <a:pt x="839" y="396"/>
                    <a:pt x="825" y="388"/>
                  </a:cubicBezTo>
                  <a:lnTo>
                    <a:pt x="590" y="259"/>
                  </a:lnTo>
                  <a:lnTo>
                    <a:pt x="461" y="22"/>
                  </a:lnTo>
                  <a:cubicBezTo>
                    <a:pt x="454" y="8"/>
                    <a:pt x="440" y="0"/>
                    <a:pt x="4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5"/>
            <p:cNvSpPr/>
            <p:nvPr/>
          </p:nvSpPr>
          <p:spPr>
            <a:xfrm>
              <a:off x="6750026" y="1923643"/>
              <a:ext cx="72781" cy="72836"/>
            </a:xfrm>
            <a:custGeom>
              <a:rect b="b" l="l" r="r" t="t"/>
              <a:pathLst>
                <a:path extrusionOk="0" h="1329" w="1328">
                  <a:moveTo>
                    <a:pt x="665" y="128"/>
                  </a:moveTo>
                  <a:lnTo>
                    <a:pt x="849" y="465"/>
                  </a:lnTo>
                  <a:cubicBezTo>
                    <a:pt x="852" y="473"/>
                    <a:pt x="859" y="478"/>
                    <a:pt x="866" y="482"/>
                  </a:cubicBezTo>
                  <a:lnTo>
                    <a:pt x="1202" y="667"/>
                  </a:lnTo>
                  <a:lnTo>
                    <a:pt x="865" y="851"/>
                  </a:lnTo>
                  <a:cubicBezTo>
                    <a:pt x="856" y="854"/>
                    <a:pt x="851" y="860"/>
                    <a:pt x="847" y="867"/>
                  </a:cubicBezTo>
                  <a:lnTo>
                    <a:pt x="663" y="1203"/>
                  </a:lnTo>
                  <a:lnTo>
                    <a:pt x="481" y="865"/>
                  </a:lnTo>
                  <a:cubicBezTo>
                    <a:pt x="476" y="858"/>
                    <a:pt x="470" y="853"/>
                    <a:pt x="463" y="849"/>
                  </a:cubicBezTo>
                  <a:lnTo>
                    <a:pt x="128" y="664"/>
                  </a:lnTo>
                  <a:lnTo>
                    <a:pt x="465" y="480"/>
                  </a:lnTo>
                  <a:cubicBezTo>
                    <a:pt x="472" y="477"/>
                    <a:pt x="477" y="470"/>
                    <a:pt x="482" y="464"/>
                  </a:cubicBezTo>
                  <a:lnTo>
                    <a:pt x="665" y="128"/>
                  </a:lnTo>
                  <a:close/>
                  <a:moveTo>
                    <a:pt x="665" y="1"/>
                  </a:moveTo>
                  <a:cubicBezTo>
                    <a:pt x="650" y="1"/>
                    <a:pt x="637" y="8"/>
                    <a:pt x="629" y="22"/>
                  </a:cubicBezTo>
                  <a:lnTo>
                    <a:pt x="414" y="413"/>
                  </a:lnTo>
                  <a:lnTo>
                    <a:pt x="22" y="626"/>
                  </a:lnTo>
                  <a:cubicBezTo>
                    <a:pt x="8" y="634"/>
                    <a:pt x="0" y="646"/>
                    <a:pt x="0" y="662"/>
                  </a:cubicBezTo>
                  <a:cubicBezTo>
                    <a:pt x="0" y="678"/>
                    <a:pt x="8" y="691"/>
                    <a:pt x="21" y="698"/>
                  </a:cubicBezTo>
                  <a:lnTo>
                    <a:pt x="413" y="914"/>
                  </a:lnTo>
                  <a:lnTo>
                    <a:pt x="626" y="1305"/>
                  </a:lnTo>
                  <a:cubicBezTo>
                    <a:pt x="633" y="1320"/>
                    <a:pt x="647" y="1328"/>
                    <a:pt x="662" y="1328"/>
                  </a:cubicBezTo>
                  <a:cubicBezTo>
                    <a:pt x="678" y="1328"/>
                    <a:pt x="690" y="1320"/>
                    <a:pt x="698" y="1308"/>
                  </a:cubicBezTo>
                  <a:lnTo>
                    <a:pt x="913" y="915"/>
                  </a:lnTo>
                  <a:lnTo>
                    <a:pt x="1306" y="702"/>
                  </a:lnTo>
                  <a:cubicBezTo>
                    <a:pt x="1319" y="695"/>
                    <a:pt x="1327" y="682"/>
                    <a:pt x="1327" y="666"/>
                  </a:cubicBezTo>
                  <a:cubicBezTo>
                    <a:pt x="1327" y="651"/>
                    <a:pt x="1319" y="638"/>
                    <a:pt x="1307" y="630"/>
                  </a:cubicBezTo>
                  <a:lnTo>
                    <a:pt x="914" y="415"/>
                  </a:lnTo>
                  <a:lnTo>
                    <a:pt x="702" y="23"/>
                  </a:lnTo>
                  <a:cubicBezTo>
                    <a:pt x="694" y="8"/>
                    <a:pt x="681" y="1"/>
                    <a:pt x="6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5"/>
            <p:cNvSpPr/>
            <p:nvPr/>
          </p:nvSpPr>
          <p:spPr>
            <a:xfrm>
              <a:off x="5221815" y="2457543"/>
              <a:ext cx="55" cy="25046"/>
            </a:xfrm>
            <a:custGeom>
              <a:rect b="b" l="l" r="r" t="t"/>
              <a:pathLst>
                <a:path extrusionOk="0" h="457" w="1">
                  <a:moveTo>
                    <a:pt x="1" y="1"/>
                  </a:moveTo>
                  <a:lnTo>
                    <a:pt x="1" y="4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5"/>
            <p:cNvSpPr/>
            <p:nvPr/>
          </p:nvSpPr>
          <p:spPr>
            <a:xfrm>
              <a:off x="5219568" y="2455296"/>
              <a:ext cx="4604" cy="29540"/>
            </a:xfrm>
            <a:custGeom>
              <a:rect b="b" l="l" r="r" t="t"/>
              <a:pathLst>
                <a:path extrusionOk="0" h="539" w="84">
                  <a:moveTo>
                    <a:pt x="42" y="0"/>
                  </a:moveTo>
                  <a:cubicBezTo>
                    <a:pt x="19" y="0"/>
                    <a:pt x="0" y="19"/>
                    <a:pt x="0" y="42"/>
                  </a:cubicBezTo>
                  <a:lnTo>
                    <a:pt x="0" y="497"/>
                  </a:lnTo>
                  <a:cubicBezTo>
                    <a:pt x="0" y="521"/>
                    <a:pt x="19" y="539"/>
                    <a:pt x="42" y="539"/>
                  </a:cubicBezTo>
                  <a:cubicBezTo>
                    <a:pt x="65" y="539"/>
                    <a:pt x="82" y="519"/>
                    <a:pt x="83" y="497"/>
                  </a:cubicBezTo>
                  <a:lnTo>
                    <a:pt x="83" y="42"/>
                  </a:lnTo>
                  <a:cubicBezTo>
                    <a:pt x="83" y="19"/>
                    <a:pt x="66"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5"/>
            <p:cNvSpPr/>
            <p:nvPr/>
          </p:nvSpPr>
          <p:spPr>
            <a:xfrm>
              <a:off x="5221815" y="2521554"/>
              <a:ext cx="55" cy="24991"/>
            </a:xfrm>
            <a:custGeom>
              <a:rect b="b" l="l" r="r" t="t"/>
              <a:pathLst>
                <a:path extrusionOk="0" h="456" w="1">
                  <a:moveTo>
                    <a:pt x="1" y="0"/>
                  </a:moveTo>
                  <a:lnTo>
                    <a:pt x="1" y="4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5"/>
            <p:cNvSpPr/>
            <p:nvPr/>
          </p:nvSpPr>
          <p:spPr>
            <a:xfrm>
              <a:off x="5219568" y="2519252"/>
              <a:ext cx="4604" cy="29595"/>
            </a:xfrm>
            <a:custGeom>
              <a:rect b="b" l="l" r="r" t="t"/>
              <a:pathLst>
                <a:path extrusionOk="0" h="540" w="84">
                  <a:moveTo>
                    <a:pt x="42" y="1"/>
                  </a:moveTo>
                  <a:cubicBezTo>
                    <a:pt x="19" y="1"/>
                    <a:pt x="0" y="19"/>
                    <a:pt x="0" y="42"/>
                  </a:cubicBezTo>
                  <a:lnTo>
                    <a:pt x="0" y="498"/>
                  </a:lnTo>
                  <a:cubicBezTo>
                    <a:pt x="0" y="522"/>
                    <a:pt x="19" y="539"/>
                    <a:pt x="42" y="539"/>
                  </a:cubicBezTo>
                  <a:cubicBezTo>
                    <a:pt x="65" y="539"/>
                    <a:pt x="82" y="522"/>
                    <a:pt x="83" y="498"/>
                  </a:cubicBezTo>
                  <a:lnTo>
                    <a:pt x="83" y="42"/>
                  </a:lnTo>
                  <a:cubicBezTo>
                    <a:pt x="83" y="19"/>
                    <a:pt x="66"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5"/>
            <p:cNvSpPr/>
            <p:nvPr/>
          </p:nvSpPr>
          <p:spPr>
            <a:xfrm>
              <a:off x="5241326" y="2502098"/>
              <a:ext cx="25046" cy="55"/>
            </a:xfrm>
            <a:custGeom>
              <a:rect b="b" l="l" r="r" t="t"/>
              <a:pathLst>
                <a:path extrusionOk="0" h="1" w="457">
                  <a:moveTo>
                    <a:pt x="456"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5"/>
            <p:cNvSpPr/>
            <p:nvPr/>
          </p:nvSpPr>
          <p:spPr>
            <a:xfrm>
              <a:off x="5239079" y="2499687"/>
              <a:ext cx="29540" cy="4658"/>
            </a:xfrm>
            <a:custGeom>
              <a:rect b="b" l="l" r="r" t="t"/>
              <a:pathLst>
                <a:path extrusionOk="0" h="85" w="539">
                  <a:moveTo>
                    <a:pt x="42" y="1"/>
                  </a:moveTo>
                  <a:cubicBezTo>
                    <a:pt x="18" y="1"/>
                    <a:pt x="0" y="19"/>
                    <a:pt x="0" y="43"/>
                  </a:cubicBezTo>
                  <a:cubicBezTo>
                    <a:pt x="0" y="66"/>
                    <a:pt x="18" y="85"/>
                    <a:pt x="42" y="85"/>
                  </a:cubicBezTo>
                  <a:lnTo>
                    <a:pt x="497" y="85"/>
                  </a:lnTo>
                  <a:cubicBezTo>
                    <a:pt x="519" y="85"/>
                    <a:pt x="539" y="66"/>
                    <a:pt x="539" y="43"/>
                  </a:cubicBezTo>
                  <a:cubicBezTo>
                    <a:pt x="539" y="19"/>
                    <a:pt x="520"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5"/>
            <p:cNvSpPr/>
            <p:nvPr/>
          </p:nvSpPr>
          <p:spPr>
            <a:xfrm>
              <a:off x="5177369" y="2502098"/>
              <a:ext cx="24991" cy="55"/>
            </a:xfrm>
            <a:custGeom>
              <a:rect b="b" l="l" r="r" t="t"/>
              <a:pathLst>
                <a:path extrusionOk="0" h="1" w="456">
                  <a:moveTo>
                    <a:pt x="456"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5"/>
            <p:cNvSpPr/>
            <p:nvPr/>
          </p:nvSpPr>
          <p:spPr>
            <a:xfrm>
              <a:off x="5175067" y="2499687"/>
              <a:ext cx="29595" cy="4658"/>
            </a:xfrm>
            <a:custGeom>
              <a:rect b="b" l="l" r="r" t="t"/>
              <a:pathLst>
                <a:path extrusionOk="0" h="85" w="540">
                  <a:moveTo>
                    <a:pt x="42" y="1"/>
                  </a:moveTo>
                  <a:cubicBezTo>
                    <a:pt x="18" y="1"/>
                    <a:pt x="1" y="19"/>
                    <a:pt x="1" y="43"/>
                  </a:cubicBezTo>
                  <a:cubicBezTo>
                    <a:pt x="1" y="66"/>
                    <a:pt x="18" y="85"/>
                    <a:pt x="42" y="85"/>
                  </a:cubicBezTo>
                  <a:lnTo>
                    <a:pt x="498" y="85"/>
                  </a:lnTo>
                  <a:cubicBezTo>
                    <a:pt x="520" y="85"/>
                    <a:pt x="537" y="66"/>
                    <a:pt x="539" y="43"/>
                  </a:cubicBezTo>
                  <a:cubicBezTo>
                    <a:pt x="539" y="19"/>
                    <a:pt x="521" y="1"/>
                    <a:pt x="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5"/>
            <p:cNvSpPr/>
            <p:nvPr/>
          </p:nvSpPr>
          <p:spPr>
            <a:xfrm>
              <a:off x="5190358" y="2515854"/>
              <a:ext cx="17702" cy="17702"/>
            </a:xfrm>
            <a:custGeom>
              <a:rect b="b" l="l" r="r" t="t"/>
              <a:pathLst>
                <a:path extrusionOk="0" h="323" w="323">
                  <a:moveTo>
                    <a:pt x="1" y="322"/>
                  </a:moveTo>
                  <a:lnTo>
                    <a:pt x="323"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5"/>
            <p:cNvSpPr/>
            <p:nvPr/>
          </p:nvSpPr>
          <p:spPr>
            <a:xfrm>
              <a:off x="5187946" y="2513662"/>
              <a:ext cx="22580" cy="22141"/>
            </a:xfrm>
            <a:custGeom>
              <a:rect b="b" l="l" r="r" t="t"/>
              <a:pathLst>
                <a:path extrusionOk="0" h="404" w="412">
                  <a:moveTo>
                    <a:pt x="366" y="1"/>
                  </a:moveTo>
                  <a:cubicBezTo>
                    <a:pt x="356" y="1"/>
                    <a:pt x="345" y="5"/>
                    <a:pt x="338" y="12"/>
                  </a:cubicBezTo>
                  <a:lnTo>
                    <a:pt x="16" y="334"/>
                  </a:lnTo>
                  <a:cubicBezTo>
                    <a:pt x="0" y="351"/>
                    <a:pt x="0" y="377"/>
                    <a:pt x="16" y="392"/>
                  </a:cubicBezTo>
                  <a:cubicBezTo>
                    <a:pt x="23" y="401"/>
                    <a:pt x="34" y="404"/>
                    <a:pt x="45" y="404"/>
                  </a:cubicBezTo>
                  <a:cubicBezTo>
                    <a:pt x="55" y="404"/>
                    <a:pt x="67" y="398"/>
                    <a:pt x="74" y="392"/>
                  </a:cubicBezTo>
                  <a:lnTo>
                    <a:pt x="396" y="71"/>
                  </a:lnTo>
                  <a:cubicBezTo>
                    <a:pt x="411" y="54"/>
                    <a:pt x="411" y="28"/>
                    <a:pt x="396" y="12"/>
                  </a:cubicBezTo>
                  <a:cubicBezTo>
                    <a:pt x="387" y="5"/>
                    <a:pt x="377" y="1"/>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5"/>
            <p:cNvSpPr/>
            <p:nvPr/>
          </p:nvSpPr>
          <p:spPr>
            <a:xfrm>
              <a:off x="5235626" y="2470586"/>
              <a:ext cx="17702" cy="17702"/>
            </a:xfrm>
            <a:custGeom>
              <a:rect b="b" l="l" r="r" t="t"/>
              <a:pathLst>
                <a:path extrusionOk="0" h="323" w="323">
                  <a:moveTo>
                    <a:pt x="1" y="322"/>
                  </a:moveTo>
                  <a:lnTo>
                    <a:pt x="323"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5"/>
            <p:cNvSpPr/>
            <p:nvPr/>
          </p:nvSpPr>
          <p:spPr>
            <a:xfrm>
              <a:off x="5233215" y="2468394"/>
              <a:ext cx="22634" cy="22141"/>
            </a:xfrm>
            <a:custGeom>
              <a:rect b="b" l="l" r="r" t="t"/>
              <a:pathLst>
                <a:path extrusionOk="0" h="404" w="413">
                  <a:moveTo>
                    <a:pt x="366" y="1"/>
                  </a:moveTo>
                  <a:cubicBezTo>
                    <a:pt x="356" y="1"/>
                    <a:pt x="345" y="5"/>
                    <a:pt x="338" y="12"/>
                  </a:cubicBezTo>
                  <a:lnTo>
                    <a:pt x="16" y="334"/>
                  </a:lnTo>
                  <a:cubicBezTo>
                    <a:pt x="0" y="351"/>
                    <a:pt x="0" y="377"/>
                    <a:pt x="16" y="392"/>
                  </a:cubicBezTo>
                  <a:cubicBezTo>
                    <a:pt x="24" y="399"/>
                    <a:pt x="35" y="404"/>
                    <a:pt x="45" y="404"/>
                  </a:cubicBezTo>
                  <a:cubicBezTo>
                    <a:pt x="55" y="404"/>
                    <a:pt x="66" y="399"/>
                    <a:pt x="75" y="392"/>
                  </a:cubicBezTo>
                  <a:lnTo>
                    <a:pt x="396" y="70"/>
                  </a:lnTo>
                  <a:cubicBezTo>
                    <a:pt x="412" y="54"/>
                    <a:pt x="412" y="28"/>
                    <a:pt x="396" y="12"/>
                  </a:cubicBezTo>
                  <a:cubicBezTo>
                    <a:pt x="387" y="5"/>
                    <a:pt x="377" y="1"/>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5"/>
            <p:cNvSpPr/>
            <p:nvPr/>
          </p:nvSpPr>
          <p:spPr>
            <a:xfrm>
              <a:off x="5190358" y="2470586"/>
              <a:ext cx="17702" cy="17702"/>
            </a:xfrm>
            <a:custGeom>
              <a:rect b="b" l="l" r="r" t="t"/>
              <a:pathLst>
                <a:path extrusionOk="0" h="323" w="323">
                  <a:moveTo>
                    <a:pt x="1" y="0"/>
                  </a:moveTo>
                  <a:lnTo>
                    <a:pt x="323" y="32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5"/>
            <p:cNvSpPr/>
            <p:nvPr/>
          </p:nvSpPr>
          <p:spPr>
            <a:xfrm>
              <a:off x="5187946" y="2468394"/>
              <a:ext cx="22580" cy="22141"/>
            </a:xfrm>
            <a:custGeom>
              <a:rect b="b" l="l" r="r" t="t"/>
              <a:pathLst>
                <a:path extrusionOk="0" h="404" w="412">
                  <a:moveTo>
                    <a:pt x="44" y="1"/>
                  </a:moveTo>
                  <a:cubicBezTo>
                    <a:pt x="34" y="1"/>
                    <a:pt x="24" y="5"/>
                    <a:pt x="16" y="12"/>
                  </a:cubicBezTo>
                  <a:cubicBezTo>
                    <a:pt x="0" y="29"/>
                    <a:pt x="0" y="55"/>
                    <a:pt x="16" y="70"/>
                  </a:cubicBezTo>
                  <a:lnTo>
                    <a:pt x="338" y="392"/>
                  </a:lnTo>
                  <a:cubicBezTo>
                    <a:pt x="346" y="399"/>
                    <a:pt x="356" y="404"/>
                    <a:pt x="367" y="404"/>
                  </a:cubicBezTo>
                  <a:cubicBezTo>
                    <a:pt x="377" y="404"/>
                    <a:pt x="386" y="399"/>
                    <a:pt x="396" y="392"/>
                  </a:cubicBezTo>
                  <a:cubicBezTo>
                    <a:pt x="411" y="376"/>
                    <a:pt x="411" y="350"/>
                    <a:pt x="396" y="334"/>
                  </a:cubicBezTo>
                  <a:lnTo>
                    <a:pt x="74" y="12"/>
                  </a:lnTo>
                  <a:cubicBezTo>
                    <a:pt x="66" y="5"/>
                    <a:pt x="55"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5"/>
            <p:cNvSpPr/>
            <p:nvPr/>
          </p:nvSpPr>
          <p:spPr>
            <a:xfrm>
              <a:off x="5235626" y="2515854"/>
              <a:ext cx="17702" cy="17702"/>
            </a:xfrm>
            <a:custGeom>
              <a:rect b="b" l="l" r="r" t="t"/>
              <a:pathLst>
                <a:path extrusionOk="0" h="323" w="323">
                  <a:moveTo>
                    <a:pt x="1" y="0"/>
                  </a:moveTo>
                  <a:lnTo>
                    <a:pt x="323" y="32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5"/>
            <p:cNvSpPr/>
            <p:nvPr/>
          </p:nvSpPr>
          <p:spPr>
            <a:xfrm>
              <a:off x="5233215" y="2513662"/>
              <a:ext cx="22634" cy="22141"/>
            </a:xfrm>
            <a:custGeom>
              <a:rect b="b" l="l" r="r" t="t"/>
              <a:pathLst>
                <a:path extrusionOk="0" h="404" w="413">
                  <a:moveTo>
                    <a:pt x="44" y="0"/>
                  </a:moveTo>
                  <a:cubicBezTo>
                    <a:pt x="34" y="0"/>
                    <a:pt x="24" y="4"/>
                    <a:pt x="16" y="12"/>
                  </a:cubicBezTo>
                  <a:cubicBezTo>
                    <a:pt x="0" y="29"/>
                    <a:pt x="0" y="55"/>
                    <a:pt x="16" y="71"/>
                  </a:cubicBezTo>
                  <a:lnTo>
                    <a:pt x="338" y="392"/>
                  </a:lnTo>
                  <a:cubicBezTo>
                    <a:pt x="346" y="401"/>
                    <a:pt x="356" y="404"/>
                    <a:pt x="367" y="404"/>
                  </a:cubicBezTo>
                  <a:cubicBezTo>
                    <a:pt x="377" y="404"/>
                    <a:pt x="387" y="398"/>
                    <a:pt x="396" y="392"/>
                  </a:cubicBezTo>
                  <a:cubicBezTo>
                    <a:pt x="412" y="376"/>
                    <a:pt x="412" y="350"/>
                    <a:pt x="396" y="334"/>
                  </a:cubicBezTo>
                  <a:lnTo>
                    <a:pt x="75" y="12"/>
                  </a:lnTo>
                  <a:cubicBezTo>
                    <a:pt x="66" y="5"/>
                    <a:pt x="55"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5"/>
            <p:cNvSpPr/>
            <p:nvPr/>
          </p:nvSpPr>
          <p:spPr>
            <a:xfrm>
              <a:off x="8176959" y="3039122"/>
              <a:ext cx="55" cy="24936"/>
            </a:xfrm>
            <a:custGeom>
              <a:rect b="b" l="l" r="r" t="t"/>
              <a:pathLst>
                <a:path extrusionOk="0" h="455" w="1">
                  <a:moveTo>
                    <a:pt x="0" y="0"/>
                  </a:moveTo>
                  <a:lnTo>
                    <a:pt x="0"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5"/>
            <p:cNvSpPr/>
            <p:nvPr/>
          </p:nvSpPr>
          <p:spPr>
            <a:xfrm>
              <a:off x="8174658" y="3036765"/>
              <a:ext cx="4604" cy="29595"/>
            </a:xfrm>
            <a:custGeom>
              <a:rect b="b" l="l" r="r" t="t"/>
              <a:pathLst>
                <a:path extrusionOk="0" h="540" w="84">
                  <a:moveTo>
                    <a:pt x="42" y="1"/>
                  </a:moveTo>
                  <a:cubicBezTo>
                    <a:pt x="18" y="1"/>
                    <a:pt x="1" y="19"/>
                    <a:pt x="1" y="42"/>
                  </a:cubicBezTo>
                  <a:lnTo>
                    <a:pt x="1" y="498"/>
                  </a:lnTo>
                  <a:cubicBezTo>
                    <a:pt x="1" y="521"/>
                    <a:pt x="18" y="539"/>
                    <a:pt x="42" y="539"/>
                  </a:cubicBezTo>
                  <a:cubicBezTo>
                    <a:pt x="64" y="539"/>
                    <a:pt x="83" y="521"/>
                    <a:pt x="84" y="498"/>
                  </a:cubicBezTo>
                  <a:lnTo>
                    <a:pt x="84" y="42"/>
                  </a:lnTo>
                  <a:cubicBezTo>
                    <a:pt x="84" y="18"/>
                    <a:pt x="65"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5"/>
            <p:cNvSpPr/>
            <p:nvPr/>
          </p:nvSpPr>
          <p:spPr>
            <a:xfrm>
              <a:off x="8176959" y="3103078"/>
              <a:ext cx="55" cy="24991"/>
            </a:xfrm>
            <a:custGeom>
              <a:rect b="b" l="l" r="r" t="t"/>
              <a:pathLst>
                <a:path extrusionOk="0" h="456" w="1">
                  <a:moveTo>
                    <a:pt x="0" y="1"/>
                  </a:moveTo>
                  <a:lnTo>
                    <a:pt x="0"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5"/>
            <p:cNvSpPr/>
            <p:nvPr/>
          </p:nvSpPr>
          <p:spPr>
            <a:xfrm>
              <a:off x="8174658" y="3100776"/>
              <a:ext cx="4604" cy="29540"/>
            </a:xfrm>
            <a:custGeom>
              <a:rect b="b" l="l" r="r" t="t"/>
              <a:pathLst>
                <a:path extrusionOk="0" h="539" w="84">
                  <a:moveTo>
                    <a:pt x="42" y="0"/>
                  </a:moveTo>
                  <a:cubicBezTo>
                    <a:pt x="18" y="0"/>
                    <a:pt x="1" y="19"/>
                    <a:pt x="1" y="42"/>
                  </a:cubicBezTo>
                  <a:lnTo>
                    <a:pt x="1" y="497"/>
                  </a:lnTo>
                  <a:cubicBezTo>
                    <a:pt x="1" y="520"/>
                    <a:pt x="18" y="539"/>
                    <a:pt x="42" y="539"/>
                  </a:cubicBezTo>
                  <a:cubicBezTo>
                    <a:pt x="64" y="539"/>
                    <a:pt x="83" y="520"/>
                    <a:pt x="84" y="497"/>
                  </a:cubicBezTo>
                  <a:lnTo>
                    <a:pt x="84" y="42"/>
                  </a:lnTo>
                  <a:cubicBezTo>
                    <a:pt x="84" y="18"/>
                    <a:pt x="65"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5"/>
            <p:cNvSpPr/>
            <p:nvPr/>
          </p:nvSpPr>
          <p:spPr>
            <a:xfrm>
              <a:off x="8196470" y="3083513"/>
              <a:ext cx="24936" cy="55"/>
            </a:xfrm>
            <a:custGeom>
              <a:rect b="b" l="l" r="r" t="t"/>
              <a:pathLst>
                <a:path extrusionOk="0" h="1" w="455">
                  <a:moveTo>
                    <a:pt x="455" y="1"/>
                  </a:move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5"/>
            <p:cNvSpPr/>
            <p:nvPr/>
          </p:nvSpPr>
          <p:spPr>
            <a:xfrm>
              <a:off x="8194113" y="3081266"/>
              <a:ext cx="29595" cy="4658"/>
            </a:xfrm>
            <a:custGeom>
              <a:rect b="b" l="l" r="r" t="t"/>
              <a:pathLst>
                <a:path extrusionOk="0" h="85" w="540">
                  <a:moveTo>
                    <a:pt x="42" y="0"/>
                  </a:moveTo>
                  <a:cubicBezTo>
                    <a:pt x="19" y="0"/>
                    <a:pt x="1" y="19"/>
                    <a:pt x="1" y="43"/>
                  </a:cubicBezTo>
                  <a:cubicBezTo>
                    <a:pt x="1" y="66"/>
                    <a:pt x="19" y="84"/>
                    <a:pt x="42" y="84"/>
                  </a:cubicBezTo>
                  <a:lnTo>
                    <a:pt x="498" y="84"/>
                  </a:lnTo>
                  <a:cubicBezTo>
                    <a:pt x="521" y="84"/>
                    <a:pt x="539" y="66"/>
                    <a:pt x="539" y="43"/>
                  </a:cubicBezTo>
                  <a:cubicBezTo>
                    <a:pt x="539" y="19"/>
                    <a:pt x="520" y="0"/>
                    <a:pt x="4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5"/>
            <p:cNvSpPr/>
            <p:nvPr/>
          </p:nvSpPr>
          <p:spPr>
            <a:xfrm>
              <a:off x="8132404" y="3083513"/>
              <a:ext cx="25046" cy="55"/>
            </a:xfrm>
            <a:custGeom>
              <a:rect b="b" l="l" r="r" t="t"/>
              <a:pathLst>
                <a:path extrusionOk="0" h="1" w="457">
                  <a:moveTo>
                    <a:pt x="456" y="1"/>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5"/>
            <p:cNvSpPr/>
            <p:nvPr/>
          </p:nvSpPr>
          <p:spPr>
            <a:xfrm>
              <a:off x="8130157" y="3081266"/>
              <a:ext cx="29540" cy="4658"/>
            </a:xfrm>
            <a:custGeom>
              <a:rect b="b" l="l" r="r" t="t"/>
              <a:pathLst>
                <a:path extrusionOk="0" h="85" w="539">
                  <a:moveTo>
                    <a:pt x="42" y="0"/>
                  </a:moveTo>
                  <a:cubicBezTo>
                    <a:pt x="19" y="0"/>
                    <a:pt x="0" y="19"/>
                    <a:pt x="0" y="43"/>
                  </a:cubicBezTo>
                  <a:cubicBezTo>
                    <a:pt x="0" y="66"/>
                    <a:pt x="19" y="84"/>
                    <a:pt x="42" y="84"/>
                  </a:cubicBezTo>
                  <a:lnTo>
                    <a:pt x="497" y="84"/>
                  </a:lnTo>
                  <a:cubicBezTo>
                    <a:pt x="519" y="84"/>
                    <a:pt x="539" y="66"/>
                    <a:pt x="539" y="43"/>
                  </a:cubicBezTo>
                  <a:cubicBezTo>
                    <a:pt x="539" y="19"/>
                    <a:pt x="520" y="0"/>
                    <a:pt x="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5"/>
            <p:cNvSpPr/>
            <p:nvPr/>
          </p:nvSpPr>
          <p:spPr>
            <a:xfrm>
              <a:off x="8145447" y="3097323"/>
              <a:ext cx="17647" cy="17702"/>
            </a:xfrm>
            <a:custGeom>
              <a:rect b="b" l="l" r="r" t="t"/>
              <a:pathLst>
                <a:path extrusionOk="0" h="323" w="322">
                  <a:moveTo>
                    <a:pt x="0" y="323"/>
                  </a:moveTo>
                  <a:lnTo>
                    <a:pt x="32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5"/>
            <p:cNvSpPr/>
            <p:nvPr/>
          </p:nvSpPr>
          <p:spPr>
            <a:xfrm>
              <a:off x="8142981" y="3095186"/>
              <a:ext cx="22634" cy="22141"/>
            </a:xfrm>
            <a:custGeom>
              <a:rect b="b" l="l" r="r" t="t"/>
              <a:pathLst>
                <a:path extrusionOk="0" h="404" w="413">
                  <a:moveTo>
                    <a:pt x="367" y="0"/>
                  </a:moveTo>
                  <a:cubicBezTo>
                    <a:pt x="357" y="0"/>
                    <a:pt x="346" y="4"/>
                    <a:pt x="338" y="12"/>
                  </a:cubicBezTo>
                  <a:lnTo>
                    <a:pt x="17" y="334"/>
                  </a:lnTo>
                  <a:cubicBezTo>
                    <a:pt x="1" y="350"/>
                    <a:pt x="1" y="376"/>
                    <a:pt x="17" y="392"/>
                  </a:cubicBezTo>
                  <a:cubicBezTo>
                    <a:pt x="24" y="399"/>
                    <a:pt x="35" y="403"/>
                    <a:pt x="45" y="403"/>
                  </a:cubicBezTo>
                  <a:cubicBezTo>
                    <a:pt x="57" y="403"/>
                    <a:pt x="67" y="399"/>
                    <a:pt x="75" y="392"/>
                  </a:cubicBezTo>
                  <a:lnTo>
                    <a:pt x="397" y="70"/>
                  </a:lnTo>
                  <a:cubicBezTo>
                    <a:pt x="413" y="53"/>
                    <a:pt x="413" y="27"/>
                    <a:pt x="397" y="12"/>
                  </a:cubicBezTo>
                  <a:cubicBezTo>
                    <a:pt x="389" y="4"/>
                    <a:pt x="378" y="0"/>
                    <a:pt x="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5"/>
            <p:cNvSpPr/>
            <p:nvPr/>
          </p:nvSpPr>
          <p:spPr>
            <a:xfrm>
              <a:off x="8190715" y="3052110"/>
              <a:ext cx="17647" cy="17702"/>
            </a:xfrm>
            <a:custGeom>
              <a:rect b="b" l="l" r="r" t="t"/>
              <a:pathLst>
                <a:path extrusionOk="0" h="323" w="322">
                  <a:moveTo>
                    <a:pt x="0" y="322"/>
                  </a:moveTo>
                  <a:lnTo>
                    <a:pt x="32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5"/>
            <p:cNvSpPr/>
            <p:nvPr/>
          </p:nvSpPr>
          <p:spPr>
            <a:xfrm>
              <a:off x="8188304" y="3049863"/>
              <a:ext cx="22580" cy="22141"/>
            </a:xfrm>
            <a:custGeom>
              <a:rect b="b" l="l" r="r" t="t"/>
              <a:pathLst>
                <a:path extrusionOk="0" h="404" w="412">
                  <a:moveTo>
                    <a:pt x="367" y="0"/>
                  </a:moveTo>
                  <a:cubicBezTo>
                    <a:pt x="356" y="0"/>
                    <a:pt x="346" y="4"/>
                    <a:pt x="338" y="12"/>
                  </a:cubicBezTo>
                  <a:lnTo>
                    <a:pt x="16" y="333"/>
                  </a:lnTo>
                  <a:cubicBezTo>
                    <a:pt x="1" y="351"/>
                    <a:pt x="1" y="377"/>
                    <a:pt x="16" y="393"/>
                  </a:cubicBezTo>
                  <a:cubicBezTo>
                    <a:pt x="24" y="400"/>
                    <a:pt x="34" y="404"/>
                    <a:pt x="44" y="404"/>
                  </a:cubicBezTo>
                  <a:cubicBezTo>
                    <a:pt x="55" y="404"/>
                    <a:pt x="65" y="400"/>
                    <a:pt x="74" y="393"/>
                  </a:cubicBezTo>
                  <a:lnTo>
                    <a:pt x="396" y="71"/>
                  </a:lnTo>
                  <a:cubicBezTo>
                    <a:pt x="412" y="53"/>
                    <a:pt x="412" y="27"/>
                    <a:pt x="396" y="12"/>
                  </a:cubicBezTo>
                  <a:cubicBezTo>
                    <a:pt x="388" y="4"/>
                    <a:pt x="377" y="0"/>
                    <a:pt x="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5"/>
            <p:cNvSpPr/>
            <p:nvPr/>
          </p:nvSpPr>
          <p:spPr>
            <a:xfrm>
              <a:off x="8145447" y="3052110"/>
              <a:ext cx="17647" cy="17702"/>
            </a:xfrm>
            <a:custGeom>
              <a:rect b="b" l="l" r="r" t="t"/>
              <a:pathLst>
                <a:path extrusionOk="0" h="323" w="322">
                  <a:moveTo>
                    <a:pt x="0" y="1"/>
                  </a:moveTo>
                  <a:lnTo>
                    <a:pt x="322" y="32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5"/>
            <p:cNvSpPr/>
            <p:nvPr/>
          </p:nvSpPr>
          <p:spPr>
            <a:xfrm>
              <a:off x="8142981" y="3049863"/>
              <a:ext cx="22634" cy="22141"/>
            </a:xfrm>
            <a:custGeom>
              <a:rect b="b" l="l" r="r" t="t"/>
              <a:pathLst>
                <a:path extrusionOk="0" h="404" w="413">
                  <a:moveTo>
                    <a:pt x="46" y="0"/>
                  </a:moveTo>
                  <a:cubicBezTo>
                    <a:pt x="35" y="0"/>
                    <a:pt x="25" y="4"/>
                    <a:pt x="17" y="12"/>
                  </a:cubicBezTo>
                  <a:cubicBezTo>
                    <a:pt x="1" y="29"/>
                    <a:pt x="1" y="55"/>
                    <a:pt x="17" y="71"/>
                  </a:cubicBezTo>
                  <a:lnTo>
                    <a:pt x="338" y="393"/>
                  </a:lnTo>
                  <a:cubicBezTo>
                    <a:pt x="346" y="400"/>
                    <a:pt x="357" y="404"/>
                    <a:pt x="367" y="404"/>
                  </a:cubicBezTo>
                  <a:cubicBezTo>
                    <a:pt x="377" y="404"/>
                    <a:pt x="389" y="400"/>
                    <a:pt x="397" y="393"/>
                  </a:cubicBezTo>
                  <a:cubicBezTo>
                    <a:pt x="413" y="375"/>
                    <a:pt x="413" y="349"/>
                    <a:pt x="397" y="333"/>
                  </a:cubicBezTo>
                  <a:lnTo>
                    <a:pt x="75" y="12"/>
                  </a:lnTo>
                  <a:cubicBezTo>
                    <a:pt x="67" y="4"/>
                    <a:pt x="56" y="0"/>
                    <a:pt x="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5"/>
            <p:cNvSpPr/>
            <p:nvPr/>
          </p:nvSpPr>
          <p:spPr>
            <a:xfrm>
              <a:off x="8190715" y="3097323"/>
              <a:ext cx="17647" cy="17702"/>
            </a:xfrm>
            <a:custGeom>
              <a:rect b="b" l="l" r="r" t="t"/>
              <a:pathLst>
                <a:path extrusionOk="0" h="323" w="322">
                  <a:moveTo>
                    <a:pt x="0" y="1"/>
                  </a:moveTo>
                  <a:lnTo>
                    <a:pt x="322" y="32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5"/>
            <p:cNvSpPr/>
            <p:nvPr/>
          </p:nvSpPr>
          <p:spPr>
            <a:xfrm>
              <a:off x="8188304" y="3095186"/>
              <a:ext cx="22580" cy="22141"/>
            </a:xfrm>
            <a:custGeom>
              <a:rect b="b" l="l" r="r" t="t"/>
              <a:pathLst>
                <a:path extrusionOk="0" h="404" w="412">
                  <a:moveTo>
                    <a:pt x="45" y="0"/>
                  </a:moveTo>
                  <a:cubicBezTo>
                    <a:pt x="34" y="0"/>
                    <a:pt x="24" y="4"/>
                    <a:pt x="16" y="12"/>
                  </a:cubicBezTo>
                  <a:cubicBezTo>
                    <a:pt x="1" y="28"/>
                    <a:pt x="1" y="54"/>
                    <a:pt x="16" y="70"/>
                  </a:cubicBezTo>
                  <a:lnTo>
                    <a:pt x="338" y="392"/>
                  </a:lnTo>
                  <a:cubicBezTo>
                    <a:pt x="345" y="399"/>
                    <a:pt x="356" y="403"/>
                    <a:pt x="366" y="403"/>
                  </a:cubicBezTo>
                  <a:cubicBezTo>
                    <a:pt x="376" y="403"/>
                    <a:pt x="387" y="399"/>
                    <a:pt x="396" y="392"/>
                  </a:cubicBezTo>
                  <a:cubicBezTo>
                    <a:pt x="412" y="375"/>
                    <a:pt x="412" y="349"/>
                    <a:pt x="396" y="334"/>
                  </a:cubicBezTo>
                  <a:lnTo>
                    <a:pt x="74" y="12"/>
                  </a:lnTo>
                  <a:cubicBezTo>
                    <a:pt x="66" y="4"/>
                    <a:pt x="55" y="0"/>
                    <a:pt x="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5"/>
            <p:cNvSpPr/>
            <p:nvPr/>
          </p:nvSpPr>
          <p:spPr>
            <a:xfrm>
              <a:off x="6286494" y="1818036"/>
              <a:ext cx="55" cy="25046"/>
            </a:xfrm>
            <a:custGeom>
              <a:rect b="b" l="l" r="r" t="t"/>
              <a:pathLst>
                <a:path extrusionOk="0" h="457" w="1">
                  <a:moveTo>
                    <a:pt x="0" y="1"/>
                  </a:moveTo>
                  <a:lnTo>
                    <a:pt x="0" y="4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5"/>
            <p:cNvSpPr/>
            <p:nvPr/>
          </p:nvSpPr>
          <p:spPr>
            <a:xfrm>
              <a:off x="6284192" y="1815734"/>
              <a:ext cx="4604" cy="29540"/>
            </a:xfrm>
            <a:custGeom>
              <a:rect b="b" l="l" r="r" t="t"/>
              <a:pathLst>
                <a:path extrusionOk="0" h="539" w="84">
                  <a:moveTo>
                    <a:pt x="42" y="0"/>
                  </a:moveTo>
                  <a:cubicBezTo>
                    <a:pt x="19" y="0"/>
                    <a:pt x="1" y="19"/>
                    <a:pt x="1" y="42"/>
                  </a:cubicBezTo>
                  <a:lnTo>
                    <a:pt x="1" y="497"/>
                  </a:lnTo>
                  <a:cubicBezTo>
                    <a:pt x="1" y="521"/>
                    <a:pt x="19" y="539"/>
                    <a:pt x="42" y="539"/>
                  </a:cubicBezTo>
                  <a:cubicBezTo>
                    <a:pt x="64" y="539"/>
                    <a:pt x="84" y="521"/>
                    <a:pt x="84" y="497"/>
                  </a:cubicBezTo>
                  <a:lnTo>
                    <a:pt x="84" y="42"/>
                  </a:lnTo>
                  <a:cubicBezTo>
                    <a:pt x="84" y="19"/>
                    <a:pt x="66"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5"/>
            <p:cNvSpPr/>
            <p:nvPr/>
          </p:nvSpPr>
          <p:spPr>
            <a:xfrm>
              <a:off x="6286494" y="1882047"/>
              <a:ext cx="55" cy="24991"/>
            </a:xfrm>
            <a:custGeom>
              <a:rect b="b" l="l" r="r" t="t"/>
              <a:pathLst>
                <a:path extrusionOk="0" h="456" w="1">
                  <a:moveTo>
                    <a:pt x="0" y="0"/>
                  </a:moveTo>
                  <a:lnTo>
                    <a:pt x="0" y="4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5"/>
            <p:cNvSpPr/>
            <p:nvPr/>
          </p:nvSpPr>
          <p:spPr>
            <a:xfrm>
              <a:off x="6284192" y="1879745"/>
              <a:ext cx="4604" cy="29595"/>
            </a:xfrm>
            <a:custGeom>
              <a:rect b="b" l="l" r="r" t="t"/>
              <a:pathLst>
                <a:path extrusionOk="0" h="540" w="84">
                  <a:moveTo>
                    <a:pt x="42" y="1"/>
                  </a:moveTo>
                  <a:cubicBezTo>
                    <a:pt x="19" y="1"/>
                    <a:pt x="1" y="19"/>
                    <a:pt x="1" y="43"/>
                  </a:cubicBezTo>
                  <a:lnTo>
                    <a:pt x="1" y="498"/>
                  </a:lnTo>
                  <a:cubicBezTo>
                    <a:pt x="1" y="522"/>
                    <a:pt x="19" y="539"/>
                    <a:pt x="42" y="539"/>
                  </a:cubicBezTo>
                  <a:cubicBezTo>
                    <a:pt x="64" y="539"/>
                    <a:pt x="84" y="521"/>
                    <a:pt x="84" y="498"/>
                  </a:cubicBezTo>
                  <a:lnTo>
                    <a:pt x="84" y="43"/>
                  </a:lnTo>
                  <a:cubicBezTo>
                    <a:pt x="84" y="19"/>
                    <a:pt x="66"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5"/>
            <p:cNvSpPr/>
            <p:nvPr/>
          </p:nvSpPr>
          <p:spPr>
            <a:xfrm>
              <a:off x="6306059" y="1862591"/>
              <a:ext cx="24881" cy="55"/>
            </a:xfrm>
            <a:custGeom>
              <a:rect b="b" l="l" r="r" t="t"/>
              <a:pathLst>
                <a:path extrusionOk="0" h="1" w="454">
                  <a:moveTo>
                    <a:pt x="454"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5"/>
            <p:cNvSpPr/>
            <p:nvPr/>
          </p:nvSpPr>
          <p:spPr>
            <a:xfrm>
              <a:off x="6303702" y="1860235"/>
              <a:ext cx="29540" cy="4604"/>
            </a:xfrm>
            <a:custGeom>
              <a:rect b="b" l="l" r="r" t="t"/>
              <a:pathLst>
                <a:path extrusionOk="0" h="84" w="539">
                  <a:moveTo>
                    <a:pt x="42" y="1"/>
                  </a:moveTo>
                  <a:cubicBezTo>
                    <a:pt x="18" y="1"/>
                    <a:pt x="1" y="18"/>
                    <a:pt x="1" y="42"/>
                  </a:cubicBezTo>
                  <a:cubicBezTo>
                    <a:pt x="1" y="65"/>
                    <a:pt x="18" y="84"/>
                    <a:pt x="42" y="84"/>
                  </a:cubicBezTo>
                  <a:lnTo>
                    <a:pt x="497" y="84"/>
                  </a:lnTo>
                  <a:cubicBezTo>
                    <a:pt x="520" y="84"/>
                    <a:pt x="538" y="65"/>
                    <a:pt x="538" y="42"/>
                  </a:cubicBezTo>
                  <a:cubicBezTo>
                    <a:pt x="538" y="18"/>
                    <a:pt x="520" y="1"/>
                    <a:pt x="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5"/>
            <p:cNvSpPr/>
            <p:nvPr/>
          </p:nvSpPr>
          <p:spPr>
            <a:xfrm>
              <a:off x="6241938" y="1862591"/>
              <a:ext cx="25046" cy="55"/>
            </a:xfrm>
            <a:custGeom>
              <a:rect b="b" l="l" r="r" t="t"/>
              <a:pathLst>
                <a:path extrusionOk="0" h="1" w="457">
                  <a:moveTo>
                    <a:pt x="456"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5"/>
            <p:cNvSpPr/>
            <p:nvPr/>
          </p:nvSpPr>
          <p:spPr>
            <a:xfrm>
              <a:off x="6239746" y="1860235"/>
              <a:ext cx="29485" cy="4604"/>
            </a:xfrm>
            <a:custGeom>
              <a:rect b="b" l="l" r="r" t="t"/>
              <a:pathLst>
                <a:path extrusionOk="0" h="84" w="538">
                  <a:moveTo>
                    <a:pt x="42" y="1"/>
                  </a:moveTo>
                  <a:cubicBezTo>
                    <a:pt x="18" y="1"/>
                    <a:pt x="0" y="18"/>
                    <a:pt x="0" y="42"/>
                  </a:cubicBezTo>
                  <a:cubicBezTo>
                    <a:pt x="0" y="65"/>
                    <a:pt x="18" y="84"/>
                    <a:pt x="42" y="84"/>
                  </a:cubicBezTo>
                  <a:lnTo>
                    <a:pt x="496" y="84"/>
                  </a:lnTo>
                  <a:cubicBezTo>
                    <a:pt x="520" y="84"/>
                    <a:pt x="538" y="65"/>
                    <a:pt x="538" y="42"/>
                  </a:cubicBezTo>
                  <a:cubicBezTo>
                    <a:pt x="538" y="18"/>
                    <a:pt x="520" y="1"/>
                    <a:pt x="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5"/>
            <p:cNvSpPr/>
            <p:nvPr/>
          </p:nvSpPr>
          <p:spPr>
            <a:xfrm>
              <a:off x="6255091" y="1876347"/>
              <a:ext cx="17538" cy="17702"/>
            </a:xfrm>
            <a:custGeom>
              <a:rect b="b" l="l" r="r" t="t"/>
              <a:pathLst>
                <a:path extrusionOk="0" h="323" w="320">
                  <a:moveTo>
                    <a:pt x="0" y="322"/>
                  </a:moveTo>
                  <a:lnTo>
                    <a:pt x="32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5"/>
            <p:cNvSpPr/>
            <p:nvPr/>
          </p:nvSpPr>
          <p:spPr>
            <a:xfrm>
              <a:off x="6252625" y="1874100"/>
              <a:ext cx="22580" cy="22141"/>
            </a:xfrm>
            <a:custGeom>
              <a:rect b="b" l="l" r="r" t="t"/>
              <a:pathLst>
                <a:path extrusionOk="0" h="404" w="412">
                  <a:moveTo>
                    <a:pt x="367" y="1"/>
                  </a:moveTo>
                  <a:cubicBezTo>
                    <a:pt x="356" y="1"/>
                    <a:pt x="346" y="5"/>
                    <a:pt x="338" y="12"/>
                  </a:cubicBezTo>
                  <a:lnTo>
                    <a:pt x="16" y="334"/>
                  </a:lnTo>
                  <a:cubicBezTo>
                    <a:pt x="1" y="351"/>
                    <a:pt x="1" y="377"/>
                    <a:pt x="16" y="392"/>
                  </a:cubicBezTo>
                  <a:cubicBezTo>
                    <a:pt x="24" y="401"/>
                    <a:pt x="35" y="404"/>
                    <a:pt x="45" y="404"/>
                  </a:cubicBezTo>
                  <a:cubicBezTo>
                    <a:pt x="56" y="404"/>
                    <a:pt x="66" y="401"/>
                    <a:pt x="74" y="392"/>
                  </a:cubicBezTo>
                  <a:lnTo>
                    <a:pt x="396" y="71"/>
                  </a:lnTo>
                  <a:cubicBezTo>
                    <a:pt x="412" y="54"/>
                    <a:pt x="412" y="28"/>
                    <a:pt x="396" y="12"/>
                  </a:cubicBezTo>
                  <a:cubicBezTo>
                    <a:pt x="388" y="5"/>
                    <a:pt x="377"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5"/>
            <p:cNvSpPr/>
            <p:nvPr/>
          </p:nvSpPr>
          <p:spPr>
            <a:xfrm>
              <a:off x="6300249" y="1831079"/>
              <a:ext cx="17702" cy="17702"/>
            </a:xfrm>
            <a:custGeom>
              <a:rect b="b" l="l" r="r" t="t"/>
              <a:pathLst>
                <a:path extrusionOk="0" h="323" w="323">
                  <a:moveTo>
                    <a:pt x="0" y="322"/>
                  </a:moveTo>
                  <a:lnTo>
                    <a:pt x="323"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5"/>
            <p:cNvSpPr/>
            <p:nvPr/>
          </p:nvSpPr>
          <p:spPr>
            <a:xfrm>
              <a:off x="6297838" y="1828887"/>
              <a:ext cx="22634" cy="22141"/>
            </a:xfrm>
            <a:custGeom>
              <a:rect b="b" l="l" r="r" t="t"/>
              <a:pathLst>
                <a:path extrusionOk="0" h="404" w="413">
                  <a:moveTo>
                    <a:pt x="367" y="1"/>
                  </a:moveTo>
                  <a:cubicBezTo>
                    <a:pt x="356" y="1"/>
                    <a:pt x="346" y="5"/>
                    <a:pt x="338" y="12"/>
                  </a:cubicBezTo>
                  <a:lnTo>
                    <a:pt x="16" y="334"/>
                  </a:lnTo>
                  <a:cubicBezTo>
                    <a:pt x="1" y="351"/>
                    <a:pt x="1" y="377"/>
                    <a:pt x="16" y="392"/>
                  </a:cubicBezTo>
                  <a:cubicBezTo>
                    <a:pt x="25" y="401"/>
                    <a:pt x="35" y="404"/>
                    <a:pt x="45" y="404"/>
                  </a:cubicBezTo>
                  <a:cubicBezTo>
                    <a:pt x="56" y="404"/>
                    <a:pt x="66" y="401"/>
                    <a:pt x="74" y="392"/>
                  </a:cubicBezTo>
                  <a:lnTo>
                    <a:pt x="396" y="71"/>
                  </a:lnTo>
                  <a:cubicBezTo>
                    <a:pt x="412" y="54"/>
                    <a:pt x="413" y="28"/>
                    <a:pt x="396" y="12"/>
                  </a:cubicBezTo>
                  <a:cubicBezTo>
                    <a:pt x="388" y="5"/>
                    <a:pt x="377"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5"/>
            <p:cNvSpPr/>
            <p:nvPr/>
          </p:nvSpPr>
          <p:spPr>
            <a:xfrm>
              <a:off x="6255091" y="1831079"/>
              <a:ext cx="17538" cy="17702"/>
            </a:xfrm>
            <a:custGeom>
              <a:rect b="b" l="l" r="r" t="t"/>
              <a:pathLst>
                <a:path extrusionOk="0" h="323" w="320">
                  <a:moveTo>
                    <a:pt x="0" y="0"/>
                  </a:moveTo>
                  <a:lnTo>
                    <a:pt x="320" y="32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5"/>
            <p:cNvSpPr/>
            <p:nvPr/>
          </p:nvSpPr>
          <p:spPr>
            <a:xfrm>
              <a:off x="6252570" y="1828887"/>
              <a:ext cx="22580" cy="22141"/>
            </a:xfrm>
            <a:custGeom>
              <a:rect b="b" l="l" r="r" t="t"/>
              <a:pathLst>
                <a:path extrusionOk="0" h="404" w="412">
                  <a:moveTo>
                    <a:pt x="45" y="1"/>
                  </a:moveTo>
                  <a:cubicBezTo>
                    <a:pt x="34" y="1"/>
                    <a:pt x="24" y="5"/>
                    <a:pt x="16" y="12"/>
                  </a:cubicBezTo>
                  <a:cubicBezTo>
                    <a:pt x="1" y="29"/>
                    <a:pt x="1" y="55"/>
                    <a:pt x="16" y="71"/>
                  </a:cubicBezTo>
                  <a:lnTo>
                    <a:pt x="338" y="392"/>
                  </a:lnTo>
                  <a:cubicBezTo>
                    <a:pt x="345" y="401"/>
                    <a:pt x="355" y="404"/>
                    <a:pt x="366" y="404"/>
                  </a:cubicBezTo>
                  <a:cubicBezTo>
                    <a:pt x="378" y="404"/>
                    <a:pt x="389" y="401"/>
                    <a:pt x="396" y="392"/>
                  </a:cubicBezTo>
                  <a:cubicBezTo>
                    <a:pt x="412" y="376"/>
                    <a:pt x="412" y="350"/>
                    <a:pt x="396" y="334"/>
                  </a:cubicBezTo>
                  <a:lnTo>
                    <a:pt x="74" y="12"/>
                  </a:lnTo>
                  <a:cubicBezTo>
                    <a:pt x="66" y="5"/>
                    <a:pt x="55" y="1"/>
                    <a:pt x="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5"/>
            <p:cNvSpPr/>
            <p:nvPr/>
          </p:nvSpPr>
          <p:spPr>
            <a:xfrm>
              <a:off x="6300249" y="1876347"/>
              <a:ext cx="17702" cy="17702"/>
            </a:xfrm>
            <a:custGeom>
              <a:rect b="b" l="l" r="r" t="t"/>
              <a:pathLst>
                <a:path extrusionOk="0" h="323" w="323">
                  <a:moveTo>
                    <a:pt x="0" y="0"/>
                  </a:moveTo>
                  <a:lnTo>
                    <a:pt x="323" y="32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5"/>
            <p:cNvSpPr/>
            <p:nvPr/>
          </p:nvSpPr>
          <p:spPr>
            <a:xfrm>
              <a:off x="6297838" y="1874100"/>
              <a:ext cx="22580" cy="22141"/>
            </a:xfrm>
            <a:custGeom>
              <a:rect b="b" l="l" r="r" t="t"/>
              <a:pathLst>
                <a:path extrusionOk="0" h="404" w="412">
                  <a:moveTo>
                    <a:pt x="44" y="0"/>
                  </a:moveTo>
                  <a:cubicBezTo>
                    <a:pt x="34" y="0"/>
                    <a:pt x="24" y="4"/>
                    <a:pt x="16" y="12"/>
                  </a:cubicBezTo>
                  <a:cubicBezTo>
                    <a:pt x="1" y="29"/>
                    <a:pt x="1" y="55"/>
                    <a:pt x="16" y="71"/>
                  </a:cubicBezTo>
                  <a:lnTo>
                    <a:pt x="338" y="392"/>
                  </a:lnTo>
                  <a:cubicBezTo>
                    <a:pt x="346" y="401"/>
                    <a:pt x="357" y="404"/>
                    <a:pt x="367" y="404"/>
                  </a:cubicBezTo>
                  <a:cubicBezTo>
                    <a:pt x="377" y="404"/>
                    <a:pt x="388" y="401"/>
                    <a:pt x="396" y="392"/>
                  </a:cubicBezTo>
                  <a:cubicBezTo>
                    <a:pt x="412" y="376"/>
                    <a:pt x="412" y="350"/>
                    <a:pt x="396" y="334"/>
                  </a:cubicBezTo>
                  <a:lnTo>
                    <a:pt x="74" y="12"/>
                  </a:lnTo>
                  <a:cubicBezTo>
                    <a:pt x="66" y="5"/>
                    <a:pt x="55"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5"/>
            <p:cNvSpPr/>
            <p:nvPr/>
          </p:nvSpPr>
          <p:spPr>
            <a:xfrm>
              <a:off x="5450896" y="2348318"/>
              <a:ext cx="35185" cy="35185"/>
            </a:xfrm>
            <a:custGeom>
              <a:rect b="b" l="l" r="r" t="t"/>
              <a:pathLst>
                <a:path extrusionOk="0" h="642" w="642">
                  <a:moveTo>
                    <a:pt x="322" y="84"/>
                  </a:moveTo>
                  <a:cubicBezTo>
                    <a:pt x="452" y="84"/>
                    <a:pt x="558" y="191"/>
                    <a:pt x="558" y="322"/>
                  </a:cubicBezTo>
                  <a:cubicBezTo>
                    <a:pt x="558" y="453"/>
                    <a:pt x="452" y="559"/>
                    <a:pt x="322" y="559"/>
                  </a:cubicBezTo>
                  <a:cubicBezTo>
                    <a:pt x="190" y="559"/>
                    <a:pt x="84" y="453"/>
                    <a:pt x="84" y="322"/>
                  </a:cubicBezTo>
                  <a:cubicBezTo>
                    <a:pt x="84" y="191"/>
                    <a:pt x="190" y="84"/>
                    <a:pt x="322" y="84"/>
                  </a:cubicBezTo>
                  <a:close/>
                  <a:moveTo>
                    <a:pt x="322" y="0"/>
                  </a:moveTo>
                  <a:cubicBezTo>
                    <a:pt x="145" y="0"/>
                    <a:pt x="1" y="144"/>
                    <a:pt x="1" y="321"/>
                  </a:cubicBezTo>
                  <a:cubicBezTo>
                    <a:pt x="1" y="497"/>
                    <a:pt x="145" y="641"/>
                    <a:pt x="322" y="641"/>
                  </a:cubicBezTo>
                  <a:cubicBezTo>
                    <a:pt x="498" y="641"/>
                    <a:pt x="640" y="498"/>
                    <a:pt x="641" y="321"/>
                  </a:cubicBezTo>
                  <a:cubicBezTo>
                    <a:pt x="641" y="144"/>
                    <a:pt x="498" y="0"/>
                    <a:pt x="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5"/>
            <p:cNvSpPr/>
            <p:nvPr/>
          </p:nvSpPr>
          <p:spPr>
            <a:xfrm>
              <a:off x="8376775" y="2987606"/>
              <a:ext cx="26526" cy="26526"/>
            </a:xfrm>
            <a:custGeom>
              <a:rect b="b" l="l" r="r" t="t"/>
              <a:pathLst>
                <a:path extrusionOk="0" h="484" w="484">
                  <a:moveTo>
                    <a:pt x="242" y="84"/>
                  </a:moveTo>
                  <a:cubicBezTo>
                    <a:pt x="330" y="84"/>
                    <a:pt x="400" y="156"/>
                    <a:pt x="400" y="243"/>
                  </a:cubicBezTo>
                  <a:cubicBezTo>
                    <a:pt x="400" y="330"/>
                    <a:pt x="329" y="400"/>
                    <a:pt x="242" y="400"/>
                  </a:cubicBezTo>
                  <a:cubicBezTo>
                    <a:pt x="154" y="400"/>
                    <a:pt x="84" y="330"/>
                    <a:pt x="84" y="243"/>
                  </a:cubicBezTo>
                  <a:cubicBezTo>
                    <a:pt x="84" y="156"/>
                    <a:pt x="154" y="84"/>
                    <a:pt x="242" y="84"/>
                  </a:cubicBezTo>
                  <a:close/>
                  <a:moveTo>
                    <a:pt x="242" y="1"/>
                  </a:moveTo>
                  <a:cubicBezTo>
                    <a:pt x="108" y="1"/>
                    <a:pt x="1" y="109"/>
                    <a:pt x="1" y="243"/>
                  </a:cubicBezTo>
                  <a:cubicBezTo>
                    <a:pt x="1" y="377"/>
                    <a:pt x="110" y="483"/>
                    <a:pt x="242" y="483"/>
                  </a:cubicBezTo>
                  <a:cubicBezTo>
                    <a:pt x="376" y="483"/>
                    <a:pt x="483" y="377"/>
                    <a:pt x="483" y="243"/>
                  </a:cubicBezTo>
                  <a:cubicBezTo>
                    <a:pt x="483" y="109"/>
                    <a:pt x="375" y="1"/>
                    <a:pt x="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5"/>
            <p:cNvSpPr/>
            <p:nvPr/>
          </p:nvSpPr>
          <p:spPr>
            <a:xfrm>
              <a:off x="8277689" y="2569562"/>
              <a:ext cx="35185" cy="35185"/>
            </a:xfrm>
            <a:custGeom>
              <a:rect b="b" l="l" r="r" t="t"/>
              <a:pathLst>
                <a:path extrusionOk="0" h="642" w="642">
                  <a:moveTo>
                    <a:pt x="321" y="84"/>
                  </a:moveTo>
                  <a:cubicBezTo>
                    <a:pt x="451" y="84"/>
                    <a:pt x="558" y="191"/>
                    <a:pt x="558" y="322"/>
                  </a:cubicBezTo>
                  <a:cubicBezTo>
                    <a:pt x="558" y="453"/>
                    <a:pt x="451" y="559"/>
                    <a:pt x="321" y="559"/>
                  </a:cubicBezTo>
                  <a:cubicBezTo>
                    <a:pt x="190" y="559"/>
                    <a:pt x="83" y="453"/>
                    <a:pt x="83" y="322"/>
                  </a:cubicBezTo>
                  <a:cubicBezTo>
                    <a:pt x="83" y="191"/>
                    <a:pt x="190" y="84"/>
                    <a:pt x="321" y="84"/>
                  </a:cubicBezTo>
                  <a:close/>
                  <a:moveTo>
                    <a:pt x="321" y="0"/>
                  </a:moveTo>
                  <a:cubicBezTo>
                    <a:pt x="144" y="0"/>
                    <a:pt x="0" y="144"/>
                    <a:pt x="0" y="321"/>
                  </a:cubicBezTo>
                  <a:cubicBezTo>
                    <a:pt x="0" y="497"/>
                    <a:pt x="144" y="641"/>
                    <a:pt x="321" y="641"/>
                  </a:cubicBezTo>
                  <a:cubicBezTo>
                    <a:pt x="497" y="641"/>
                    <a:pt x="641" y="498"/>
                    <a:pt x="641" y="321"/>
                  </a:cubicBezTo>
                  <a:cubicBezTo>
                    <a:pt x="641" y="144"/>
                    <a:pt x="497" y="0"/>
                    <a:pt x="3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5"/>
            <p:cNvSpPr/>
            <p:nvPr/>
          </p:nvSpPr>
          <p:spPr>
            <a:xfrm>
              <a:off x="5278373" y="2211144"/>
              <a:ext cx="22415" cy="22360"/>
            </a:xfrm>
            <a:custGeom>
              <a:rect b="b" l="l" r="r" t="t"/>
              <a:pathLst>
                <a:path extrusionOk="0" h="408" w="409">
                  <a:moveTo>
                    <a:pt x="204" y="84"/>
                  </a:moveTo>
                  <a:cubicBezTo>
                    <a:pt x="270" y="84"/>
                    <a:pt x="325" y="138"/>
                    <a:pt x="326" y="205"/>
                  </a:cubicBezTo>
                  <a:cubicBezTo>
                    <a:pt x="326" y="273"/>
                    <a:pt x="271" y="328"/>
                    <a:pt x="204" y="328"/>
                  </a:cubicBezTo>
                  <a:cubicBezTo>
                    <a:pt x="136" y="328"/>
                    <a:pt x="82" y="273"/>
                    <a:pt x="82" y="205"/>
                  </a:cubicBezTo>
                  <a:cubicBezTo>
                    <a:pt x="82" y="138"/>
                    <a:pt x="136" y="84"/>
                    <a:pt x="204" y="84"/>
                  </a:cubicBezTo>
                  <a:close/>
                  <a:moveTo>
                    <a:pt x="204" y="1"/>
                  </a:moveTo>
                  <a:cubicBezTo>
                    <a:pt x="91" y="1"/>
                    <a:pt x="0" y="91"/>
                    <a:pt x="0" y="204"/>
                  </a:cubicBezTo>
                  <a:cubicBezTo>
                    <a:pt x="0" y="318"/>
                    <a:pt x="91" y="408"/>
                    <a:pt x="204" y="408"/>
                  </a:cubicBezTo>
                  <a:cubicBezTo>
                    <a:pt x="316" y="408"/>
                    <a:pt x="408" y="318"/>
                    <a:pt x="408" y="204"/>
                  </a:cubicBezTo>
                  <a:cubicBezTo>
                    <a:pt x="408" y="91"/>
                    <a:pt x="317" y="1"/>
                    <a:pt x="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5"/>
            <p:cNvSpPr/>
            <p:nvPr/>
          </p:nvSpPr>
          <p:spPr>
            <a:xfrm>
              <a:off x="6435725" y="1912134"/>
              <a:ext cx="22360" cy="22415"/>
            </a:xfrm>
            <a:custGeom>
              <a:rect b="b" l="l" r="r" t="t"/>
              <a:pathLst>
                <a:path extrusionOk="0" h="409" w="408">
                  <a:moveTo>
                    <a:pt x="204" y="82"/>
                  </a:moveTo>
                  <a:cubicBezTo>
                    <a:pt x="270" y="82"/>
                    <a:pt x="324" y="137"/>
                    <a:pt x="326" y="205"/>
                  </a:cubicBezTo>
                  <a:cubicBezTo>
                    <a:pt x="326" y="271"/>
                    <a:pt x="271" y="326"/>
                    <a:pt x="204" y="326"/>
                  </a:cubicBezTo>
                  <a:cubicBezTo>
                    <a:pt x="136" y="326"/>
                    <a:pt x="82" y="272"/>
                    <a:pt x="82" y="205"/>
                  </a:cubicBezTo>
                  <a:cubicBezTo>
                    <a:pt x="82" y="137"/>
                    <a:pt x="136" y="82"/>
                    <a:pt x="204" y="82"/>
                  </a:cubicBezTo>
                  <a:close/>
                  <a:moveTo>
                    <a:pt x="204" y="0"/>
                  </a:moveTo>
                  <a:cubicBezTo>
                    <a:pt x="91" y="0"/>
                    <a:pt x="0" y="92"/>
                    <a:pt x="0" y="205"/>
                  </a:cubicBezTo>
                  <a:cubicBezTo>
                    <a:pt x="0" y="317"/>
                    <a:pt x="91" y="408"/>
                    <a:pt x="204" y="408"/>
                  </a:cubicBezTo>
                  <a:cubicBezTo>
                    <a:pt x="316" y="408"/>
                    <a:pt x="407" y="317"/>
                    <a:pt x="407" y="205"/>
                  </a:cubicBezTo>
                  <a:cubicBezTo>
                    <a:pt x="407" y="92"/>
                    <a:pt x="317"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2" name="Google Shape;3182;p65"/>
          <p:cNvGrpSpPr/>
          <p:nvPr/>
        </p:nvGrpSpPr>
        <p:grpSpPr>
          <a:xfrm>
            <a:off x="2916752" y="3213105"/>
            <a:ext cx="292641" cy="292641"/>
            <a:chOff x="1190625" y="238125"/>
            <a:chExt cx="5235075" cy="5235075"/>
          </a:xfrm>
        </p:grpSpPr>
        <p:sp>
          <p:nvSpPr>
            <p:cNvPr id="3183" name="Google Shape;3183;p6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5" name="Google Shape;3185;p65"/>
          <p:cNvSpPr/>
          <p:nvPr/>
        </p:nvSpPr>
        <p:spPr>
          <a:xfrm>
            <a:off x="5676400" y="368800"/>
            <a:ext cx="170700" cy="170700"/>
          </a:xfrm>
          <a:prstGeom prst="star4">
            <a:avLst>
              <a:gd fmla="val 20246"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9" name="Shape 3189"/>
        <p:cNvGrpSpPr/>
        <p:nvPr/>
      </p:nvGrpSpPr>
      <p:grpSpPr>
        <a:xfrm>
          <a:off x="0" y="0"/>
          <a:ext cx="0" cy="0"/>
          <a:chOff x="0" y="0"/>
          <a:chExt cx="0" cy="0"/>
        </a:xfrm>
      </p:grpSpPr>
      <p:sp>
        <p:nvSpPr>
          <p:cNvPr id="3190" name="Google Shape;3190;p66"/>
          <p:cNvSpPr txBox="1"/>
          <p:nvPr>
            <p:ph idx="4294967295" type="body"/>
          </p:nvPr>
        </p:nvSpPr>
        <p:spPr>
          <a:xfrm>
            <a:off x="720000" y="1217976"/>
            <a:ext cx="7704000" cy="125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304800" lvl="0" marL="457200" rtl="0" algn="l">
              <a:spcBef>
                <a:spcPts val="1000"/>
              </a:spcBef>
              <a:spcAft>
                <a:spcPts val="0"/>
              </a:spcAft>
              <a:buSzPts val="1200"/>
              <a:buChar char="●"/>
            </a:pPr>
            <a:r>
              <a:rPr lang="en" u="sng">
                <a:solidFill>
                  <a:schemeClr val="hlink"/>
                </a:solidFill>
                <a:hlinkClick r:id="rId3"/>
              </a:rPr>
              <a:t>Gradient marketing agency logo design</a:t>
            </a:r>
            <a:endParaRPr/>
          </a:p>
          <a:p>
            <a:pPr indent="-304800" lvl="0" marL="457200" rtl="0" algn="l">
              <a:spcBef>
                <a:spcPts val="0"/>
              </a:spcBef>
              <a:spcAft>
                <a:spcPts val="0"/>
              </a:spcAft>
              <a:buSzPts val="1200"/>
              <a:buChar char="●"/>
            </a:pPr>
            <a:r>
              <a:rPr lang="en" u="sng">
                <a:solidFill>
                  <a:schemeClr val="hlink"/>
                </a:solidFill>
                <a:hlinkClick r:id="rId4"/>
              </a:rPr>
              <a:t>Gradient marketing agency template</a:t>
            </a:r>
            <a:endParaRPr/>
          </a:p>
          <a:p>
            <a:pPr indent="-304800" lvl="0" marL="457200" rtl="0" algn="l">
              <a:spcBef>
                <a:spcPts val="0"/>
              </a:spcBef>
              <a:spcAft>
                <a:spcPts val="0"/>
              </a:spcAft>
              <a:buSzPts val="1200"/>
              <a:buChar char="●"/>
            </a:pPr>
            <a:r>
              <a:rPr lang="en" u="sng">
                <a:solidFill>
                  <a:schemeClr val="hlink"/>
                </a:solidFill>
                <a:hlinkClick r:id="rId5"/>
              </a:rPr>
              <a:t>Creative company facebook post template</a:t>
            </a:r>
            <a:endParaRPr/>
          </a:p>
          <a:p>
            <a:pPr indent="-304800" lvl="0" marL="457200" rtl="0" algn="l">
              <a:spcBef>
                <a:spcPts val="0"/>
              </a:spcBef>
              <a:spcAft>
                <a:spcPts val="0"/>
              </a:spcAft>
              <a:buSzPts val="1200"/>
              <a:buChar char="●"/>
            </a:pPr>
            <a:r>
              <a:rPr lang="en" u="sng">
                <a:solidFill>
                  <a:schemeClr val="hlink"/>
                </a:solidFill>
                <a:hlinkClick r:id="rId6"/>
              </a:rPr>
              <a:t>Business workshop social media pack twitch banner</a:t>
            </a:r>
            <a:endParaRPr/>
          </a:p>
        </p:txBody>
      </p:sp>
      <p:sp>
        <p:nvSpPr>
          <p:cNvPr id="3191" name="Google Shape;3191;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3192" name="Google Shape;3192;p66"/>
          <p:cNvGrpSpPr/>
          <p:nvPr/>
        </p:nvGrpSpPr>
        <p:grpSpPr>
          <a:xfrm>
            <a:off x="7027575" y="1925875"/>
            <a:ext cx="1443987" cy="1085886"/>
            <a:chOff x="7060500" y="2060350"/>
            <a:chExt cx="1443987" cy="1085886"/>
          </a:xfrm>
        </p:grpSpPr>
        <p:sp>
          <p:nvSpPr>
            <p:cNvPr id="3193" name="Google Shape;3193;p66"/>
            <p:cNvSpPr/>
            <p:nvPr/>
          </p:nvSpPr>
          <p:spPr>
            <a:xfrm>
              <a:off x="7869688" y="2112824"/>
              <a:ext cx="312117" cy="608453"/>
            </a:xfrm>
            <a:custGeom>
              <a:rect b="b" l="l" r="r" t="t"/>
              <a:pathLst>
                <a:path extrusionOk="0" h="16233" w="8327">
                  <a:moveTo>
                    <a:pt x="1280" y="0"/>
                  </a:moveTo>
                  <a:cubicBezTo>
                    <a:pt x="1164" y="0"/>
                    <a:pt x="1054" y="20"/>
                    <a:pt x="952" y="61"/>
                  </a:cubicBezTo>
                  <a:cubicBezTo>
                    <a:pt x="294" y="323"/>
                    <a:pt x="0" y="1424"/>
                    <a:pt x="136" y="3121"/>
                  </a:cubicBezTo>
                  <a:cubicBezTo>
                    <a:pt x="273" y="4816"/>
                    <a:pt x="828" y="6969"/>
                    <a:pt x="1679" y="9106"/>
                  </a:cubicBezTo>
                  <a:cubicBezTo>
                    <a:pt x="2532" y="11243"/>
                    <a:pt x="3610" y="13187"/>
                    <a:pt x="4678" y="14512"/>
                  </a:cubicBezTo>
                  <a:cubicBezTo>
                    <a:pt x="5581" y="15633"/>
                    <a:pt x="6414" y="16232"/>
                    <a:pt x="7048" y="16232"/>
                  </a:cubicBezTo>
                  <a:cubicBezTo>
                    <a:pt x="7164" y="16232"/>
                    <a:pt x="7273" y="16212"/>
                    <a:pt x="7375" y="16172"/>
                  </a:cubicBezTo>
                  <a:cubicBezTo>
                    <a:pt x="8033" y="15909"/>
                    <a:pt x="8327" y="14808"/>
                    <a:pt x="8190" y="13112"/>
                  </a:cubicBezTo>
                  <a:cubicBezTo>
                    <a:pt x="8054" y="11416"/>
                    <a:pt x="7499" y="9263"/>
                    <a:pt x="6646" y="7126"/>
                  </a:cubicBezTo>
                  <a:cubicBezTo>
                    <a:pt x="5795" y="4990"/>
                    <a:pt x="4717" y="3045"/>
                    <a:pt x="3649" y="1720"/>
                  </a:cubicBezTo>
                  <a:cubicBezTo>
                    <a:pt x="2746" y="600"/>
                    <a:pt x="1913" y="0"/>
                    <a:pt x="1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6"/>
            <p:cNvSpPr/>
            <p:nvPr/>
          </p:nvSpPr>
          <p:spPr>
            <a:xfrm>
              <a:off x="7539176" y="2069533"/>
              <a:ext cx="642975" cy="713479"/>
            </a:xfrm>
            <a:custGeom>
              <a:rect b="b" l="l" r="r" t="t"/>
              <a:pathLst>
                <a:path extrusionOk="0" h="19035" w="17154">
                  <a:moveTo>
                    <a:pt x="8913" y="1"/>
                  </a:moveTo>
                  <a:lnTo>
                    <a:pt x="6592" y="4593"/>
                  </a:lnTo>
                  <a:cubicBezTo>
                    <a:pt x="5087" y="7382"/>
                    <a:pt x="2787" y="9523"/>
                    <a:pt x="0" y="10726"/>
                  </a:cubicBezTo>
                  <a:lnTo>
                    <a:pt x="3327" y="18425"/>
                  </a:lnTo>
                  <a:cubicBezTo>
                    <a:pt x="4999" y="17702"/>
                    <a:pt x="6797" y="17338"/>
                    <a:pt x="8629" y="17338"/>
                  </a:cubicBezTo>
                  <a:cubicBezTo>
                    <a:pt x="9850" y="17338"/>
                    <a:pt x="11086" y="17499"/>
                    <a:pt x="12310" y="17825"/>
                  </a:cubicBezTo>
                  <a:lnTo>
                    <a:pt x="17153" y="19034"/>
                  </a:lnTo>
                  <a:lnTo>
                    <a:pt x="17153" y="19034"/>
                  </a:lnTo>
                  <a:lnTo>
                    <a:pt x="89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6"/>
            <p:cNvSpPr/>
            <p:nvPr/>
          </p:nvSpPr>
          <p:spPr>
            <a:xfrm>
              <a:off x="7931195" y="2396184"/>
              <a:ext cx="117395" cy="150605"/>
            </a:xfrm>
            <a:custGeom>
              <a:rect b="b" l="l" r="r" t="t"/>
              <a:pathLst>
                <a:path extrusionOk="0" h="4018" w="3132">
                  <a:moveTo>
                    <a:pt x="1074" y="1"/>
                  </a:moveTo>
                  <a:cubicBezTo>
                    <a:pt x="889" y="1"/>
                    <a:pt x="708" y="36"/>
                    <a:pt x="534" y="109"/>
                  </a:cubicBezTo>
                  <a:lnTo>
                    <a:pt x="0" y="336"/>
                  </a:lnTo>
                  <a:cubicBezTo>
                    <a:pt x="156" y="737"/>
                    <a:pt x="323" y="1142"/>
                    <a:pt x="501" y="1550"/>
                  </a:cubicBezTo>
                  <a:cubicBezTo>
                    <a:pt x="872" y="2398"/>
                    <a:pt x="1281" y="3234"/>
                    <a:pt x="1707" y="4018"/>
                  </a:cubicBezTo>
                  <a:lnTo>
                    <a:pt x="2159" y="3825"/>
                  </a:lnTo>
                  <a:cubicBezTo>
                    <a:pt x="2506" y="3678"/>
                    <a:pt x="2778" y="3386"/>
                    <a:pt x="2931" y="3005"/>
                  </a:cubicBezTo>
                  <a:cubicBezTo>
                    <a:pt x="3132" y="2498"/>
                    <a:pt x="3107" y="1885"/>
                    <a:pt x="2861" y="1324"/>
                  </a:cubicBezTo>
                  <a:cubicBezTo>
                    <a:pt x="2507" y="511"/>
                    <a:pt x="1778"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6"/>
            <p:cNvSpPr/>
            <p:nvPr/>
          </p:nvSpPr>
          <p:spPr>
            <a:xfrm>
              <a:off x="7928009" y="2387451"/>
              <a:ext cx="132313" cy="167284"/>
            </a:xfrm>
            <a:custGeom>
              <a:rect b="b" l="l" r="r" t="t"/>
              <a:pathLst>
                <a:path extrusionOk="0" h="4463" w="3530">
                  <a:moveTo>
                    <a:pt x="1158" y="0"/>
                  </a:moveTo>
                  <a:cubicBezTo>
                    <a:pt x="943" y="0"/>
                    <a:pt x="730" y="41"/>
                    <a:pt x="527" y="128"/>
                  </a:cubicBezTo>
                  <a:lnTo>
                    <a:pt x="1" y="352"/>
                  </a:lnTo>
                  <a:cubicBezTo>
                    <a:pt x="14" y="389"/>
                    <a:pt x="29" y="427"/>
                    <a:pt x="43" y="463"/>
                  </a:cubicBezTo>
                  <a:lnTo>
                    <a:pt x="574" y="235"/>
                  </a:lnTo>
                  <a:cubicBezTo>
                    <a:pt x="763" y="154"/>
                    <a:pt x="961" y="116"/>
                    <a:pt x="1161" y="116"/>
                  </a:cubicBezTo>
                  <a:cubicBezTo>
                    <a:pt x="1911" y="116"/>
                    <a:pt x="2682" y="652"/>
                    <a:pt x="3056" y="1511"/>
                  </a:cubicBezTo>
                  <a:cubicBezTo>
                    <a:pt x="3530" y="2597"/>
                    <a:pt x="3187" y="3788"/>
                    <a:pt x="2291" y="4169"/>
                  </a:cubicBezTo>
                  <a:lnTo>
                    <a:pt x="1848" y="4358"/>
                  </a:lnTo>
                  <a:cubicBezTo>
                    <a:pt x="1867" y="4394"/>
                    <a:pt x="1886" y="4428"/>
                    <a:pt x="1907" y="4463"/>
                  </a:cubicBezTo>
                  <a:lnTo>
                    <a:pt x="2337" y="4280"/>
                  </a:lnTo>
                  <a:cubicBezTo>
                    <a:pt x="2742" y="4107"/>
                    <a:pt x="3061" y="3769"/>
                    <a:pt x="3236" y="3329"/>
                  </a:cubicBezTo>
                  <a:cubicBezTo>
                    <a:pt x="3461" y="2764"/>
                    <a:pt x="3435" y="2084"/>
                    <a:pt x="3164" y="1465"/>
                  </a:cubicBezTo>
                  <a:cubicBezTo>
                    <a:pt x="2771" y="564"/>
                    <a:pt x="1953" y="0"/>
                    <a:pt x="115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6"/>
            <p:cNvSpPr/>
            <p:nvPr/>
          </p:nvSpPr>
          <p:spPr>
            <a:xfrm>
              <a:off x="7929584" y="2391761"/>
              <a:ext cx="130776" cy="159038"/>
            </a:xfrm>
            <a:custGeom>
              <a:rect b="b" l="l" r="r" t="t"/>
              <a:pathLst>
                <a:path extrusionOk="0" h="4243" w="3489">
                  <a:moveTo>
                    <a:pt x="1119" y="0"/>
                  </a:moveTo>
                  <a:cubicBezTo>
                    <a:pt x="919" y="0"/>
                    <a:pt x="721" y="38"/>
                    <a:pt x="532" y="119"/>
                  </a:cubicBezTo>
                  <a:lnTo>
                    <a:pt x="1" y="345"/>
                  </a:lnTo>
                  <a:cubicBezTo>
                    <a:pt x="14" y="380"/>
                    <a:pt x="29" y="417"/>
                    <a:pt x="44" y="455"/>
                  </a:cubicBezTo>
                  <a:lnTo>
                    <a:pt x="578" y="228"/>
                  </a:lnTo>
                  <a:cubicBezTo>
                    <a:pt x="752" y="155"/>
                    <a:pt x="934" y="120"/>
                    <a:pt x="1118" y="120"/>
                  </a:cubicBezTo>
                  <a:cubicBezTo>
                    <a:pt x="1821" y="120"/>
                    <a:pt x="2551" y="630"/>
                    <a:pt x="2905" y="1443"/>
                  </a:cubicBezTo>
                  <a:cubicBezTo>
                    <a:pt x="3150" y="2004"/>
                    <a:pt x="3176" y="2617"/>
                    <a:pt x="2975" y="3124"/>
                  </a:cubicBezTo>
                  <a:cubicBezTo>
                    <a:pt x="2823" y="3505"/>
                    <a:pt x="2550" y="3796"/>
                    <a:pt x="2203" y="3944"/>
                  </a:cubicBezTo>
                  <a:lnTo>
                    <a:pt x="1751" y="4137"/>
                  </a:lnTo>
                  <a:cubicBezTo>
                    <a:pt x="1769" y="4173"/>
                    <a:pt x="1789" y="4207"/>
                    <a:pt x="1807" y="4242"/>
                  </a:cubicBezTo>
                  <a:lnTo>
                    <a:pt x="2251" y="4053"/>
                  </a:lnTo>
                  <a:cubicBezTo>
                    <a:pt x="3146" y="3671"/>
                    <a:pt x="3489" y="2481"/>
                    <a:pt x="3014" y="1395"/>
                  </a:cubicBezTo>
                  <a:cubicBezTo>
                    <a:pt x="2640" y="536"/>
                    <a:pt x="1869"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6"/>
            <p:cNvSpPr/>
            <p:nvPr/>
          </p:nvSpPr>
          <p:spPr>
            <a:xfrm>
              <a:off x="7287451" y="2630855"/>
              <a:ext cx="171632" cy="170733"/>
            </a:xfrm>
            <a:custGeom>
              <a:rect b="b" l="l" r="r" t="t"/>
              <a:pathLst>
                <a:path extrusionOk="0" h="4555" w="4579">
                  <a:moveTo>
                    <a:pt x="2995" y="1"/>
                  </a:moveTo>
                  <a:lnTo>
                    <a:pt x="1236" y="762"/>
                  </a:lnTo>
                  <a:cubicBezTo>
                    <a:pt x="376" y="1135"/>
                    <a:pt x="1" y="2178"/>
                    <a:pt x="396" y="3093"/>
                  </a:cubicBezTo>
                  <a:lnTo>
                    <a:pt x="546" y="3439"/>
                  </a:lnTo>
                  <a:cubicBezTo>
                    <a:pt x="846" y="4134"/>
                    <a:pt x="1505" y="4555"/>
                    <a:pt x="2182" y="4555"/>
                  </a:cubicBezTo>
                  <a:cubicBezTo>
                    <a:pt x="2396" y="4555"/>
                    <a:pt x="2612" y="4513"/>
                    <a:pt x="2819" y="4423"/>
                  </a:cubicBezTo>
                  <a:lnTo>
                    <a:pt x="4579" y="3663"/>
                  </a:lnTo>
                  <a:lnTo>
                    <a:pt x="2995"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6"/>
            <p:cNvSpPr/>
            <p:nvPr/>
          </p:nvSpPr>
          <p:spPr>
            <a:xfrm>
              <a:off x="7282353" y="2626395"/>
              <a:ext cx="181753" cy="179654"/>
            </a:xfrm>
            <a:custGeom>
              <a:rect b="b" l="l" r="r" t="t"/>
              <a:pathLst>
                <a:path extrusionOk="0" h="4793" w="4849">
                  <a:moveTo>
                    <a:pt x="3070" y="276"/>
                  </a:moveTo>
                  <a:lnTo>
                    <a:pt x="4558" y="3721"/>
                  </a:lnTo>
                  <a:lnTo>
                    <a:pt x="2907" y="4434"/>
                  </a:lnTo>
                  <a:cubicBezTo>
                    <a:pt x="2716" y="4516"/>
                    <a:pt x="2516" y="4556"/>
                    <a:pt x="2318" y="4556"/>
                  </a:cubicBezTo>
                  <a:cubicBezTo>
                    <a:pt x="1687" y="4556"/>
                    <a:pt x="1071" y="4160"/>
                    <a:pt x="791" y="3510"/>
                  </a:cubicBezTo>
                  <a:lnTo>
                    <a:pt x="641" y="3165"/>
                  </a:lnTo>
                  <a:cubicBezTo>
                    <a:pt x="273" y="2310"/>
                    <a:pt x="623" y="1335"/>
                    <a:pt x="1419" y="989"/>
                  </a:cubicBezTo>
                  <a:lnTo>
                    <a:pt x="3070" y="276"/>
                  </a:lnTo>
                  <a:close/>
                  <a:moveTo>
                    <a:pt x="3131" y="0"/>
                  </a:moveTo>
                  <a:cubicBezTo>
                    <a:pt x="3116" y="0"/>
                    <a:pt x="3100" y="4"/>
                    <a:pt x="3084" y="10"/>
                  </a:cubicBezTo>
                  <a:lnTo>
                    <a:pt x="1325" y="771"/>
                  </a:lnTo>
                  <a:cubicBezTo>
                    <a:pt x="406" y="1168"/>
                    <a:pt x="1" y="2285"/>
                    <a:pt x="423" y="3259"/>
                  </a:cubicBezTo>
                  <a:lnTo>
                    <a:pt x="571" y="3603"/>
                  </a:lnTo>
                  <a:cubicBezTo>
                    <a:pt x="892" y="4345"/>
                    <a:pt x="1597" y="4792"/>
                    <a:pt x="2319" y="4792"/>
                  </a:cubicBezTo>
                  <a:cubicBezTo>
                    <a:pt x="2548" y="4792"/>
                    <a:pt x="2780" y="4747"/>
                    <a:pt x="3001" y="4651"/>
                  </a:cubicBezTo>
                  <a:lnTo>
                    <a:pt x="4760" y="3890"/>
                  </a:lnTo>
                  <a:cubicBezTo>
                    <a:pt x="4821" y="3864"/>
                    <a:pt x="4848" y="3794"/>
                    <a:pt x="4823" y="3734"/>
                  </a:cubicBezTo>
                  <a:lnTo>
                    <a:pt x="3240" y="73"/>
                  </a:lnTo>
                  <a:cubicBezTo>
                    <a:pt x="3221" y="27"/>
                    <a:pt x="3177" y="0"/>
                    <a:pt x="3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6"/>
            <p:cNvSpPr/>
            <p:nvPr/>
          </p:nvSpPr>
          <p:spPr>
            <a:xfrm>
              <a:off x="7491050" y="2640600"/>
              <a:ext cx="250271" cy="401700"/>
            </a:xfrm>
            <a:custGeom>
              <a:rect b="b" l="l" r="r" t="t"/>
              <a:pathLst>
                <a:path extrusionOk="0" h="10717" w="6677">
                  <a:moveTo>
                    <a:pt x="1628" y="0"/>
                  </a:moveTo>
                  <a:cubicBezTo>
                    <a:pt x="1442" y="0"/>
                    <a:pt x="1253" y="37"/>
                    <a:pt x="1073" y="115"/>
                  </a:cubicBezTo>
                  <a:cubicBezTo>
                    <a:pt x="329" y="435"/>
                    <a:pt x="1" y="1331"/>
                    <a:pt x="339" y="2114"/>
                  </a:cubicBezTo>
                  <a:lnTo>
                    <a:pt x="3647" y="9766"/>
                  </a:lnTo>
                  <a:cubicBezTo>
                    <a:pt x="3903" y="10359"/>
                    <a:pt x="4467" y="10717"/>
                    <a:pt x="5049" y="10717"/>
                  </a:cubicBezTo>
                  <a:cubicBezTo>
                    <a:pt x="5236" y="10717"/>
                    <a:pt x="5424" y="10680"/>
                    <a:pt x="5605" y="10602"/>
                  </a:cubicBezTo>
                  <a:cubicBezTo>
                    <a:pt x="6348" y="10281"/>
                    <a:pt x="6676" y="9386"/>
                    <a:pt x="6338" y="8603"/>
                  </a:cubicBezTo>
                  <a:lnTo>
                    <a:pt x="3030" y="951"/>
                  </a:lnTo>
                  <a:cubicBezTo>
                    <a:pt x="2774" y="358"/>
                    <a:pt x="2210" y="0"/>
                    <a:pt x="16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6"/>
            <p:cNvSpPr/>
            <p:nvPr/>
          </p:nvSpPr>
          <p:spPr>
            <a:xfrm>
              <a:off x="7492512" y="2636065"/>
              <a:ext cx="247347" cy="410733"/>
            </a:xfrm>
            <a:custGeom>
              <a:rect b="b" l="l" r="r" t="t"/>
              <a:pathLst>
                <a:path extrusionOk="0" h="10958" w="6599">
                  <a:moveTo>
                    <a:pt x="1588" y="240"/>
                  </a:moveTo>
                  <a:cubicBezTo>
                    <a:pt x="1766" y="240"/>
                    <a:pt x="1945" y="277"/>
                    <a:pt x="2116" y="350"/>
                  </a:cubicBezTo>
                  <a:cubicBezTo>
                    <a:pt x="2458" y="496"/>
                    <a:pt x="2730" y="768"/>
                    <a:pt x="2881" y="1118"/>
                  </a:cubicBezTo>
                  <a:lnTo>
                    <a:pt x="6190" y="8772"/>
                  </a:lnTo>
                  <a:cubicBezTo>
                    <a:pt x="6342" y="9122"/>
                    <a:pt x="6354" y="9507"/>
                    <a:pt x="6227" y="9856"/>
                  </a:cubicBezTo>
                  <a:cubicBezTo>
                    <a:pt x="6098" y="10202"/>
                    <a:pt x="5847" y="10472"/>
                    <a:pt x="5518" y="10614"/>
                  </a:cubicBezTo>
                  <a:cubicBezTo>
                    <a:pt x="5353" y="10686"/>
                    <a:pt x="5181" y="10719"/>
                    <a:pt x="5011" y="10719"/>
                  </a:cubicBezTo>
                  <a:cubicBezTo>
                    <a:pt x="4475" y="10719"/>
                    <a:pt x="3953" y="10387"/>
                    <a:pt x="3716" y="9841"/>
                  </a:cubicBezTo>
                  <a:lnTo>
                    <a:pt x="409" y="2188"/>
                  </a:lnTo>
                  <a:cubicBezTo>
                    <a:pt x="256" y="1838"/>
                    <a:pt x="244" y="1453"/>
                    <a:pt x="372" y="1104"/>
                  </a:cubicBezTo>
                  <a:cubicBezTo>
                    <a:pt x="500" y="758"/>
                    <a:pt x="751" y="488"/>
                    <a:pt x="1080" y="346"/>
                  </a:cubicBezTo>
                  <a:cubicBezTo>
                    <a:pt x="1243" y="275"/>
                    <a:pt x="1415" y="240"/>
                    <a:pt x="1588" y="240"/>
                  </a:cubicBezTo>
                  <a:close/>
                  <a:moveTo>
                    <a:pt x="1590" y="1"/>
                  </a:moveTo>
                  <a:cubicBezTo>
                    <a:pt x="1384" y="1"/>
                    <a:pt x="1179" y="43"/>
                    <a:pt x="986" y="126"/>
                  </a:cubicBezTo>
                  <a:cubicBezTo>
                    <a:pt x="597" y="295"/>
                    <a:pt x="299" y="612"/>
                    <a:pt x="149" y="1021"/>
                  </a:cubicBezTo>
                  <a:cubicBezTo>
                    <a:pt x="1" y="1427"/>
                    <a:pt x="16" y="1876"/>
                    <a:pt x="191" y="2282"/>
                  </a:cubicBezTo>
                  <a:lnTo>
                    <a:pt x="3499" y="9935"/>
                  </a:lnTo>
                  <a:cubicBezTo>
                    <a:pt x="3774" y="10571"/>
                    <a:pt x="4383" y="10957"/>
                    <a:pt x="5011" y="10958"/>
                  </a:cubicBezTo>
                  <a:cubicBezTo>
                    <a:pt x="5214" y="10958"/>
                    <a:pt x="5418" y="10918"/>
                    <a:pt x="5614" y="10833"/>
                  </a:cubicBezTo>
                  <a:cubicBezTo>
                    <a:pt x="6004" y="10664"/>
                    <a:pt x="6300" y="10347"/>
                    <a:pt x="6450" y="9937"/>
                  </a:cubicBezTo>
                  <a:cubicBezTo>
                    <a:pt x="6598" y="9532"/>
                    <a:pt x="6583" y="9083"/>
                    <a:pt x="6408" y="8677"/>
                  </a:cubicBezTo>
                  <a:lnTo>
                    <a:pt x="3102" y="1024"/>
                  </a:lnTo>
                  <a:cubicBezTo>
                    <a:pt x="2926" y="617"/>
                    <a:pt x="2609" y="300"/>
                    <a:pt x="2212" y="130"/>
                  </a:cubicBezTo>
                  <a:cubicBezTo>
                    <a:pt x="2010" y="44"/>
                    <a:pt x="1799" y="1"/>
                    <a:pt x="1590"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6"/>
            <p:cNvSpPr/>
            <p:nvPr/>
          </p:nvSpPr>
          <p:spPr>
            <a:xfrm>
              <a:off x="7471260" y="2697122"/>
              <a:ext cx="245585" cy="178754"/>
            </a:xfrm>
            <a:custGeom>
              <a:rect b="b" l="l" r="r" t="t"/>
              <a:pathLst>
                <a:path extrusionOk="0" h="4769" w="6552">
                  <a:moveTo>
                    <a:pt x="4730" y="1"/>
                  </a:moveTo>
                  <a:cubicBezTo>
                    <a:pt x="4553" y="1"/>
                    <a:pt x="4374" y="36"/>
                    <a:pt x="4202" y="110"/>
                  </a:cubicBezTo>
                  <a:lnTo>
                    <a:pt x="984" y="1501"/>
                  </a:lnTo>
                  <a:cubicBezTo>
                    <a:pt x="310" y="1792"/>
                    <a:pt x="1" y="2575"/>
                    <a:pt x="291" y="3249"/>
                  </a:cubicBezTo>
                  <a:lnTo>
                    <a:pt x="601" y="3966"/>
                  </a:lnTo>
                  <a:cubicBezTo>
                    <a:pt x="819" y="4469"/>
                    <a:pt x="1309" y="4769"/>
                    <a:pt x="1823" y="4769"/>
                  </a:cubicBezTo>
                  <a:cubicBezTo>
                    <a:pt x="1999" y="4769"/>
                    <a:pt x="2178" y="4734"/>
                    <a:pt x="2349" y="4660"/>
                  </a:cubicBezTo>
                  <a:lnTo>
                    <a:pt x="5568" y="3268"/>
                  </a:lnTo>
                  <a:cubicBezTo>
                    <a:pt x="6241" y="2976"/>
                    <a:pt x="6551" y="2194"/>
                    <a:pt x="6261" y="1520"/>
                  </a:cubicBezTo>
                  <a:lnTo>
                    <a:pt x="5951" y="802"/>
                  </a:lnTo>
                  <a:cubicBezTo>
                    <a:pt x="5733" y="300"/>
                    <a:pt x="5244" y="1"/>
                    <a:pt x="4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6"/>
            <p:cNvSpPr/>
            <p:nvPr/>
          </p:nvSpPr>
          <p:spPr>
            <a:xfrm>
              <a:off x="7466125" y="2692587"/>
              <a:ext cx="255743" cy="187712"/>
            </a:xfrm>
            <a:custGeom>
              <a:rect b="b" l="l" r="r" t="t"/>
              <a:pathLst>
                <a:path extrusionOk="0" h="5008" w="6823">
                  <a:moveTo>
                    <a:pt x="4866" y="240"/>
                  </a:moveTo>
                  <a:cubicBezTo>
                    <a:pt x="5017" y="240"/>
                    <a:pt x="5168" y="268"/>
                    <a:pt x="5312" y="326"/>
                  </a:cubicBezTo>
                  <a:cubicBezTo>
                    <a:pt x="5613" y="445"/>
                    <a:pt x="5850" y="674"/>
                    <a:pt x="5977" y="971"/>
                  </a:cubicBezTo>
                  <a:lnTo>
                    <a:pt x="6287" y="1689"/>
                  </a:lnTo>
                  <a:cubicBezTo>
                    <a:pt x="6552" y="2302"/>
                    <a:pt x="6270" y="3014"/>
                    <a:pt x="5657" y="3280"/>
                  </a:cubicBezTo>
                  <a:lnTo>
                    <a:pt x="2437" y="4669"/>
                  </a:lnTo>
                  <a:cubicBezTo>
                    <a:pt x="2281" y="4736"/>
                    <a:pt x="2118" y="4768"/>
                    <a:pt x="1958" y="4768"/>
                  </a:cubicBezTo>
                  <a:cubicBezTo>
                    <a:pt x="1490" y="4768"/>
                    <a:pt x="1044" y="4495"/>
                    <a:pt x="846" y="4038"/>
                  </a:cubicBezTo>
                  <a:lnTo>
                    <a:pt x="537" y="3321"/>
                  </a:lnTo>
                  <a:cubicBezTo>
                    <a:pt x="271" y="2709"/>
                    <a:pt x="554" y="1995"/>
                    <a:pt x="1167" y="1731"/>
                  </a:cubicBezTo>
                  <a:lnTo>
                    <a:pt x="4385" y="340"/>
                  </a:lnTo>
                  <a:cubicBezTo>
                    <a:pt x="4540" y="273"/>
                    <a:pt x="4703" y="240"/>
                    <a:pt x="4866" y="240"/>
                  </a:cubicBezTo>
                  <a:close/>
                  <a:moveTo>
                    <a:pt x="4866" y="1"/>
                  </a:moveTo>
                  <a:cubicBezTo>
                    <a:pt x="4670" y="1"/>
                    <a:pt x="4476" y="41"/>
                    <a:pt x="4292" y="120"/>
                  </a:cubicBezTo>
                  <a:lnTo>
                    <a:pt x="1073" y="1511"/>
                  </a:lnTo>
                  <a:cubicBezTo>
                    <a:pt x="340" y="1830"/>
                    <a:pt x="1" y="2683"/>
                    <a:pt x="318" y="3417"/>
                  </a:cubicBezTo>
                  <a:lnTo>
                    <a:pt x="628" y="4134"/>
                  </a:lnTo>
                  <a:cubicBezTo>
                    <a:pt x="864" y="4682"/>
                    <a:pt x="1400" y="5008"/>
                    <a:pt x="1959" y="5008"/>
                  </a:cubicBezTo>
                  <a:cubicBezTo>
                    <a:pt x="2151" y="5008"/>
                    <a:pt x="2346" y="4970"/>
                    <a:pt x="2532" y="4889"/>
                  </a:cubicBezTo>
                  <a:lnTo>
                    <a:pt x="5751" y="3498"/>
                  </a:lnTo>
                  <a:cubicBezTo>
                    <a:pt x="6485" y="3180"/>
                    <a:pt x="6823" y="2327"/>
                    <a:pt x="6507" y="1593"/>
                  </a:cubicBezTo>
                  <a:lnTo>
                    <a:pt x="6197" y="876"/>
                  </a:lnTo>
                  <a:cubicBezTo>
                    <a:pt x="6043" y="521"/>
                    <a:pt x="5760" y="247"/>
                    <a:pt x="5400" y="104"/>
                  </a:cubicBezTo>
                  <a:cubicBezTo>
                    <a:pt x="5227" y="35"/>
                    <a:pt x="5046" y="1"/>
                    <a:pt x="4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6"/>
            <p:cNvSpPr/>
            <p:nvPr/>
          </p:nvSpPr>
          <p:spPr>
            <a:xfrm>
              <a:off x="7303230" y="2471521"/>
              <a:ext cx="360694" cy="358857"/>
            </a:xfrm>
            <a:custGeom>
              <a:rect b="b" l="l" r="r" t="t"/>
              <a:pathLst>
                <a:path extrusionOk="0" h="9574" w="9623">
                  <a:moveTo>
                    <a:pt x="6294" y="0"/>
                  </a:moveTo>
                  <a:lnTo>
                    <a:pt x="2596" y="1599"/>
                  </a:lnTo>
                  <a:cubicBezTo>
                    <a:pt x="789" y="2380"/>
                    <a:pt x="0" y="4575"/>
                    <a:pt x="832" y="6500"/>
                  </a:cubicBezTo>
                  <a:lnTo>
                    <a:pt x="1145" y="7225"/>
                  </a:lnTo>
                  <a:cubicBezTo>
                    <a:pt x="1776" y="8687"/>
                    <a:pt x="3163" y="9574"/>
                    <a:pt x="4585" y="9574"/>
                  </a:cubicBezTo>
                  <a:cubicBezTo>
                    <a:pt x="5035" y="9574"/>
                    <a:pt x="5489" y="9485"/>
                    <a:pt x="5924" y="9297"/>
                  </a:cubicBezTo>
                  <a:lnTo>
                    <a:pt x="9622" y="7700"/>
                  </a:lnTo>
                  <a:lnTo>
                    <a:pt x="62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6"/>
            <p:cNvSpPr/>
            <p:nvPr/>
          </p:nvSpPr>
          <p:spPr>
            <a:xfrm>
              <a:off x="7313275" y="2467061"/>
              <a:ext cx="355259" cy="367778"/>
            </a:xfrm>
            <a:custGeom>
              <a:rect b="b" l="l" r="r" t="t"/>
              <a:pathLst>
                <a:path extrusionOk="0" h="9812" w="9478">
                  <a:moveTo>
                    <a:pt x="5966" y="277"/>
                  </a:moveTo>
                  <a:lnTo>
                    <a:pt x="9199" y="7756"/>
                  </a:lnTo>
                  <a:lnTo>
                    <a:pt x="5609" y="9306"/>
                  </a:lnTo>
                  <a:cubicBezTo>
                    <a:pt x="5195" y="9486"/>
                    <a:pt x="4757" y="9576"/>
                    <a:pt x="4316" y="9576"/>
                  </a:cubicBezTo>
                  <a:cubicBezTo>
                    <a:pt x="3857" y="9576"/>
                    <a:pt x="3394" y="9479"/>
                    <a:pt x="2949" y="9287"/>
                  </a:cubicBezTo>
                  <a:cubicBezTo>
                    <a:pt x="2075" y="8908"/>
                    <a:pt x="1377" y="8201"/>
                    <a:pt x="988" y="7298"/>
                  </a:cubicBezTo>
                  <a:lnTo>
                    <a:pt x="674" y="6572"/>
                  </a:lnTo>
                  <a:cubicBezTo>
                    <a:pt x="282" y="5669"/>
                    <a:pt x="245" y="4676"/>
                    <a:pt x="569" y="3780"/>
                  </a:cubicBezTo>
                  <a:cubicBezTo>
                    <a:pt x="891" y="2886"/>
                    <a:pt x="1532" y="2192"/>
                    <a:pt x="2376" y="1828"/>
                  </a:cubicBezTo>
                  <a:lnTo>
                    <a:pt x="5966" y="277"/>
                  </a:lnTo>
                  <a:close/>
                  <a:moveTo>
                    <a:pt x="6028" y="1"/>
                  </a:moveTo>
                  <a:cubicBezTo>
                    <a:pt x="6012" y="1"/>
                    <a:pt x="5996" y="4"/>
                    <a:pt x="5980" y="10"/>
                  </a:cubicBezTo>
                  <a:lnTo>
                    <a:pt x="2282" y="1609"/>
                  </a:lnTo>
                  <a:cubicBezTo>
                    <a:pt x="1377" y="2001"/>
                    <a:pt x="690" y="2743"/>
                    <a:pt x="344" y="3699"/>
                  </a:cubicBezTo>
                  <a:cubicBezTo>
                    <a:pt x="1" y="4654"/>
                    <a:pt x="40" y="5707"/>
                    <a:pt x="455" y="6666"/>
                  </a:cubicBezTo>
                  <a:lnTo>
                    <a:pt x="768" y="7391"/>
                  </a:lnTo>
                  <a:cubicBezTo>
                    <a:pt x="1183" y="8351"/>
                    <a:pt x="1923" y="9101"/>
                    <a:pt x="2854" y="9504"/>
                  </a:cubicBezTo>
                  <a:cubicBezTo>
                    <a:pt x="3323" y="9709"/>
                    <a:pt x="3814" y="9812"/>
                    <a:pt x="4299" y="9812"/>
                  </a:cubicBezTo>
                  <a:cubicBezTo>
                    <a:pt x="4304" y="9812"/>
                    <a:pt x="4310" y="9812"/>
                    <a:pt x="4315" y="9812"/>
                  </a:cubicBezTo>
                  <a:cubicBezTo>
                    <a:pt x="4788" y="9812"/>
                    <a:pt x="5259" y="9716"/>
                    <a:pt x="5702" y="9524"/>
                  </a:cubicBezTo>
                  <a:lnTo>
                    <a:pt x="9401" y="7925"/>
                  </a:lnTo>
                  <a:cubicBezTo>
                    <a:pt x="9430" y="7913"/>
                    <a:pt x="9452" y="7890"/>
                    <a:pt x="9465" y="7860"/>
                  </a:cubicBezTo>
                  <a:cubicBezTo>
                    <a:pt x="9477" y="7830"/>
                    <a:pt x="9476" y="7798"/>
                    <a:pt x="9463" y="7770"/>
                  </a:cubicBezTo>
                  <a:lnTo>
                    <a:pt x="6136" y="72"/>
                  </a:lnTo>
                  <a:cubicBezTo>
                    <a:pt x="6117" y="27"/>
                    <a:pt x="6074" y="1"/>
                    <a:pt x="6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6"/>
            <p:cNvSpPr/>
            <p:nvPr/>
          </p:nvSpPr>
          <p:spPr>
            <a:xfrm>
              <a:off x="7534116" y="2065148"/>
              <a:ext cx="652833" cy="722288"/>
            </a:xfrm>
            <a:custGeom>
              <a:rect b="b" l="l" r="r" t="t"/>
              <a:pathLst>
                <a:path extrusionOk="0" h="19270" w="17417">
                  <a:moveTo>
                    <a:pt x="9052" y="1"/>
                  </a:moveTo>
                  <a:cubicBezTo>
                    <a:pt x="9009" y="2"/>
                    <a:pt x="8963" y="25"/>
                    <a:pt x="8941" y="66"/>
                  </a:cubicBezTo>
                  <a:lnTo>
                    <a:pt x="6621" y="4658"/>
                  </a:lnTo>
                  <a:cubicBezTo>
                    <a:pt x="5124" y="7434"/>
                    <a:pt x="2865" y="9535"/>
                    <a:pt x="89" y="10735"/>
                  </a:cubicBezTo>
                  <a:cubicBezTo>
                    <a:pt x="29" y="10761"/>
                    <a:pt x="1" y="10831"/>
                    <a:pt x="27" y="10891"/>
                  </a:cubicBezTo>
                  <a:lnTo>
                    <a:pt x="3354" y="18587"/>
                  </a:lnTo>
                  <a:cubicBezTo>
                    <a:pt x="3373" y="18632"/>
                    <a:pt x="3418" y="18659"/>
                    <a:pt x="3465" y="18659"/>
                  </a:cubicBezTo>
                  <a:cubicBezTo>
                    <a:pt x="3480" y="18659"/>
                    <a:pt x="3495" y="18656"/>
                    <a:pt x="3510" y="18650"/>
                  </a:cubicBezTo>
                  <a:cubicBezTo>
                    <a:pt x="5174" y="17931"/>
                    <a:pt x="6946" y="17569"/>
                    <a:pt x="8756" y="17569"/>
                  </a:cubicBezTo>
                  <a:cubicBezTo>
                    <a:pt x="9966" y="17569"/>
                    <a:pt x="11193" y="17731"/>
                    <a:pt x="12416" y="18056"/>
                  </a:cubicBezTo>
                  <a:lnTo>
                    <a:pt x="17260" y="19265"/>
                  </a:lnTo>
                  <a:cubicBezTo>
                    <a:pt x="17270" y="19268"/>
                    <a:pt x="17280" y="19270"/>
                    <a:pt x="17288" y="19270"/>
                  </a:cubicBezTo>
                  <a:cubicBezTo>
                    <a:pt x="17323" y="19270"/>
                    <a:pt x="17357" y="19255"/>
                    <a:pt x="17380" y="19227"/>
                  </a:cubicBezTo>
                  <a:cubicBezTo>
                    <a:pt x="17410" y="19194"/>
                    <a:pt x="17417" y="19145"/>
                    <a:pt x="17399" y="19102"/>
                  </a:cubicBezTo>
                  <a:lnTo>
                    <a:pt x="17084" y="18977"/>
                  </a:lnTo>
                  <a:lnTo>
                    <a:pt x="12474" y="17826"/>
                  </a:lnTo>
                  <a:cubicBezTo>
                    <a:pt x="11232" y="17496"/>
                    <a:pt x="9985" y="17332"/>
                    <a:pt x="8754" y="17332"/>
                  </a:cubicBezTo>
                  <a:cubicBezTo>
                    <a:pt x="6952" y="17332"/>
                    <a:pt x="5187" y="17684"/>
                    <a:pt x="3525" y="18385"/>
                  </a:cubicBezTo>
                  <a:lnTo>
                    <a:pt x="292" y="10906"/>
                  </a:lnTo>
                  <a:cubicBezTo>
                    <a:pt x="3068" y="9678"/>
                    <a:pt x="5326" y="7557"/>
                    <a:pt x="6832" y="4768"/>
                  </a:cubicBezTo>
                  <a:lnTo>
                    <a:pt x="9039" y="399"/>
                  </a:lnTo>
                  <a:lnTo>
                    <a:pt x="9158" y="72"/>
                  </a:lnTo>
                  <a:cubicBezTo>
                    <a:pt x="9139" y="30"/>
                    <a:pt x="9098" y="2"/>
                    <a:pt x="9052"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6"/>
            <p:cNvSpPr/>
            <p:nvPr/>
          </p:nvSpPr>
          <p:spPr>
            <a:xfrm>
              <a:off x="7534116" y="2065148"/>
              <a:ext cx="652833" cy="722288"/>
            </a:xfrm>
            <a:custGeom>
              <a:rect b="b" l="l" r="r" t="t"/>
              <a:pathLst>
                <a:path extrusionOk="0" h="19270" w="17417">
                  <a:moveTo>
                    <a:pt x="9052" y="1"/>
                  </a:moveTo>
                  <a:cubicBezTo>
                    <a:pt x="9009" y="2"/>
                    <a:pt x="8963" y="25"/>
                    <a:pt x="8941" y="66"/>
                  </a:cubicBezTo>
                  <a:lnTo>
                    <a:pt x="6621" y="4658"/>
                  </a:lnTo>
                  <a:cubicBezTo>
                    <a:pt x="5124" y="7434"/>
                    <a:pt x="2865" y="9535"/>
                    <a:pt x="89" y="10735"/>
                  </a:cubicBezTo>
                  <a:cubicBezTo>
                    <a:pt x="29" y="10761"/>
                    <a:pt x="1" y="10831"/>
                    <a:pt x="27" y="10891"/>
                  </a:cubicBezTo>
                  <a:lnTo>
                    <a:pt x="3354" y="18587"/>
                  </a:lnTo>
                  <a:cubicBezTo>
                    <a:pt x="3373" y="18632"/>
                    <a:pt x="3418" y="18659"/>
                    <a:pt x="3465" y="18659"/>
                  </a:cubicBezTo>
                  <a:cubicBezTo>
                    <a:pt x="3480" y="18659"/>
                    <a:pt x="3495" y="18656"/>
                    <a:pt x="3510" y="18650"/>
                  </a:cubicBezTo>
                  <a:cubicBezTo>
                    <a:pt x="5174" y="17931"/>
                    <a:pt x="6946" y="17569"/>
                    <a:pt x="8756" y="17569"/>
                  </a:cubicBezTo>
                  <a:cubicBezTo>
                    <a:pt x="9966" y="17569"/>
                    <a:pt x="11193" y="17731"/>
                    <a:pt x="12416" y="18056"/>
                  </a:cubicBezTo>
                  <a:lnTo>
                    <a:pt x="17260" y="19265"/>
                  </a:lnTo>
                  <a:cubicBezTo>
                    <a:pt x="17270" y="19268"/>
                    <a:pt x="17280" y="19270"/>
                    <a:pt x="17288" y="19270"/>
                  </a:cubicBezTo>
                  <a:cubicBezTo>
                    <a:pt x="17323" y="19270"/>
                    <a:pt x="17357" y="19255"/>
                    <a:pt x="17380" y="19227"/>
                  </a:cubicBezTo>
                  <a:cubicBezTo>
                    <a:pt x="17410" y="19194"/>
                    <a:pt x="17417" y="19145"/>
                    <a:pt x="17399" y="19102"/>
                  </a:cubicBezTo>
                  <a:lnTo>
                    <a:pt x="17084" y="18977"/>
                  </a:lnTo>
                  <a:lnTo>
                    <a:pt x="12474" y="17826"/>
                  </a:lnTo>
                  <a:cubicBezTo>
                    <a:pt x="11232" y="17496"/>
                    <a:pt x="9985" y="17332"/>
                    <a:pt x="8754" y="17332"/>
                  </a:cubicBezTo>
                  <a:cubicBezTo>
                    <a:pt x="6952" y="17332"/>
                    <a:pt x="5187" y="17684"/>
                    <a:pt x="3525" y="18385"/>
                  </a:cubicBezTo>
                  <a:lnTo>
                    <a:pt x="292" y="10906"/>
                  </a:lnTo>
                  <a:cubicBezTo>
                    <a:pt x="3068" y="9678"/>
                    <a:pt x="5326" y="7557"/>
                    <a:pt x="6832" y="4768"/>
                  </a:cubicBezTo>
                  <a:lnTo>
                    <a:pt x="9039" y="399"/>
                  </a:lnTo>
                  <a:lnTo>
                    <a:pt x="9158" y="72"/>
                  </a:lnTo>
                  <a:cubicBezTo>
                    <a:pt x="9139" y="30"/>
                    <a:pt x="9098" y="2"/>
                    <a:pt x="9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6"/>
            <p:cNvSpPr/>
            <p:nvPr/>
          </p:nvSpPr>
          <p:spPr>
            <a:xfrm>
              <a:off x="7539176" y="2457466"/>
              <a:ext cx="154016" cy="301659"/>
            </a:xfrm>
            <a:custGeom>
              <a:rect b="b" l="l" r="r" t="t"/>
              <a:pathLst>
                <a:path extrusionOk="0" h="8048" w="4109">
                  <a:moveTo>
                    <a:pt x="809" y="0"/>
                  </a:moveTo>
                  <a:lnTo>
                    <a:pt x="0" y="376"/>
                  </a:lnTo>
                  <a:lnTo>
                    <a:pt x="3327" y="8047"/>
                  </a:lnTo>
                  <a:lnTo>
                    <a:pt x="4109" y="7760"/>
                  </a:lnTo>
                  <a:lnTo>
                    <a:pt x="8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6"/>
            <p:cNvSpPr/>
            <p:nvPr/>
          </p:nvSpPr>
          <p:spPr>
            <a:xfrm>
              <a:off x="7534079" y="2452968"/>
              <a:ext cx="163611" cy="310617"/>
            </a:xfrm>
            <a:custGeom>
              <a:rect b="b" l="l" r="r" t="t"/>
              <a:pathLst>
                <a:path extrusionOk="0" h="8287" w="4365">
                  <a:moveTo>
                    <a:pt x="883" y="279"/>
                  </a:moveTo>
                  <a:lnTo>
                    <a:pt x="4086" y="7811"/>
                  </a:lnTo>
                  <a:lnTo>
                    <a:pt x="3527" y="8015"/>
                  </a:lnTo>
                  <a:lnTo>
                    <a:pt x="291" y="555"/>
                  </a:lnTo>
                  <a:lnTo>
                    <a:pt x="883" y="279"/>
                  </a:lnTo>
                  <a:close/>
                  <a:moveTo>
                    <a:pt x="943" y="0"/>
                  </a:moveTo>
                  <a:cubicBezTo>
                    <a:pt x="926" y="0"/>
                    <a:pt x="909" y="4"/>
                    <a:pt x="893" y="11"/>
                  </a:cubicBezTo>
                  <a:lnTo>
                    <a:pt x="85" y="389"/>
                  </a:lnTo>
                  <a:cubicBezTo>
                    <a:pt x="27" y="416"/>
                    <a:pt x="1" y="485"/>
                    <a:pt x="27" y="544"/>
                  </a:cubicBezTo>
                  <a:lnTo>
                    <a:pt x="3354" y="8214"/>
                  </a:lnTo>
                  <a:cubicBezTo>
                    <a:pt x="3374" y="8260"/>
                    <a:pt x="3418" y="8285"/>
                    <a:pt x="3462" y="8287"/>
                  </a:cubicBezTo>
                  <a:cubicBezTo>
                    <a:pt x="3476" y="8287"/>
                    <a:pt x="3489" y="8285"/>
                    <a:pt x="3504" y="8279"/>
                  </a:cubicBezTo>
                  <a:lnTo>
                    <a:pt x="4284" y="7995"/>
                  </a:lnTo>
                  <a:cubicBezTo>
                    <a:pt x="4314" y="7983"/>
                    <a:pt x="4338" y="7959"/>
                    <a:pt x="4352" y="7929"/>
                  </a:cubicBezTo>
                  <a:cubicBezTo>
                    <a:pt x="4364" y="7899"/>
                    <a:pt x="4364" y="7865"/>
                    <a:pt x="4352" y="7836"/>
                  </a:cubicBezTo>
                  <a:lnTo>
                    <a:pt x="1053" y="73"/>
                  </a:lnTo>
                  <a:cubicBezTo>
                    <a:pt x="1040" y="44"/>
                    <a:pt x="1016" y="19"/>
                    <a:pt x="985" y="8"/>
                  </a:cubicBezTo>
                  <a:cubicBezTo>
                    <a:pt x="972" y="3"/>
                    <a:pt x="957" y="0"/>
                    <a:pt x="9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6"/>
            <p:cNvSpPr/>
            <p:nvPr/>
          </p:nvSpPr>
          <p:spPr>
            <a:xfrm>
              <a:off x="7831570" y="2060350"/>
              <a:ext cx="402974" cy="729372"/>
            </a:xfrm>
            <a:custGeom>
              <a:rect b="b" l="l" r="r" t="t"/>
              <a:pathLst>
                <a:path extrusionOk="0" h="19459" w="10751">
                  <a:moveTo>
                    <a:pt x="1420" y="0"/>
                  </a:moveTo>
                  <a:cubicBezTo>
                    <a:pt x="1305" y="0"/>
                    <a:pt x="1198" y="21"/>
                    <a:pt x="1099" y="64"/>
                  </a:cubicBezTo>
                  <a:cubicBezTo>
                    <a:pt x="876" y="160"/>
                    <a:pt x="700" y="367"/>
                    <a:pt x="577" y="680"/>
                  </a:cubicBezTo>
                  <a:cubicBezTo>
                    <a:pt x="1" y="2136"/>
                    <a:pt x="604" y="5548"/>
                    <a:pt x="2051" y="9301"/>
                  </a:cubicBezTo>
                  <a:lnTo>
                    <a:pt x="2574" y="9078"/>
                  </a:lnTo>
                  <a:cubicBezTo>
                    <a:pt x="1427" y="6074"/>
                    <a:pt x="930" y="3416"/>
                    <a:pt x="1355" y="2341"/>
                  </a:cubicBezTo>
                  <a:cubicBezTo>
                    <a:pt x="1452" y="2097"/>
                    <a:pt x="1595" y="1933"/>
                    <a:pt x="1781" y="1852"/>
                  </a:cubicBezTo>
                  <a:cubicBezTo>
                    <a:pt x="1866" y="1816"/>
                    <a:pt x="1956" y="1799"/>
                    <a:pt x="2051" y="1799"/>
                  </a:cubicBezTo>
                  <a:cubicBezTo>
                    <a:pt x="3374" y="1799"/>
                    <a:pt x="5642" y="5205"/>
                    <a:pt x="7201" y="8780"/>
                  </a:cubicBezTo>
                  <a:cubicBezTo>
                    <a:pt x="8757" y="12347"/>
                    <a:pt x="9500" y="15709"/>
                    <a:pt x="9007" y="16953"/>
                  </a:cubicBezTo>
                  <a:cubicBezTo>
                    <a:pt x="8910" y="17198"/>
                    <a:pt x="8767" y="17362"/>
                    <a:pt x="8580" y="17442"/>
                  </a:cubicBezTo>
                  <a:cubicBezTo>
                    <a:pt x="8496" y="17478"/>
                    <a:pt x="8405" y="17497"/>
                    <a:pt x="8310" y="17497"/>
                  </a:cubicBezTo>
                  <a:cubicBezTo>
                    <a:pt x="7328" y="17497"/>
                    <a:pt x="5827" y="15619"/>
                    <a:pt x="4480" y="13190"/>
                  </a:cubicBezTo>
                  <a:lnTo>
                    <a:pt x="3937" y="13421"/>
                  </a:lnTo>
                  <a:cubicBezTo>
                    <a:pt x="5845" y="16981"/>
                    <a:pt x="7990" y="19459"/>
                    <a:pt x="9249" y="19459"/>
                  </a:cubicBezTo>
                  <a:cubicBezTo>
                    <a:pt x="9250" y="19459"/>
                    <a:pt x="9250" y="19459"/>
                    <a:pt x="9250" y="19459"/>
                  </a:cubicBezTo>
                  <a:cubicBezTo>
                    <a:pt x="9365" y="19459"/>
                    <a:pt x="9473" y="19438"/>
                    <a:pt x="9572" y="19394"/>
                  </a:cubicBezTo>
                  <a:cubicBezTo>
                    <a:pt x="9795" y="19300"/>
                    <a:pt x="9970" y="19093"/>
                    <a:pt x="10094" y="18779"/>
                  </a:cubicBezTo>
                  <a:cubicBezTo>
                    <a:pt x="10750" y="17124"/>
                    <a:pt x="9881" y="12938"/>
                    <a:pt x="7979" y="8601"/>
                  </a:cubicBezTo>
                  <a:cubicBezTo>
                    <a:pt x="5841" y="3724"/>
                    <a:pt x="2964" y="0"/>
                    <a:pt x="1420"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6"/>
            <p:cNvSpPr/>
            <p:nvPr/>
          </p:nvSpPr>
          <p:spPr>
            <a:xfrm>
              <a:off x="7831570" y="2060350"/>
              <a:ext cx="402974" cy="729372"/>
            </a:xfrm>
            <a:custGeom>
              <a:rect b="b" l="l" r="r" t="t"/>
              <a:pathLst>
                <a:path extrusionOk="0" h="19459" w="10751">
                  <a:moveTo>
                    <a:pt x="1420" y="0"/>
                  </a:moveTo>
                  <a:cubicBezTo>
                    <a:pt x="1305" y="0"/>
                    <a:pt x="1198" y="21"/>
                    <a:pt x="1099" y="64"/>
                  </a:cubicBezTo>
                  <a:cubicBezTo>
                    <a:pt x="876" y="160"/>
                    <a:pt x="700" y="367"/>
                    <a:pt x="577" y="680"/>
                  </a:cubicBezTo>
                  <a:cubicBezTo>
                    <a:pt x="1" y="2136"/>
                    <a:pt x="604" y="5548"/>
                    <a:pt x="2051" y="9301"/>
                  </a:cubicBezTo>
                  <a:lnTo>
                    <a:pt x="2574" y="9078"/>
                  </a:lnTo>
                  <a:cubicBezTo>
                    <a:pt x="1427" y="6074"/>
                    <a:pt x="930" y="3416"/>
                    <a:pt x="1355" y="2341"/>
                  </a:cubicBezTo>
                  <a:cubicBezTo>
                    <a:pt x="1452" y="2097"/>
                    <a:pt x="1595" y="1933"/>
                    <a:pt x="1781" y="1852"/>
                  </a:cubicBezTo>
                  <a:cubicBezTo>
                    <a:pt x="1866" y="1816"/>
                    <a:pt x="1956" y="1799"/>
                    <a:pt x="2051" y="1799"/>
                  </a:cubicBezTo>
                  <a:cubicBezTo>
                    <a:pt x="3374" y="1799"/>
                    <a:pt x="5642" y="5205"/>
                    <a:pt x="7201" y="8780"/>
                  </a:cubicBezTo>
                  <a:cubicBezTo>
                    <a:pt x="8757" y="12347"/>
                    <a:pt x="9500" y="15709"/>
                    <a:pt x="9007" y="16953"/>
                  </a:cubicBezTo>
                  <a:cubicBezTo>
                    <a:pt x="8910" y="17198"/>
                    <a:pt x="8767" y="17362"/>
                    <a:pt x="8580" y="17442"/>
                  </a:cubicBezTo>
                  <a:cubicBezTo>
                    <a:pt x="8496" y="17478"/>
                    <a:pt x="8405" y="17497"/>
                    <a:pt x="8310" y="17497"/>
                  </a:cubicBezTo>
                  <a:cubicBezTo>
                    <a:pt x="7328" y="17497"/>
                    <a:pt x="5827" y="15619"/>
                    <a:pt x="4480" y="13190"/>
                  </a:cubicBezTo>
                  <a:lnTo>
                    <a:pt x="3937" y="13421"/>
                  </a:lnTo>
                  <a:cubicBezTo>
                    <a:pt x="5845" y="16981"/>
                    <a:pt x="7990" y="19459"/>
                    <a:pt x="9249" y="19459"/>
                  </a:cubicBezTo>
                  <a:cubicBezTo>
                    <a:pt x="9250" y="19459"/>
                    <a:pt x="9250" y="19459"/>
                    <a:pt x="9250" y="19459"/>
                  </a:cubicBezTo>
                  <a:cubicBezTo>
                    <a:pt x="9365" y="19459"/>
                    <a:pt x="9473" y="19438"/>
                    <a:pt x="9572" y="19394"/>
                  </a:cubicBezTo>
                  <a:cubicBezTo>
                    <a:pt x="9795" y="19300"/>
                    <a:pt x="9970" y="19093"/>
                    <a:pt x="10094" y="18779"/>
                  </a:cubicBezTo>
                  <a:cubicBezTo>
                    <a:pt x="10750" y="17124"/>
                    <a:pt x="9881" y="12938"/>
                    <a:pt x="7979" y="8601"/>
                  </a:cubicBezTo>
                  <a:cubicBezTo>
                    <a:pt x="5841" y="3724"/>
                    <a:pt x="2964" y="0"/>
                    <a:pt x="1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6"/>
            <p:cNvSpPr/>
            <p:nvPr/>
          </p:nvSpPr>
          <p:spPr>
            <a:xfrm>
              <a:off x="7911668" y="2408852"/>
              <a:ext cx="83548" cy="146632"/>
            </a:xfrm>
            <a:custGeom>
              <a:rect b="b" l="l" r="r" t="t"/>
              <a:pathLst>
                <a:path extrusionOk="0" h="3912" w="2229">
                  <a:moveTo>
                    <a:pt x="524" y="1"/>
                  </a:moveTo>
                  <a:lnTo>
                    <a:pt x="1" y="223"/>
                  </a:lnTo>
                  <a:cubicBezTo>
                    <a:pt x="175" y="666"/>
                    <a:pt x="359" y="1112"/>
                    <a:pt x="556" y="1560"/>
                  </a:cubicBezTo>
                  <a:cubicBezTo>
                    <a:pt x="916" y="2381"/>
                    <a:pt x="1296" y="3168"/>
                    <a:pt x="1688" y="3911"/>
                  </a:cubicBezTo>
                  <a:lnTo>
                    <a:pt x="2229" y="3682"/>
                  </a:lnTo>
                  <a:cubicBezTo>
                    <a:pt x="1802" y="2897"/>
                    <a:pt x="1394" y="2060"/>
                    <a:pt x="1025" y="1216"/>
                  </a:cubicBezTo>
                  <a:cubicBezTo>
                    <a:pt x="847" y="807"/>
                    <a:pt x="680" y="402"/>
                    <a:pt x="524"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6"/>
            <p:cNvSpPr/>
            <p:nvPr/>
          </p:nvSpPr>
          <p:spPr>
            <a:xfrm>
              <a:off x="7977035" y="2550757"/>
              <a:ext cx="22452" cy="12669"/>
            </a:xfrm>
            <a:custGeom>
              <a:rect b="b" l="l" r="r" t="t"/>
              <a:pathLst>
                <a:path extrusionOk="0" h="338" w="599">
                  <a:moveTo>
                    <a:pt x="541" y="0"/>
                  </a:moveTo>
                  <a:lnTo>
                    <a:pt x="0" y="231"/>
                  </a:lnTo>
                  <a:cubicBezTo>
                    <a:pt x="19" y="266"/>
                    <a:pt x="38" y="301"/>
                    <a:pt x="56" y="337"/>
                  </a:cubicBezTo>
                  <a:lnTo>
                    <a:pt x="599" y="106"/>
                  </a:lnTo>
                  <a:cubicBezTo>
                    <a:pt x="579" y="70"/>
                    <a:pt x="561" y="35"/>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6"/>
            <p:cNvSpPr/>
            <p:nvPr/>
          </p:nvSpPr>
          <p:spPr>
            <a:xfrm>
              <a:off x="7908444" y="2400494"/>
              <a:ext cx="21253" cy="12594"/>
            </a:xfrm>
            <a:custGeom>
              <a:rect b="b" l="l" r="r" t="t"/>
              <a:pathLst>
                <a:path extrusionOk="0" h="336" w="567">
                  <a:moveTo>
                    <a:pt x="524" y="1"/>
                  </a:moveTo>
                  <a:lnTo>
                    <a:pt x="1" y="224"/>
                  </a:lnTo>
                  <a:cubicBezTo>
                    <a:pt x="14" y="260"/>
                    <a:pt x="29" y="297"/>
                    <a:pt x="44" y="335"/>
                  </a:cubicBezTo>
                  <a:lnTo>
                    <a:pt x="566" y="113"/>
                  </a:lnTo>
                  <a:cubicBezTo>
                    <a:pt x="551" y="76"/>
                    <a:pt x="538" y="38"/>
                    <a:pt x="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6"/>
            <p:cNvSpPr/>
            <p:nvPr/>
          </p:nvSpPr>
          <p:spPr>
            <a:xfrm>
              <a:off x="7910056" y="2404655"/>
              <a:ext cx="21253" cy="12557"/>
            </a:xfrm>
            <a:custGeom>
              <a:rect b="b" l="l" r="r" t="t"/>
              <a:pathLst>
                <a:path extrusionOk="0" h="335" w="567">
                  <a:moveTo>
                    <a:pt x="523" y="1"/>
                  </a:moveTo>
                  <a:lnTo>
                    <a:pt x="0" y="223"/>
                  </a:lnTo>
                  <a:cubicBezTo>
                    <a:pt x="16" y="259"/>
                    <a:pt x="29" y="296"/>
                    <a:pt x="44" y="334"/>
                  </a:cubicBezTo>
                  <a:lnTo>
                    <a:pt x="567" y="111"/>
                  </a:lnTo>
                  <a:cubicBezTo>
                    <a:pt x="551" y="74"/>
                    <a:pt x="537" y="36"/>
                    <a:pt x="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6"/>
            <p:cNvSpPr/>
            <p:nvPr/>
          </p:nvSpPr>
          <p:spPr>
            <a:xfrm>
              <a:off x="7974861" y="2546822"/>
              <a:ext cx="22452" cy="12594"/>
            </a:xfrm>
            <a:custGeom>
              <a:rect b="b" l="l" r="r" t="t"/>
              <a:pathLst>
                <a:path extrusionOk="0" h="336" w="599">
                  <a:moveTo>
                    <a:pt x="542" y="1"/>
                  </a:moveTo>
                  <a:lnTo>
                    <a:pt x="1" y="230"/>
                  </a:lnTo>
                  <a:cubicBezTo>
                    <a:pt x="19" y="265"/>
                    <a:pt x="37" y="301"/>
                    <a:pt x="56" y="336"/>
                  </a:cubicBezTo>
                  <a:lnTo>
                    <a:pt x="598" y="105"/>
                  </a:lnTo>
                  <a:cubicBezTo>
                    <a:pt x="580" y="69"/>
                    <a:pt x="560" y="36"/>
                    <a:pt x="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6"/>
            <p:cNvSpPr/>
            <p:nvPr/>
          </p:nvSpPr>
          <p:spPr>
            <a:xfrm>
              <a:off x="8033557" y="2116760"/>
              <a:ext cx="444580" cy="414669"/>
            </a:xfrm>
            <a:custGeom>
              <a:rect b="b" l="l" r="r" t="t"/>
              <a:pathLst>
                <a:path extrusionOk="0" h="11063" w="11861">
                  <a:moveTo>
                    <a:pt x="5924" y="0"/>
                  </a:moveTo>
                  <a:cubicBezTo>
                    <a:pt x="3239" y="0"/>
                    <a:pt x="883" y="1958"/>
                    <a:pt x="465" y="4694"/>
                  </a:cubicBezTo>
                  <a:cubicBezTo>
                    <a:pt x="1" y="7712"/>
                    <a:pt x="2074" y="10536"/>
                    <a:pt x="5093" y="10998"/>
                  </a:cubicBezTo>
                  <a:cubicBezTo>
                    <a:pt x="5376" y="11041"/>
                    <a:pt x="5658" y="11062"/>
                    <a:pt x="5936" y="11062"/>
                  </a:cubicBezTo>
                  <a:cubicBezTo>
                    <a:pt x="8621" y="11062"/>
                    <a:pt x="10977" y="9104"/>
                    <a:pt x="11396" y="6369"/>
                  </a:cubicBezTo>
                  <a:cubicBezTo>
                    <a:pt x="11861" y="3350"/>
                    <a:pt x="9787" y="527"/>
                    <a:pt x="6769" y="65"/>
                  </a:cubicBezTo>
                  <a:cubicBezTo>
                    <a:pt x="6485" y="21"/>
                    <a:pt x="6202" y="0"/>
                    <a:pt x="5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6"/>
            <p:cNvSpPr/>
            <p:nvPr/>
          </p:nvSpPr>
          <p:spPr>
            <a:xfrm>
              <a:off x="8036106" y="2110388"/>
              <a:ext cx="439520" cy="427263"/>
            </a:xfrm>
            <a:custGeom>
              <a:rect b="b" l="l" r="r" t="t"/>
              <a:pathLst>
                <a:path extrusionOk="0" h="11399" w="11726">
                  <a:moveTo>
                    <a:pt x="5853" y="337"/>
                  </a:moveTo>
                  <a:cubicBezTo>
                    <a:pt x="6125" y="337"/>
                    <a:pt x="6400" y="357"/>
                    <a:pt x="6675" y="399"/>
                  </a:cubicBezTo>
                  <a:cubicBezTo>
                    <a:pt x="8091" y="616"/>
                    <a:pt x="9337" y="1372"/>
                    <a:pt x="10185" y="2527"/>
                  </a:cubicBezTo>
                  <a:cubicBezTo>
                    <a:pt x="11033" y="3681"/>
                    <a:pt x="11381" y="5097"/>
                    <a:pt x="11163" y="6513"/>
                  </a:cubicBezTo>
                  <a:cubicBezTo>
                    <a:pt x="10946" y="7929"/>
                    <a:pt x="10191" y="9175"/>
                    <a:pt x="9035" y="10023"/>
                  </a:cubicBezTo>
                  <a:cubicBezTo>
                    <a:pt x="8105" y="10706"/>
                    <a:pt x="7006" y="11065"/>
                    <a:pt x="5874" y="11065"/>
                  </a:cubicBezTo>
                  <a:cubicBezTo>
                    <a:pt x="5600" y="11065"/>
                    <a:pt x="5325" y="11044"/>
                    <a:pt x="5050" y="11001"/>
                  </a:cubicBezTo>
                  <a:cubicBezTo>
                    <a:pt x="3632" y="10784"/>
                    <a:pt x="2387" y="10029"/>
                    <a:pt x="1539" y="8874"/>
                  </a:cubicBezTo>
                  <a:cubicBezTo>
                    <a:pt x="691" y="7719"/>
                    <a:pt x="344" y="6304"/>
                    <a:pt x="561" y="4888"/>
                  </a:cubicBezTo>
                  <a:cubicBezTo>
                    <a:pt x="778" y="3473"/>
                    <a:pt x="1534" y="2225"/>
                    <a:pt x="2688" y="1377"/>
                  </a:cubicBezTo>
                  <a:cubicBezTo>
                    <a:pt x="3619" y="694"/>
                    <a:pt x="4719" y="337"/>
                    <a:pt x="5853" y="337"/>
                  </a:cubicBezTo>
                  <a:close/>
                  <a:moveTo>
                    <a:pt x="5853" y="1"/>
                  </a:moveTo>
                  <a:cubicBezTo>
                    <a:pt x="4650" y="1"/>
                    <a:pt x="3480" y="381"/>
                    <a:pt x="2491" y="1106"/>
                  </a:cubicBezTo>
                  <a:cubicBezTo>
                    <a:pt x="1264" y="2007"/>
                    <a:pt x="462" y="3332"/>
                    <a:pt x="230" y="4837"/>
                  </a:cubicBezTo>
                  <a:cubicBezTo>
                    <a:pt x="0" y="6342"/>
                    <a:pt x="369" y="7845"/>
                    <a:pt x="1270" y="9072"/>
                  </a:cubicBezTo>
                  <a:cubicBezTo>
                    <a:pt x="2171" y="10298"/>
                    <a:pt x="3495" y="11101"/>
                    <a:pt x="5000" y="11332"/>
                  </a:cubicBezTo>
                  <a:cubicBezTo>
                    <a:pt x="5279" y="11374"/>
                    <a:pt x="5560" y="11398"/>
                    <a:pt x="5838" y="11398"/>
                  </a:cubicBezTo>
                  <a:cubicBezTo>
                    <a:pt x="5850" y="11398"/>
                    <a:pt x="5862" y="11398"/>
                    <a:pt x="5875" y="11398"/>
                  </a:cubicBezTo>
                  <a:cubicBezTo>
                    <a:pt x="7078" y="11398"/>
                    <a:pt x="8246" y="11018"/>
                    <a:pt x="9234" y="10293"/>
                  </a:cubicBezTo>
                  <a:cubicBezTo>
                    <a:pt x="10460" y="9392"/>
                    <a:pt x="11263" y="8067"/>
                    <a:pt x="11495" y="6564"/>
                  </a:cubicBezTo>
                  <a:cubicBezTo>
                    <a:pt x="11725" y="5057"/>
                    <a:pt x="11356" y="3554"/>
                    <a:pt x="10455" y="2327"/>
                  </a:cubicBezTo>
                  <a:cubicBezTo>
                    <a:pt x="9555" y="1101"/>
                    <a:pt x="8230" y="299"/>
                    <a:pt x="6726" y="67"/>
                  </a:cubicBezTo>
                  <a:cubicBezTo>
                    <a:pt x="6434" y="23"/>
                    <a:pt x="6143" y="1"/>
                    <a:pt x="5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6"/>
            <p:cNvSpPr/>
            <p:nvPr/>
          </p:nvSpPr>
          <p:spPr>
            <a:xfrm>
              <a:off x="8053273" y="2104128"/>
              <a:ext cx="444542" cy="414669"/>
            </a:xfrm>
            <a:custGeom>
              <a:rect b="b" l="l" r="r" t="t"/>
              <a:pathLst>
                <a:path extrusionOk="0" h="11063" w="11860">
                  <a:moveTo>
                    <a:pt x="5923" y="0"/>
                  </a:moveTo>
                  <a:cubicBezTo>
                    <a:pt x="3239" y="0"/>
                    <a:pt x="882" y="1959"/>
                    <a:pt x="464" y="4694"/>
                  </a:cubicBezTo>
                  <a:cubicBezTo>
                    <a:pt x="1" y="7712"/>
                    <a:pt x="2074" y="10536"/>
                    <a:pt x="5093" y="10998"/>
                  </a:cubicBezTo>
                  <a:cubicBezTo>
                    <a:pt x="5377" y="11041"/>
                    <a:pt x="5659" y="11062"/>
                    <a:pt x="5938" y="11062"/>
                  </a:cubicBezTo>
                  <a:cubicBezTo>
                    <a:pt x="8622" y="11062"/>
                    <a:pt x="10978" y="9104"/>
                    <a:pt x="11397" y="6369"/>
                  </a:cubicBezTo>
                  <a:cubicBezTo>
                    <a:pt x="11860" y="3350"/>
                    <a:pt x="9787" y="527"/>
                    <a:pt x="6768" y="65"/>
                  </a:cubicBezTo>
                  <a:cubicBezTo>
                    <a:pt x="6484" y="21"/>
                    <a:pt x="6201"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6"/>
            <p:cNvSpPr/>
            <p:nvPr/>
          </p:nvSpPr>
          <p:spPr>
            <a:xfrm>
              <a:off x="8046601" y="2097869"/>
              <a:ext cx="457886" cy="427226"/>
            </a:xfrm>
            <a:custGeom>
              <a:rect b="b" l="l" r="r" t="t"/>
              <a:pathLst>
                <a:path extrusionOk="0" h="11398" w="12216">
                  <a:moveTo>
                    <a:pt x="6106" y="335"/>
                  </a:moveTo>
                  <a:cubicBezTo>
                    <a:pt x="6375" y="335"/>
                    <a:pt x="6647" y="356"/>
                    <a:pt x="6922" y="398"/>
                  </a:cubicBezTo>
                  <a:cubicBezTo>
                    <a:pt x="9844" y="846"/>
                    <a:pt x="11857" y="3589"/>
                    <a:pt x="11409" y="6512"/>
                  </a:cubicBezTo>
                  <a:cubicBezTo>
                    <a:pt x="11002" y="9162"/>
                    <a:pt x="8711" y="11063"/>
                    <a:pt x="6110" y="11063"/>
                  </a:cubicBezTo>
                  <a:cubicBezTo>
                    <a:pt x="5841" y="11063"/>
                    <a:pt x="5569" y="11042"/>
                    <a:pt x="5296" y="11001"/>
                  </a:cubicBezTo>
                  <a:cubicBezTo>
                    <a:pt x="2373" y="10552"/>
                    <a:pt x="359" y="7808"/>
                    <a:pt x="808" y="4887"/>
                  </a:cubicBezTo>
                  <a:cubicBezTo>
                    <a:pt x="1215" y="2237"/>
                    <a:pt x="3505" y="335"/>
                    <a:pt x="6106" y="335"/>
                  </a:cubicBezTo>
                  <a:close/>
                  <a:moveTo>
                    <a:pt x="6105" y="0"/>
                  </a:moveTo>
                  <a:cubicBezTo>
                    <a:pt x="3342" y="0"/>
                    <a:pt x="907" y="2021"/>
                    <a:pt x="477" y="4835"/>
                  </a:cubicBezTo>
                  <a:cubicBezTo>
                    <a:pt x="0" y="7941"/>
                    <a:pt x="2139" y="10855"/>
                    <a:pt x="5245" y="11330"/>
                  </a:cubicBezTo>
                  <a:cubicBezTo>
                    <a:pt x="5536" y="11376"/>
                    <a:pt x="5826" y="11397"/>
                    <a:pt x="6112" y="11397"/>
                  </a:cubicBezTo>
                  <a:cubicBezTo>
                    <a:pt x="8875" y="11397"/>
                    <a:pt x="11308" y="9376"/>
                    <a:pt x="11741" y="6562"/>
                  </a:cubicBezTo>
                  <a:cubicBezTo>
                    <a:pt x="12216" y="3456"/>
                    <a:pt x="10078" y="542"/>
                    <a:pt x="6972" y="67"/>
                  </a:cubicBezTo>
                  <a:cubicBezTo>
                    <a:pt x="6680" y="22"/>
                    <a:pt x="6391" y="0"/>
                    <a:pt x="6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6"/>
            <p:cNvSpPr/>
            <p:nvPr/>
          </p:nvSpPr>
          <p:spPr>
            <a:xfrm>
              <a:off x="8141879" y="2186100"/>
              <a:ext cx="267400" cy="267363"/>
            </a:xfrm>
            <a:custGeom>
              <a:rect b="b" l="l" r="r" t="t"/>
              <a:pathLst>
                <a:path extrusionOk="0" h="7133" w="7134">
                  <a:moveTo>
                    <a:pt x="3567" y="1"/>
                  </a:moveTo>
                  <a:cubicBezTo>
                    <a:pt x="1597" y="1"/>
                    <a:pt x="1" y="1597"/>
                    <a:pt x="1" y="3567"/>
                  </a:cubicBezTo>
                  <a:cubicBezTo>
                    <a:pt x="1" y="5536"/>
                    <a:pt x="1597" y="7133"/>
                    <a:pt x="3567" y="7133"/>
                  </a:cubicBezTo>
                  <a:cubicBezTo>
                    <a:pt x="5536" y="7133"/>
                    <a:pt x="7134" y="5536"/>
                    <a:pt x="7134" y="3567"/>
                  </a:cubicBezTo>
                  <a:cubicBezTo>
                    <a:pt x="7134" y="1597"/>
                    <a:pt x="5536" y="1"/>
                    <a:pt x="35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6"/>
            <p:cNvSpPr/>
            <p:nvPr/>
          </p:nvSpPr>
          <p:spPr>
            <a:xfrm>
              <a:off x="8138018" y="2182240"/>
              <a:ext cx="275159" cy="275084"/>
            </a:xfrm>
            <a:custGeom>
              <a:rect b="b" l="l" r="r" t="t"/>
              <a:pathLst>
                <a:path extrusionOk="0" h="7339" w="7341">
                  <a:moveTo>
                    <a:pt x="3670" y="206"/>
                  </a:moveTo>
                  <a:cubicBezTo>
                    <a:pt x="5579" y="206"/>
                    <a:pt x="7131" y="1759"/>
                    <a:pt x="7131" y="3668"/>
                  </a:cubicBezTo>
                  <a:cubicBezTo>
                    <a:pt x="7131" y="5577"/>
                    <a:pt x="5579" y="7130"/>
                    <a:pt x="3670" y="7130"/>
                  </a:cubicBezTo>
                  <a:cubicBezTo>
                    <a:pt x="1761" y="7130"/>
                    <a:pt x="208" y="5577"/>
                    <a:pt x="208" y="3668"/>
                  </a:cubicBezTo>
                  <a:cubicBezTo>
                    <a:pt x="208" y="1759"/>
                    <a:pt x="1761" y="206"/>
                    <a:pt x="3670" y="206"/>
                  </a:cubicBezTo>
                  <a:close/>
                  <a:moveTo>
                    <a:pt x="3670" y="0"/>
                  </a:moveTo>
                  <a:cubicBezTo>
                    <a:pt x="1647" y="0"/>
                    <a:pt x="0" y="1646"/>
                    <a:pt x="0" y="3670"/>
                  </a:cubicBezTo>
                  <a:cubicBezTo>
                    <a:pt x="0" y="5692"/>
                    <a:pt x="1646" y="7339"/>
                    <a:pt x="3670" y="7339"/>
                  </a:cubicBezTo>
                  <a:cubicBezTo>
                    <a:pt x="5693" y="7339"/>
                    <a:pt x="7340" y="5692"/>
                    <a:pt x="7340" y="3670"/>
                  </a:cubicBezTo>
                  <a:cubicBezTo>
                    <a:pt x="7340" y="1646"/>
                    <a:pt x="5695" y="0"/>
                    <a:pt x="3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6"/>
            <p:cNvSpPr/>
            <p:nvPr/>
          </p:nvSpPr>
          <p:spPr>
            <a:xfrm>
              <a:off x="8158071" y="2212712"/>
              <a:ext cx="235015" cy="214138"/>
            </a:xfrm>
            <a:custGeom>
              <a:rect b="b" l="l" r="r" t="t"/>
              <a:pathLst>
                <a:path extrusionOk="0" h="5713" w="6270">
                  <a:moveTo>
                    <a:pt x="3135" y="1"/>
                  </a:moveTo>
                  <a:cubicBezTo>
                    <a:pt x="2404" y="1"/>
                    <a:pt x="1673" y="280"/>
                    <a:pt x="1115" y="837"/>
                  </a:cubicBezTo>
                  <a:cubicBezTo>
                    <a:pt x="0" y="1952"/>
                    <a:pt x="0" y="3760"/>
                    <a:pt x="1115" y="4876"/>
                  </a:cubicBezTo>
                  <a:cubicBezTo>
                    <a:pt x="1673" y="5434"/>
                    <a:pt x="2404" y="5712"/>
                    <a:pt x="3135" y="5712"/>
                  </a:cubicBezTo>
                  <a:cubicBezTo>
                    <a:pt x="3866" y="5712"/>
                    <a:pt x="4597" y="5434"/>
                    <a:pt x="5154" y="4876"/>
                  </a:cubicBezTo>
                  <a:cubicBezTo>
                    <a:pt x="6269" y="3760"/>
                    <a:pt x="6269" y="1952"/>
                    <a:pt x="5154" y="837"/>
                  </a:cubicBezTo>
                  <a:cubicBezTo>
                    <a:pt x="4597" y="280"/>
                    <a:pt x="3866" y="1"/>
                    <a:pt x="3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6"/>
            <p:cNvSpPr/>
            <p:nvPr/>
          </p:nvSpPr>
          <p:spPr>
            <a:xfrm>
              <a:off x="8164668" y="2208814"/>
              <a:ext cx="221859" cy="221896"/>
            </a:xfrm>
            <a:custGeom>
              <a:rect b="b" l="l" r="r" t="t"/>
              <a:pathLst>
                <a:path extrusionOk="0" h="5920" w="5919">
                  <a:moveTo>
                    <a:pt x="2959" y="207"/>
                  </a:moveTo>
                  <a:cubicBezTo>
                    <a:pt x="4477" y="207"/>
                    <a:pt x="5711" y="1443"/>
                    <a:pt x="5712" y="2961"/>
                  </a:cubicBezTo>
                  <a:cubicBezTo>
                    <a:pt x="5712" y="4478"/>
                    <a:pt x="4477" y="5713"/>
                    <a:pt x="2959" y="5713"/>
                  </a:cubicBezTo>
                  <a:cubicBezTo>
                    <a:pt x="1441" y="5713"/>
                    <a:pt x="207" y="4478"/>
                    <a:pt x="207" y="2961"/>
                  </a:cubicBezTo>
                  <a:cubicBezTo>
                    <a:pt x="207" y="1443"/>
                    <a:pt x="1441" y="207"/>
                    <a:pt x="2959" y="207"/>
                  </a:cubicBezTo>
                  <a:close/>
                  <a:moveTo>
                    <a:pt x="2959" y="1"/>
                  </a:moveTo>
                  <a:cubicBezTo>
                    <a:pt x="1327" y="1"/>
                    <a:pt x="0" y="1329"/>
                    <a:pt x="0" y="2961"/>
                  </a:cubicBezTo>
                  <a:cubicBezTo>
                    <a:pt x="0" y="4592"/>
                    <a:pt x="1327" y="5919"/>
                    <a:pt x="2959" y="5919"/>
                  </a:cubicBezTo>
                  <a:cubicBezTo>
                    <a:pt x="4591" y="5919"/>
                    <a:pt x="5918" y="4592"/>
                    <a:pt x="5918" y="2961"/>
                  </a:cubicBezTo>
                  <a:cubicBezTo>
                    <a:pt x="5918" y="1328"/>
                    <a:pt x="4591" y="1"/>
                    <a:pt x="29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6"/>
            <p:cNvSpPr/>
            <p:nvPr/>
          </p:nvSpPr>
          <p:spPr>
            <a:xfrm>
              <a:off x="8200313" y="2251206"/>
              <a:ext cx="150530" cy="137111"/>
            </a:xfrm>
            <a:custGeom>
              <a:rect b="b" l="l" r="r" t="t"/>
              <a:pathLst>
                <a:path extrusionOk="0" h="3658" w="4016">
                  <a:moveTo>
                    <a:pt x="2007" y="1"/>
                  </a:moveTo>
                  <a:cubicBezTo>
                    <a:pt x="1539" y="1"/>
                    <a:pt x="1071" y="179"/>
                    <a:pt x="714" y="536"/>
                  </a:cubicBezTo>
                  <a:cubicBezTo>
                    <a:pt x="0" y="1250"/>
                    <a:pt x="0" y="2408"/>
                    <a:pt x="714" y="3122"/>
                  </a:cubicBezTo>
                  <a:cubicBezTo>
                    <a:pt x="1071" y="3479"/>
                    <a:pt x="1539" y="3657"/>
                    <a:pt x="2007" y="3657"/>
                  </a:cubicBezTo>
                  <a:cubicBezTo>
                    <a:pt x="2475" y="3657"/>
                    <a:pt x="2943" y="3479"/>
                    <a:pt x="3301" y="3122"/>
                  </a:cubicBezTo>
                  <a:cubicBezTo>
                    <a:pt x="4015" y="2408"/>
                    <a:pt x="4015" y="1250"/>
                    <a:pt x="3301" y="536"/>
                  </a:cubicBezTo>
                  <a:cubicBezTo>
                    <a:pt x="2943" y="179"/>
                    <a:pt x="2475" y="1"/>
                    <a:pt x="20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6"/>
            <p:cNvSpPr/>
            <p:nvPr/>
          </p:nvSpPr>
          <p:spPr>
            <a:xfrm>
              <a:off x="8203161" y="2247345"/>
              <a:ext cx="144870" cy="144832"/>
            </a:xfrm>
            <a:custGeom>
              <a:rect b="b" l="l" r="r" t="t"/>
              <a:pathLst>
                <a:path extrusionOk="0" h="3864" w="3865">
                  <a:moveTo>
                    <a:pt x="1932" y="207"/>
                  </a:moveTo>
                  <a:cubicBezTo>
                    <a:pt x="2883" y="207"/>
                    <a:pt x="3657" y="982"/>
                    <a:pt x="3657" y="1931"/>
                  </a:cubicBezTo>
                  <a:cubicBezTo>
                    <a:pt x="3657" y="2882"/>
                    <a:pt x="2883" y="3655"/>
                    <a:pt x="1932" y="3655"/>
                  </a:cubicBezTo>
                  <a:cubicBezTo>
                    <a:pt x="981" y="3655"/>
                    <a:pt x="208" y="2882"/>
                    <a:pt x="208" y="1931"/>
                  </a:cubicBezTo>
                  <a:cubicBezTo>
                    <a:pt x="208" y="980"/>
                    <a:pt x="981" y="207"/>
                    <a:pt x="1932" y="207"/>
                  </a:cubicBezTo>
                  <a:close/>
                  <a:moveTo>
                    <a:pt x="1932" y="0"/>
                  </a:moveTo>
                  <a:cubicBezTo>
                    <a:pt x="867" y="0"/>
                    <a:pt x="0" y="867"/>
                    <a:pt x="0" y="1933"/>
                  </a:cubicBezTo>
                  <a:cubicBezTo>
                    <a:pt x="0" y="2998"/>
                    <a:pt x="867" y="3864"/>
                    <a:pt x="1932" y="3864"/>
                  </a:cubicBezTo>
                  <a:cubicBezTo>
                    <a:pt x="2997" y="3864"/>
                    <a:pt x="3864" y="2998"/>
                    <a:pt x="3864" y="1933"/>
                  </a:cubicBezTo>
                  <a:cubicBezTo>
                    <a:pt x="3864" y="867"/>
                    <a:pt x="2997" y="0"/>
                    <a:pt x="1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6"/>
            <p:cNvSpPr/>
            <p:nvPr/>
          </p:nvSpPr>
          <p:spPr>
            <a:xfrm>
              <a:off x="8231497" y="2280966"/>
              <a:ext cx="88046" cy="77551"/>
            </a:xfrm>
            <a:custGeom>
              <a:rect b="b" l="l" r="r" t="t"/>
              <a:pathLst>
                <a:path extrusionOk="0" h="2069" w="2349">
                  <a:moveTo>
                    <a:pt x="1175" y="0"/>
                  </a:moveTo>
                  <a:cubicBezTo>
                    <a:pt x="770" y="0"/>
                    <a:pt x="386" y="240"/>
                    <a:pt x="220" y="637"/>
                  </a:cubicBezTo>
                  <a:cubicBezTo>
                    <a:pt x="1" y="1164"/>
                    <a:pt x="250" y="1769"/>
                    <a:pt x="777" y="1989"/>
                  </a:cubicBezTo>
                  <a:cubicBezTo>
                    <a:pt x="907" y="2043"/>
                    <a:pt x="1042" y="2069"/>
                    <a:pt x="1174" y="2069"/>
                  </a:cubicBezTo>
                  <a:cubicBezTo>
                    <a:pt x="1579" y="2069"/>
                    <a:pt x="1963" y="1830"/>
                    <a:pt x="2129" y="1433"/>
                  </a:cubicBezTo>
                  <a:cubicBezTo>
                    <a:pt x="2348" y="906"/>
                    <a:pt x="2100" y="301"/>
                    <a:pt x="1572" y="80"/>
                  </a:cubicBezTo>
                  <a:cubicBezTo>
                    <a:pt x="1442" y="26"/>
                    <a:pt x="1308" y="0"/>
                    <a:pt x="1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6"/>
            <p:cNvSpPr/>
            <p:nvPr/>
          </p:nvSpPr>
          <p:spPr>
            <a:xfrm>
              <a:off x="8232921" y="2277143"/>
              <a:ext cx="85310" cy="85273"/>
            </a:xfrm>
            <a:custGeom>
              <a:rect b="b" l="l" r="r" t="t"/>
              <a:pathLst>
                <a:path extrusionOk="0" h="2275" w="2276">
                  <a:moveTo>
                    <a:pt x="1138" y="207"/>
                  </a:moveTo>
                  <a:cubicBezTo>
                    <a:pt x="1651" y="207"/>
                    <a:pt x="2067" y="623"/>
                    <a:pt x="2067" y="1136"/>
                  </a:cubicBezTo>
                  <a:cubicBezTo>
                    <a:pt x="2067" y="1648"/>
                    <a:pt x="1651" y="2066"/>
                    <a:pt x="1138" y="2066"/>
                  </a:cubicBezTo>
                  <a:cubicBezTo>
                    <a:pt x="626" y="2066"/>
                    <a:pt x="208" y="1648"/>
                    <a:pt x="208" y="1136"/>
                  </a:cubicBezTo>
                  <a:cubicBezTo>
                    <a:pt x="208" y="623"/>
                    <a:pt x="626" y="207"/>
                    <a:pt x="1138" y="207"/>
                  </a:cubicBezTo>
                  <a:close/>
                  <a:moveTo>
                    <a:pt x="1138" y="1"/>
                  </a:moveTo>
                  <a:cubicBezTo>
                    <a:pt x="511" y="1"/>
                    <a:pt x="1" y="509"/>
                    <a:pt x="1" y="1138"/>
                  </a:cubicBezTo>
                  <a:cubicBezTo>
                    <a:pt x="1" y="1765"/>
                    <a:pt x="511" y="2274"/>
                    <a:pt x="1138" y="2274"/>
                  </a:cubicBezTo>
                  <a:cubicBezTo>
                    <a:pt x="1765" y="2274"/>
                    <a:pt x="2276" y="1764"/>
                    <a:pt x="2276" y="1138"/>
                  </a:cubicBezTo>
                  <a:cubicBezTo>
                    <a:pt x="2276" y="509"/>
                    <a:pt x="1766" y="1"/>
                    <a:pt x="1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6"/>
            <p:cNvSpPr/>
            <p:nvPr/>
          </p:nvSpPr>
          <p:spPr>
            <a:xfrm>
              <a:off x="8255298" y="2299444"/>
              <a:ext cx="40556" cy="40556"/>
            </a:xfrm>
            <a:custGeom>
              <a:rect b="b" l="l" r="r" t="t"/>
              <a:pathLst>
                <a:path extrusionOk="0" h="1082" w="1082">
                  <a:moveTo>
                    <a:pt x="541" y="210"/>
                  </a:moveTo>
                  <a:cubicBezTo>
                    <a:pt x="724" y="210"/>
                    <a:pt x="872" y="359"/>
                    <a:pt x="874" y="543"/>
                  </a:cubicBezTo>
                  <a:cubicBezTo>
                    <a:pt x="874" y="726"/>
                    <a:pt x="724" y="875"/>
                    <a:pt x="541" y="875"/>
                  </a:cubicBezTo>
                  <a:cubicBezTo>
                    <a:pt x="358" y="875"/>
                    <a:pt x="208" y="726"/>
                    <a:pt x="208" y="543"/>
                  </a:cubicBezTo>
                  <a:cubicBezTo>
                    <a:pt x="208" y="359"/>
                    <a:pt x="358" y="210"/>
                    <a:pt x="541" y="210"/>
                  </a:cubicBezTo>
                  <a:close/>
                  <a:moveTo>
                    <a:pt x="541" y="0"/>
                  </a:moveTo>
                  <a:cubicBezTo>
                    <a:pt x="242" y="0"/>
                    <a:pt x="0" y="244"/>
                    <a:pt x="0" y="541"/>
                  </a:cubicBezTo>
                  <a:cubicBezTo>
                    <a:pt x="0" y="840"/>
                    <a:pt x="244" y="1082"/>
                    <a:pt x="541" y="1082"/>
                  </a:cubicBezTo>
                  <a:cubicBezTo>
                    <a:pt x="838" y="1082"/>
                    <a:pt x="1081" y="840"/>
                    <a:pt x="1082" y="541"/>
                  </a:cubicBezTo>
                  <a:cubicBezTo>
                    <a:pt x="1082" y="243"/>
                    <a:pt x="838"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6"/>
            <p:cNvSpPr/>
            <p:nvPr/>
          </p:nvSpPr>
          <p:spPr>
            <a:xfrm>
              <a:off x="8272914" y="2190598"/>
              <a:ext cx="133175" cy="132426"/>
            </a:xfrm>
            <a:custGeom>
              <a:rect b="b" l="l" r="r" t="t"/>
              <a:pathLst>
                <a:path extrusionOk="0" h="3533" w="3553">
                  <a:moveTo>
                    <a:pt x="3431" y="0"/>
                  </a:moveTo>
                  <a:lnTo>
                    <a:pt x="35" y="3386"/>
                  </a:lnTo>
                  <a:cubicBezTo>
                    <a:pt x="2" y="3418"/>
                    <a:pt x="0" y="3474"/>
                    <a:pt x="35" y="3507"/>
                  </a:cubicBezTo>
                  <a:cubicBezTo>
                    <a:pt x="52" y="3524"/>
                    <a:pt x="74" y="3533"/>
                    <a:pt x="96" y="3533"/>
                  </a:cubicBezTo>
                  <a:cubicBezTo>
                    <a:pt x="118" y="3533"/>
                    <a:pt x="140" y="3524"/>
                    <a:pt x="157" y="3507"/>
                  </a:cubicBezTo>
                  <a:lnTo>
                    <a:pt x="3553" y="122"/>
                  </a:lnTo>
                  <a:lnTo>
                    <a:pt x="34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6"/>
            <p:cNvSpPr/>
            <p:nvPr/>
          </p:nvSpPr>
          <p:spPr>
            <a:xfrm>
              <a:off x="8401401" y="2157989"/>
              <a:ext cx="68068" cy="39956"/>
            </a:xfrm>
            <a:custGeom>
              <a:rect b="b" l="l" r="r" t="t"/>
              <a:pathLst>
                <a:path extrusionOk="0" h="1066" w="1816">
                  <a:moveTo>
                    <a:pt x="1815" y="1"/>
                  </a:moveTo>
                  <a:lnTo>
                    <a:pt x="1063" y="6"/>
                  </a:lnTo>
                  <a:lnTo>
                    <a:pt x="0" y="1064"/>
                  </a:lnTo>
                  <a:lnTo>
                    <a:pt x="0" y="1064"/>
                  </a:lnTo>
                  <a:lnTo>
                    <a:pt x="706" y="1062"/>
                  </a:lnTo>
                  <a:lnTo>
                    <a:pt x="748" y="1066"/>
                  </a:lnTo>
                  <a:lnTo>
                    <a:pt x="1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6"/>
            <p:cNvSpPr/>
            <p:nvPr/>
          </p:nvSpPr>
          <p:spPr>
            <a:xfrm>
              <a:off x="8400576" y="2127817"/>
              <a:ext cx="40594" cy="67506"/>
            </a:xfrm>
            <a:custGeom>
              <a:rect b="b" l="l" r="r" t="t"/>
              <a:pathLst>
                <a:path extrusionOk="0" h="1801" w="1083">
                  <a:moveTo>
                    <a:pt x="1083" y="0"/>
                  </a:moveTo>
                  <a:lnTo>
                    <a:pt x="18" y="1063"/>
                  </a:lnTo>
                  <a:cubicBezTo>
                    <a:pt x="38" y="1311"/>
                    <a:pt x="36" y="1558"/>
                    <a:pt x="0" y="1800"/>
                  </a:cubicBezTo>
                  <a:lnTo>
                    <a:pt x="1063" y="741"/>
                  </a:lnTo>
                  <a:lnTo>
                    <a:pt x="10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6"/>
            <p:cNvSpPr/>
            <p:nvPr/>
          </p:nvSpPr>
          <p:spPr>
            <a:xfrm>
              <a:off x="7065185" y="2768112"/>
              <a:ext cx="397914" cy="373401"/>
            </a:xfrm>
            <a:custGeom>
              <a:rect b="b" l="l" r="r" t="t"/>
              <a:pathLst>
                <a:path extrusionOk="0" h="9962" w="10616">
                  <a:moveTo>
                    <a:pt x="3043" y="1"/>
                  </a:moveTo>
                  <a:cubicBezTo>
                    <a:pt x="1364" y="1"/>
                    <a:pt x="1" y="1361"/>
                    <a:pt x="1" y="3043"/>
                  </a:cubicBezTo>
                  <a:lnTo>
                    <a:pt x="1" y="4543"/>
                  </a:lnTo>
                  <a:cubicBezTo>
                    <a:pt x="1" y="6111"/>
                    <a:pt x="1272" y="7383"/>
                    <a:pt x="2842" y="7383"/>
                  </a:cubicBezTo>
                  <a:cubicBezTo>
                    <a:pt x="2953" y="7383"/>
                    <a:pt x="3044" y="7474"/>
                    <a:pt x="3043" y="7586"/>
                  </a:cubicBezTo>
                  <a:lnTo>
                    <a:pt x="3026" y="9758"/>
                  </a:lnTo>
                  <a:cubicBezTo>
                    <a:pt x="3024" y="9879"/>
                    <a:pt x="3122" y="9961"/>
                    <a:pt x="3226" y="9961"/>
                  </a:cubicBezTo>
                  <a:cubicBezTo>
                    <a:pt x="3272" y="9961"/>
                    <a:pt x="3319" y="9945"/>
                    <a:pt x="3359" y="9909"/>
                  </a:cubicBezTo>
                  <a:lnTo>
                    <a:pt x="6099" y="7436"/>
                  </a:lnTo>
                  <a:cubicBezTo>
                    <a:pt x="6136" y="7403"/>
                    <a:pt x="6184" y="7385"/>
                    <a:pt x="6234" y="7385"/>
                  </a:cubicBezTo>
                  <a:lnTo>
                    <a:pt x="7572" y="7385"/>
                  </a:lnTo>
                  <a:cubicBezTo>
                    <a:pt x="9253" y="7385"/>
                    <a:pt x="10615" y="6023"/>
                    <a:pt x="10613" y="4339"/>
                  </a:cubicBezTo>
                  <a:lnTo>
                    <a:pt x="10613" y="3043"/>
                  </a:lnTo>
                  <a:cubicBezTo>
                    <a:pt x="10613" y="1364"/>
                    <a:pt x="9251" y="1"/>
                    <a:pt x="75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6"/>
            <p:cNvSpPr/>
            <p:nvPr/>
          </p:nvSpPr>
          <p:spPr>
            <a:xfrm>
              <a:off x="7060500" y="2763539"/>
              <a:ext cx="407285" cy="382696"/>
            </a:xfrm>
            <a:custGeom>
              <a:rect b="b" l="l" r="r" t="t"/>
              <a:pathLst>
                <a:path extrusionOk="0" h="10210" w="10866">
                  <a:moveTo>
                    <a:pt x="2968" y="252"/>
                  </a:moveTo>
                  <a:lnTo>
                    <a:pt x="2968" y="253"/>
                  </a:lnTo>
                  <a:lnTo>
                    <a:pt x="7901" y="253"/>
                  </a:lnTo>
                  <a:cubicBezTo>
                    <a:pt x="9400" y="253"/>
                    <a:pt x="10615" y="1468"/>
                    <a:pt x="10615" y="2968"/>
                  </a:cubicBezTo>
                  <a:lnTo>
                    <a:pt x="10615" y="4669"/>
                  </a:lnTo>
                  <a:cubicBezTo>
                    <a:pt x="10615" y="6161"/>
                    <a:pt x="9395" y="7383"/>
                    <a:pt x="7901" y="7383"/>
                  </a:cubicBezTo>
                  <a:lnTo>
                    <a:pt x="6362" y="7383"/>
                  </a:lnTo>
                  <a:cubicBezTo>
                    <a:pt x="6281" y="7383"/>
                    <a:pt x="6202" y="7413"/>
                    <a:pt x="6143" y="7468"/>
                  </a:cubicBezTo>
                  <a:lnTo>
                    <a:pt x="3402" y="9940"/>
                  </a:lnTo>
                  <a:cubicBezTo>
                    <a:pt x="3385" y="9955"/>
                    <a:pt x="3369" y="9959"/>
                    <a:pt x="3354" y="9959"/>
                  </a:cubicBezTo>
                  <a:cubicBezTo>
                    <a:pt x="3340" y="9959"/>
                    <a:pt x="3328" y="9955"/>
                    <a:pt x="3321" y="9952"/>
                  </a:cubicBezTo>
                  <a:cubicBezTo>
                    <a:pt x="3308" y="9946"/>
                    <a:pt x="3277" y="9926"/>
                    <a:pt x="3277" y="9883"/>
                  </a:cubicBezTo>
                  <a:lnTo>
                    <a:pt x="3294" y="7710"/>
                  </a:lnTo>
                  <a:cubicBezTo>
                    <a:pt x="3294" y="7623"/>
                    <a:pt x="3260" y="7541"/>
                    <a:pt x="3199" y="7479"/>
                  </a:cubicBezTo>
                  <a:cubicBezTo>
                    <a:pt x="3137" y="7416"/>
                    <a:pt x="3056" y="7382"/>
                    <a:pt x="2968" y="7382"/>
                  </a:cubicBezTo>
                  <a:cubicBezTo>
                    <a:pt x="1469" y="7382"/>
                    <a:pt x="254" y="6167"/>
                    <a:pt x="254" y="4667"/>
                  </a:cubicBezTo>
                  <a:lnTo>
                    <a:pt x="254" y="2966"/>
                  </a:lnTo>
                  <a:cubicBezTo>
                    <a:pt x="254" y="1474"/>
                    <a:pt x="1475" y="252"/>
                    <a:pt x="2968" y="252"/>
                  </a:cubicBezTo>
                  <a:close/>
                  <a:moveTo>
                    <a:pt x="2967" y="1"/>
                  </a:moveTo>
                  <a:cubicBezTo>
                    <a:pt x="1328" y="1"/>
                    <a:pt x="1" y="1328"/>
                    <a:pt x="1" y="2966"/>
                  </a:cubicBezTo>
                  <a:lnTo>
                    <a:pt x="1" y="4667"/>
                  </a:lnTo>
                  <a:cubicBezTo>
                    <a:pt x="1" y="6306"/>
                    <a:pt x="1328" y="7633"/>
                    <a:pt x="2967" y="7633"/>
                  </a:cubicBezTo>
                  <a:cubicBezTo>
                    <a:pt x="2987" y="7633"/>
                    <a:pt x="3006" y="7642"/>
                    <a:pt x="3020" y="7655"/>
                  </a:cubicBezTo>
                  <a:cubicBezTo>
                    <a:pt x="3033" y="7669"/>
                    <a:pt x="3042" y="7687"/>
                    <a:pt x="3042" y="7708"/>
                  </a:cubicBezTo>
                  <a:lnTo>
                    <a:pt x="3023" y="9881"/>
                  </a:lnTo>
                  <a:cubicBezTo>
                    <a:pt x="3023" y="10012"/>
                    <a:pt x="3097" y="10126"/>
                    <a:pt x="3217" y="10181"/>
                  </a:cubicBezTo>
                  <a:cubicBezTo>
                    <a:pt x="3260" y="10201"/>
                    <a:pt x="3306" y="10210"/>
                    <a:pt x="3352" y="10210"/>
                  </a:cubicBezTo>
                  <a:cubicBezTo>
                    <a:pt x="3430" y="10210"/>
                    <a:pt x="3507" y="10181"/>
                    <a:pt x="3567" y="10125"/>
                  </a:cubicBezTo>
                  <a:lnTo>
                    <a:pt x="6309" y="7653"/>
                  </a:lnTo>
                  <a:cubicBezTo>
                    <a:pt x="6326" y="7645"/>
                    <a:pt x="6342" y="7639"/>
                    <a:pt x="6359" y="7633"/>
                  </a:cubicBezTo>
                  <a:lnTo>
                    <a:pt x="7900" y="7633"/>
                  </a:lnTo>
                  <a:cubicBezTo>
                    <a:pt x="9538" y="7633"/>
                    <a:pt x="10865" y="6306"/>
                    <a:pt x="10865" y="4667"/>
                  </a:cubicBezTo>
                  <a:lnTo>
                    <a:pt x="10865" y="2966"/>
                  </a:lnTo>
                  <a:cubicBezTo>
                    <a:pt x="10865" y="1328"/>
                    <a:pt x="9538" y="1"/>
                    <a:pt x="7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6"/>
            <p:cNvSpPr/>
            <p:nvPr/>
          </p:nvSpPr>
          <p:spPr>
            <a:xfrm>
              <a:off x="7144496" y="2880594"/>
              <a:ext cx="64095" cy="58098"/>
            </a:xfrm>
            <a:custGeom>
              <a:rect b="b" l="l" r="r" t="t"/>
              <a:pathLst>
                <a:path extrusionOk="0" h="1550" w="1710">
                  <a:moveTo>
                    <a:pt x="855" y="250"/>
                  </a:moveTo>
                  <a:cubicBezTo>
                    <a:pt x="897" y="250"/>
                    <a:pt x="941" y="255"/>
                    <a:pt x="986" y="266"/>
                  </a:cubicBezTo>
                  <a:cubicBezTo>
                    <a:pt x="1168" y="310"/>
                    <a:pt x="1318" y="461"/>
                    <a:pt x="1362" y="645"/>
                  </a:cubicBezTo>
                  <a:cubicBezTo>
                    <a:pt x="1446" y="989"/>
                    <a:pt x="1185" y="1297"/>
                    <a:pt x="854" y="1297"/>
                  </a:cubicBezTo>
                  <a:cubicBezTo>
                    <a:pt x="812" y="1297"/>
                    <a:pt x="769" y="1292"/>
                    <a:pt x="725" y="1282"/>
                  </a:cubicBezTo>
                  <a:cubicBezTo>
                    <a:pt x="541" y="1237"/>
                    <a:pt x="391" y="1087"/>
                    <a:pt x="347" y="905"/>
                  </a:cubicBezTo>
                  <a:cubicBezTo>
                    <a:pt x="263" y="559"/>
                    <a:pt x="523" y="250"/>
                    <a:pt x="855" y="250"/>
                  </a:cubicBezTo>
                  <a:close/>
                  <a:moveTo>
                    <a:pt x="854" y="0"/>
                  </a:moveTo>
                  <a:cubicBezTo>
                    <a:pt x="804" y="0"/>
                    <a:pt x="753" y="5"/>
                    <a:pt x="701" y="15"/>
                  </a:cubicBezTo>
                  <a:cubicBezTo>
                    <a:pt x="399" y="73"/>
                    <a:pt x="151" y="320"/>
                    <a:pt x="94" y="623"/>
                  </a:cubicBezTo>
                  <a:cubicBezTo>
                    <a:pt x="1" y="1117"/>
                    <a:pt x="378" y="1549"/>
                    <a:pt x="854" y="1549"/>
                  </a:cubicBezTo>
                  <a:cubicBezTo>
                    <a:pt x="904" y="1549"/>
                    <a:pt x="954" y="1545"/>
                    <a:pt x="1005" y="1535"/>
                  </a:cubicBezTo>
                  <a:cubicBezTo>
                    <a:pt x="1308" y="1476"/>
                    <a:pt x="1556" y="1229"/>
                    <a:pt x="1614" y="928"/>
                  </a:cubicBezTo>
                  <a:cubicBezTo>
                    <a:pt x="1709" y="433"/>
                    <a:pt x="1332" y="0"/>
                    <a:pt x="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6"/>
            <p:cNvSpPr/>
            <p:nvPr/>
          </p:nvSpPr>
          <p:spPr>
            <a:xfrm>
              <a:off x="7235051" y="2880594"/>
              <a:ext cx="64095" cy="58098"/>
            </a:xfrm>
            <a:custGeom>
              <a:rect b="b" l="l" r="r" t="t"/>
              <a:pathLst>
                <a:path extrusionOk="0" h="1550" w="1710">
                  <a:moveTo>
                    <a:pt x="855" y="250"/>
                  </a:moveTo>
                  <a:cubicBezTo>
                    <a:pt x="898" y="250"/>
                    <a:pt x="941" y="255"/>
                    <a:pt x="986" y="266"/>
                  </a:cubicBezTo>
                  <a:cubicBezTo>
                    <a:pt x="1168" y="310"/>
                    <a:pt x="1319" y="461"/>
                    <a:pt x="1363" y="645"/>
                  </a:cubicBezTo>
                  <a:cubicBezTo>
                    <a:pt x="1447" y="989"/>
                    <a:pt x="1186" y="1297"/>
                    <a:pt x="854" y="1297"/>
                  </a:cubicBezTo>
                  <a:cubicBezTo>
                    <a:pt x="812" y="1297"/>
                    <a:pt x="769" y="1292"/>
                    <a:pt x="725" y="1282"/>
                  </a:cubicBezTo>
                  <a:cubicBezTo>
                    <a:pt x="542" y="1237"/>
                    <a:pt x="392" y="1087"/>
                    <a:pt x="348" y="905"/>
                  </a:cubicBezTo>
                  <a:cubicBezTo>
                    <a:pt x="263" y="559"/>
                    <a:pt x="524" y="250"/>
                    <a:pt x="855" y="250"/>
                  </a:cubicBezTo>
                  <a:close/>
                  <a:moveTo>
                    <a:pt x="854" y="0"/>
                  </a:moveTo>
                  <a:cubicBezTo>
                    <a:pt x="805" y="0"/>
                    <a:pt x="754" y="5"/>
                    <a:pt x="702" y="15"/>
                  </a:cubicBezTo>
                  <a:cubicBezTo>
                    <a:pt x="401" y="73"/>
                    <a:pt x="152" y="320"/>
                    <a:pt x="94" y="623"/>
                  </a:cubicBezTo>
                  <a:cubicBezTo>
                    <a:pt x="1" y="1117"/>
                    <a:pt x="379" y="1549"/>
                    <a:pt x="855" y="1549"/>
                  </a:cubicBezTo>
                  <a:cubicBezTo>
                    <a:pt x="905" y="1549"/>
                    <a:pt x="955" y="1545"/>
                    <a:pt x="1006" y="1535"/>
                  </a:cubicBezTo>
                  <a:cubicBezTo>
                    <a:pt x="1310" y="1476"/>
                    <a:pt x="1556" y="1229"/>
                    <a:pt x="1615" y="928"/>
                  </a:cubicBezTo>
                  <a:cubicBezTo>
                    <a:pt x="1709" y="433"/>
                    <a:pt x="1332" y="0"/>
                    <a:pt x="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6"/>
            <p:cNvSpPr/>
            <p:nvPr/>
          </p:nvSpPr>
          <p:spPr>
            <a:xfrm>
              <a:off x="7324595" y="2880482"/>
              <a:ext cx="64095" cy="58135"/>
            </a:xfrm>
            <a:custGeom>
              <a:rect b="b" l="l" r="r" t="t"/>
              <a:pathLst>
                <a:path extrusionOk="0" h="1551" w="1710">
                  <a:moveTo>
                    <a:pt x="855" y="253"/>
                  </a:moveTo>
                  <a:cubicBezTo>
                    <a:pt x="897" y="253"/>
                    <a:pt x="941" y="258"/>
                    <a:pt x="986" y="269"/>
                  </a:cubicBezTo>
                  <a:cubicBezTo>
                    <a:pt x="1169" y="313"/>
                    <a:pt x="1318" y="463"/>
                    <a:pt x="1362" y="645"/>
                  </a:cubicBezTo>
                  <a:cubicBezTo>
                    <a:pt x="1447" y="991"/>
                    <a:pt x="1185" y="1299"/>
                    <a:pt x="854" y="1299"/>
                  </a:cubicBezTo>
                  <a:cubicBezTo>
                    <a:pt x="812" y="1299"/>
                    <a:pt x="769" y="1294"/>
                    <a:pt x="725" y="1284"/>
                  </a:cubicBezTo>
                  <a:cubicBezTo>
                    <a:pt x="541" y="1240"/>
                    <a:pt x="392" y="1090"/>
                    <a:pt x="347" y="908"/>
                  </a:cubicBezTo>
                  <a:cubicBezTo>
                    <a:pt x="263" y="562"/>
                    <a:pt x="523" y="253"/>
                    <a:pt x="855" y="253"/>
                  </a:cubicBezTo>
                  <a:close/>
                  <a:moveTo>
                    <a:pt x="854" y="0"/>
                  </a:moveTo>
                  <a:cubicBezTo>
                    <a:pt x="804" y="0"/>
                    <a:pt x="754" y="5"/>
                    <a:pt x="703" y="14"/>
                  </a:cubicBezTo>
                  <a:cubicBezTo>
                    <a:pt x="400" y="73"/>
                    <a:pt x="153" y="321"/>
                    <a:pt x="94" y="623"/>
                  </a:cubicBezTo>
                  <a:cubicBezTo>
                    <a:pt x="0" y="1118"/>
                    <a:pt x="378" y="1551"/>
                    <a:pt x="854" y="1551"/>
                  </a:cubicBezTo>
                  <a:cubicBezTo>
                    <a:pt x="904" y="1551"/>
                    <a:pt x="955" y="1546"/>
                    <a:pt x="1007" y="1536"/>
                  </a:cubicBezTo>
                  <a:cubicBezTo>
                    <a:pt x="1311" y="1479"/>
                    <a:pt x="1557" y="1231"/>
                    <a:pt x="1615" y="926"/>
                  </a:cubicBezTo>
                  <a:cubicBezTo>
                    <a:pt x="1709" y="434"/>
                    <a:pt x="1331" y="0"/>
                    <a:pt x="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66"/>
          <p:cNvGrpSpPr/>
          <p:nvPr/>
        </p:nvGrpSpPr>
        <p:grpSpPr>
          <a:xfrm>
            <a:off x="353050" y="3146225"/>
            <a:ext cx="3030077" cy="1459351"/>
            <a:chOff x="353050" y="3146225"/>
            <a:chExt cx="3030077" cy="1459351"/>
          </a:xfrm>
        </p:grpSpPr>
        <p:sp>
          <p:nvSpPr>
            <p:cNvPr id="3239" name="Google Shape;3239;p66"/>
            <p:cNvSpPr/>
            <p:nvPr/>
          </p:nvSpPr>
          <p:spPr>
            <a:xfrm>
              <a:off x="2228517" y="3601769"/>
              <a:ext cx="955679" cy="436823"/>
            </a:xfrm>
            <a:custGeom>
              <a:rect b="b" l="l" r="r" t="t"/>
              <a:pathLst>
                <a:path extrusionOk="0" h="12386" w="27098">
                  <a:moveTo>
                    <a:pt x="27013" y="0"/>
                  </a:moveTo>
                  <a:cubicBezTo>
                    <a:pt x="26988" y="0"/>
                    <a:pt x="26964" y="13"/>
                    <a:pt x="26949" y="36"/>
                  </a:cubicBezTo>
                  <a:cubicBezTo>
                    <a:pt x="26874" y="158"/>
                    <a:pt x="26801" y="278"/>
                    <a:pt x="26724" y="396"/>
                  </a:cubicBezTo>
                  <a:cubicBezTo>
                    <a:pt x="26701" y="431"/>
                    <a:pt x="26711" y="478"/>
                    <a:pt x="26746" y="499"/>
                  </a:cubicBezTo>
                  <a:cubicBezTo>
                    <a:pt x="26759" y="507"/>
                    <a:pt x="26773" y="512"/>
                    <a:pt x="26786" y="512"/>
                  </a:cubicBezTo>
                  <a:cubicBezTo>
                    <a:pt x="26811" y="512"/>
                    <a:pt x="26834" y="501"/>
                    <a:pt x="26848" y="476"/>
                  </a:cubicBezTo>
                  <a:cubicBezTo>
                    <a:pt x="26924" y="356"/>
                    <a:pt x="27000" y="236"/>
                    <a:pt x="27075" y="114"/>
                  </a:cubicBezTo>
                  <a:cubicBezTo>
                    <a:pt x="27097" y="79"/>
                    <a:pt x="27086" y="33"/>
                    <a:pt x="27052" y="12"/>
                  </a:cubicBezTo>
                  <a:cubicBezTo>
                    <a:pt x="27040" y="4"/>
                    <a:pt x="27026" y="0"/>
                    <a:pt x="27013" y="0"/>
                  </a:cubicBezTo>
                  <a:close/>
                  <a:moveTo>
                    <a:pt x="18497" y="230"/>
                  </a:moveTo>
                  <a:cubicBezTo>
                    <a:pt x="18496" y="230"/>
                    <a:pt x="18495" y="230"/>
                    <a:pt x="18495" y="230"/>
                  </a:cubicBezTo>
                  <a:cubicBezTo>
                    <a:pt x="18145" y="254"/>
                    <a:pt x="17790" y="351"/>
                    <a:pt x="17468" y="513"/>
                  </a:cubicBezTo>
                  <a:cubicBezTo>
                    <a:pt x="17430" y="532"/>
                    <a:pt x="17417" y="577"/>
                    <a:pt x="17434" y="614"/>
                  </a:cubicBezTo>
                  <a:cubicBezTo>
                    <a:pt x="17448" y="639"/>
                    <a:pt x="17473" y="654"/>
                    <a:pt x="17500" y="654"/>
                  </a:cubicBezTo>
                  <a:cubicBezTo>
                    <a:pt x="17513" y="654"/>
                    <a:pt x="17524" y="652"/>
                    <a:pt x="17535" y="644"/>
                  </a:cubicBezTo>
                  <a:cubicBezTo>
                    <a:pt x="17839" y="492"/>
                    <a:pt x="18174" y="400"/>
                    <a:pt x="18504" y="378"/>
                  </a:cubicBezTo>
                  <a:cubicBezTo>
                    <a:pt x="18546" y="376"/>
                    <a:pt x="18576" y="340"/>
                    <a:pt x="18574" y="300"/>
                  </a:cubicBezTo>
                  <a:cubicBezTo>
                    <a:pt x="18571" y="259"/>
                    <a:pt x="18538" y="230"/>
                    <a:pt x="18497" y="230"/>
                  </a:cubicBezTo>
                  <a:close/>
                  <a:moveTo>
                    <a:pt x="19518" y="396"/>
                  </a:moveTo>
                  <a:cubicBezTo>
                    <a:pt x="19489" y="396"/>
                    <a:pt x="19462" y="413"/>
                    <a:pt x="19450" y="441"/>
                  </a:cubicBezTo>
                  <a:cubicBezTo>
                    <a:pt x="19434" y="479"/>
                    <a:pt x="19451" y="522"/>
                    <a:pt x="19489" y="539"/>
                  </a:cubicBezTo>
                  <a:cubicBezTo>
                    <a:pt x="19564" y="570"/>
                    <a:pt x="19637" y="608"/>
                    <a:pt x="19709" y="649"/>
                  </a:cubicBezTo>
                  <a:cubicBezTo>
                    <a:pt x="19922" y="774"/>
                    <a:pt x="20117" y="938"/>
                    <a:pt x="20288" y="1139"/>
                  </a:cubicBezTo>
                  <a:cubicBezTo>
                    <a:pt x="20303" y="1157"/>
                    <a:pt x="20325" y="1165"/>
                    <a:pt x="20346" y="1165"/>
                  </a:cubicBezTo>
                  <a:cubicBezTo>
                    <a:pt x="20362" y="1165"/>
                    <a:pt x="20379" y="1158"/>
                    <a:pt x="20393" y="1146"/>
                  </a:cubicBezTo>
                  <a:cubicBezTo>
                    <a:pt x="20424" y="1120"/>
                    <a:pt x="20428" y="1072"/>
                    <a:pt x="20401" y="1041"/>
                  </a:cubicBezTo>
                  <a:cubicBezTo>
                    <a:pt x="20220" y="828"/>
                    <a:pt x="20011" y="653"/>
                    <a:pt x="19785" y="519"/>
                  </a:cubicBezTo>
                  <a:cubicBezTo>
                    <a:pt x="19709" y="476"/>
                    <a:pt x="19629" y="436"/>
                    <a:pt x="19548" y="402"/>
                  </a:cubicBezTo>
                  <a:cubicBezTo>
                    <a:pt x="19538" y="398"/>
                    <a:pt x="19528" y="396"/>
                    <a:pt x="19518" y="396"/>
                  </a:cubicBezTo>
                  <a:close/>
                  <a:moveTo>
                    <a:pt x="26198" y="1224"/>
                  </a:moveTo>
                  <a:cubicBezTo>
                    <a:pt x="26175" y="1224"/>
                    <a:pt x="26153" y="1234"/>
                    <a:pt x="26139" y="1255"/>
                  </a:cubicBezTo>
                  <a:cubicBezTo>
                    <a:pt x="25936" y="1533"/>
                    <a:pt x="25722" y="1810"/>
                    <a:pt x="25505" y="2078"/>
                  </a:cubicBezTo>
                  <a:cubicBezTo>
                    <a:pt x="25479" y="2109"/>
                    <a:pt x="25483" y="2156"/>
                    <a:pt x="25516" y="2182"/>
                  </a:cubicBezTo>
                  <a:cubicBezTo>
                    <a:pt x="25531" y="2193"/>
                    <a:pt x="25547" y="2198"/>
                    <a:pt x="25564" y="2198"/>
                  </a:cubicBezTo>
                  <a:cubicBezTo>
                    <a:pt x="25584" y="2198"/>
                    <a:pt x="25606" y="2191"/>
                    <a:pt x="25622" y="2173"/>
                  </a:cubicBezTo>
                  <a:cubicBezTo>
                    <a:pt x="25841" y="1903"/>
                    <a:pt x="26056" y="1625"/>
                    <a:pt x="26259" y="1343"/>
                  </a:cubicBezTo>
                  <a:cubicBezTo>
                    <a:pt x="26284" y="1309"/>
                    <a:pt x="26277" y="1263"/>
                    <a:pt x="26243" y="1239"/>
                  </a:cubicBezTo>
                  <a:cubicBezTo>
                    <a:pt x="26229" y="1229"/>
                    <a:pt x="26214" y="1224"/>
                    <a:pt x="26198" y="1224"/>
                  </a:cubicBezTo>
                  <a:close/>
                  <a:moveTo>
                    <a:pt x="16687" y="1147"/>
                  </a:moveTo>
                  <a:cubicBezTo>
                    <a:pt x="16666" y="1147"/>
                    <a:pt x="16644" y="1156"/>
                    <a:pt x="16630" y="1173"/>
                  </a:cubicBezTo>
                  <a:cubicBezTo>
                    <a:pt x="16564" y="1253"/>
                    <a:pt x="16504" y="1337"/>
                    <a:pt x="16449" y="1423"/>
                  </a:cubicBezTo>
                  <a:cubicBezTo>
                    <a:pt x="16314" y="1635"/>
                    <a:pt x="16211" y="1870"/>
                    <a:pt x="16142" y="2120"/>
                  </a:cubicBezTo>
                  <a:cubicBezTo>
                    <a:pt x="16131" y="2159"/>
                    <a:pt x="16155" y="2201"/>
                    <a:pt x="16194" y="2211"/>
                  </a:cubicBezTo>
                  <a:cubicBezTo>
                    <a:pt x="16200" y="2213"/>
                    <a:pt x="16207" y="2214"/>
                    <a:pt x="16214" y="2214"/>
                  </a:cubicBezTo>
                  <a:cubicBezTo>
                    <a:pt x="16247" y="2214"/>
                    <a:pt x="16276" y="2192"/>
                    <a:pt x="16285" y="2159"/>
                  </a:cubicBezTo>
                  <a:cubicBezTo>
                    <a:pt x="16351" y="1925"/>
                    <a:pt x="16448" y="1703"/>
                    <a:pt x="16574" y="1502"/>
                  </a:cubicBezTo>
                  <a:cubicBezTo>
                    <a:pt x="16624" y="1421"/>
                    <a:pt x="16682" y="1343"/>
                    <a:pt x="16744" y="1268"/>
                  </a:cubicBezTo>
                  <a:cubicBezTo>
                    <a:pt x="16771" y="1237"/>
                    <a:pt x="16765" y="1190"/>
                    <a:pt x="16734" y="1164"/>
                  </a:cubicBezTo>
                  <a:cubicBezTo>
                    <a:pt x="16721" y="1152"/>
                    <a:pt x="16704" y="1147"/>
                    <a:pt x="16687" y="1147"/>
                  </a:cubicBezTo>
                  <a:close/>
                  <a:moveTo>
                    <a:pt x="20875" y="1908"/>
                  </a:moveTo>
                  <a:cubicBezTo>
                    <a:pt x="20866" y="1908"/>
                    <a:pt x="20856" y="1910"/>
                    <a:pt x="20847" y="1914"/>
                  </a:cubicBezTo>
                  <a:cubicBezTo>
                    <a:pt x="20809" y="1929"/>
                    <a:pt x="20791" y="1972"/>
                    <a:pt x="20806" y="2010"/>
                  </a:cubicBezTo>
                  <a:cubicBezTo>
                    <a:pt x="20901" y="2247"/>
                    <a:pt x="20976" y="2505"/>
                    <a:pt x="21029" y="2771"/>
                  </a:cubicBezTo>
                  <a:cubicBezTo>
                    <a:pt x="21043" y="2847"/>
                    <a:pt x="21058" y="2923"/>
                    <a:pt x="21068" y="2999"/>
                  </a:cubicBezTo>
                  <a:cubicBezTo>
                    <a:pt x="21074" y="3037"/>
                    <a:pt x="21104" y="3062"/>
                    <a:pt x="21141" y="3062"/>
                  </a:cubicBezTo>
                  <a:cubicBezTo>
                    <a:pt x="21146" y="3062"/>
                    <a:pt x="21150" y="3061"/>
                    <a:pt x="21152" y="3060"/>
                  </a:cubicBezTo>
                  <a:cubicBezTo>
                    <a:pt x="21193" y="3055"/>
                    <a:pt x="21222" y="3017"/>
                    <a:pt x="21215" y="2976"/>
                  </a:cubicBezTo>
                  <a:cubicBezTo>
                    <a:pt x="21203" y="2898"/>
                    <a:pt x="21189" y="2821"/>
                    <a:pt x="21174" y="2742"/>
                  </a:cubicBezTo>
                  <a:cubicBezTo>
                    <a:pt x="21119" y="2467"/>
                    <a:pt x="21042" y="2202"/>
                    <a:pt x="20943" y="1954"/>
                  </a:cubicBezTo>
                  <a:cubicBezTo>
                    <a:pt x="20932" y="1925"/>
                    <a:pt x="20904" y="1908"/>
                    <a:pt x="20875" y="1908"/>
                  </a:cubicBezTo>
                  <a:close/>
                  <a:moveTo>
                    <a:pt x="24881" y="2839"/>
                  </a:moveTo>
                  <a:cubicBezTo>
                    <a:pt x="24861" y="2839"/>
                    <a:pt x="24841" y="2848"/>
                    <a:pt x="24826" y="2864"/>
                  </a:cubicBezTo>
                  <a:cubicBezTo>
                    <a:pt x="24592" y="3120"/>
                    <a:pt x="24350" y="3370"/>
                    <a:pt x="24103" y="3608"/>
                  </a:cubicBezTo>
                  <a:cubicBezTo>
                    <a:pt x="24075" y="3636"/>
                    <a:pt x="24074" y="3682"/>
                    <a:pt x="24102" y="3712"/>
                  </a:cubicBezTo>
                  <a:cubicBezTo>
                    <a:pt x="24116" y="3728"/>
                    <a:pt x="24136" y="3735"/>
                    <a:pt x="24155" y="3735"/>
                  </a:cubicBezTo>
                  <a:cubicBezTo>
                    <a:pt x="24174" y="3735"/>
                    <a:pt x="24193" y="3729"/>
                    <a:pt x="24206" y="3714"/>
                  </a:cubicBezTo>
                  <a:cubicBezTo>
                    <a:pt x="24454" y="3474"/>
                    <a:pt x="24700" y="3222"/>
                    <a:pt x="24937" y="2964"/>
                  </a:cubicBezTo>
                  <a:cubicBezTo>
                    <a:pt x="24965" y="2934"/>
                    <a:pt x="24962" y="2886"/>
                    <a:pt x="24932" y="2859"/>
                  </a:cubicBezTo>
                  <a:cubicBezTo>
                    <a:pt x="24917" y="2846"/>
                    <a:pt x="24899" y="2839"/>
                    <a:pt x="24881" y="2839"/>
                  </a:cubicBezTo>
                  <a:close/>
                  <a:moveTo>
                    <a:pt x="16124" y="3098"/>
                  </a:moveTo>
                  <a:cubicBezTo>
                    <a:pt x="16121" y="3098"/>
                    <a:pt x="16119" y="3098"/>
                    <a:pt x="16117" y="3098"/>
                  </a:cubicBezTo>
                  <a:cubicBezTo>
                    <a:pt x="16075" y="3101"/>
                    <a:pt x="16044" y="3137"/>
                    <a:pt x="16048" y="3179"/>
                  </a:cubicBezTo>
                  <a:cubicBezTo>
                    <a:pt x="16076" y="3533"/>
                    <a:pt x="16163" y="3880"/>
                    <a:pt x="16307" y="4208"/>
                  </a:cubicBezTo>
                  <a:cubicBezTo>
                    <a:pt x="16319" y="4236"/>
                    <a:pt x="16346" y="4253"/>
                    <a:pt x="16374" y="4253"/>
                  </a:cubicBezTo>
                  <a:cubicBezTo>
                    <a:pt x="16384" y="4253"/>
                    <a:pt x="16394" y="4250"/>
                    <a:pt x="16405" y="4247"/>
                  </a:cubicBezTo>
                  <a:cubicBezTo>
                    <a:pt x="16443" y="4231"/>
                    <a:pt x="16460" y="4187"/>
                    <a:pt x="16444" y="4149"/>
                  </a:cubicBezTo>
                  <a:cubicBezTo>
                    <a:pt x="16308" y="3835"/>
                    <a:pt x="16225" y="3504"/>
                    <a:pt x="16196" y="3166"/>
                  </a:cubicBezTo>
                  <a:cubicBezTo>
                    <a:pt x="16194" y="3128"/>
                    <a:pt x="16160" y="3098"/>
                    <a:pt x="16124" y="3098"/>
                  </a:cubicBezTo>
                  <a:close/>
                  <a:moveTo>
                    <a:pt x="23384" y="4285"/>
                  </a:moveTo>
                  <a:cubicBezTo>
                    <a:pt x="23367" y="4285"/>
                    <a:pt x="23350" y="4291"/>
                    <a:pt x="23336" y="4303"/>
                  </a:cubicBezTo>
                  <a:cubicBezTo>
                    <a:pt x="23065" y="4533"/>
                    <a:pt x="22792" y="4749"/>
                    <a:pt x="22522" y="4946"/>
                  </a:cubicBezTo>
                  <a:cubicBezTo>
                    <a:pt x="22489" y="4970"/>
                    <a:pt x="22481" y="5018"/>
                    <a:pt x="22505" y="5050"/>
                  </a:cubicBezTo>
                  <a:cubicBezTo>
                    <a:pt x="22519" y="5071"/>
                    <a:pt x="22542" y="5082"/>
                    <a:pt x="22565" y="5082"/>
                  </a:cubicBezTo>
                  <a:cubicBezTo>
                    <a:pt x="22580" y="5082"/>
                    <a:pt x="22595" y="5078"/>
                    <a:pt x="22611" y="5066"/>
                  </a:cubicBezTo>
                  <a:cubicBezTo>
                    <a:pt x="22882" y="4866"/>
                    <a:pt x="23160" y="4648"/>
                    <a:pt x="23432" y="4416"/>
                  </a:cubicBezTo>
                  <a:cubicBezTo>
                    <a:pt x="23464" y="4391"/>
                    <a:pt x="23467" y="4343"/>
                    <a:pt x="23440" y="4311"/>
                  </a:cubicBezTo>
                  <a:cubicBezTo>
                    <a:pt x="23426" y="4294"/>
                    <a:pt x="23405" y="4285"/>
                    <a:pt x="23384" y="4285"/>
                  </a:cubicBezTo>
                  <a:close/>
                  <a:moveTo>
                    <a:pt x="21193" y="3952"/>
                  </a:moveTo>
                  <a:cubicBezTo>
                    <a:pt x="21156" y="3952"/>
                    <a:pt x="21124" y="3985"/>
                    <a:pt x="21123" y="4023"/>
                  </a:cubicBezTo>
                  <a:cubicBezTo>
                    <a:pt x="21108" y="4359"/>
                    <a:pt x="21062" y="4701"/>
                    <a:pt x="20984" y="5041"/>
                  </a:cubicBezTo>
                  <a:cubicBezTo>
                    <a:pt x="20975" y="5082"/>
                    <a:pt x="20999" y="5121"/>
                    <a:pt x="21040" y="5131"/>
                  </a:cubicBezTo>
                  <a:cubicBezTo>
                    <a:pt x="21046" y="5132"/>
                    <a:pt x="21051" y="5132"/>
                    <a:pt x="21056" y="5132"/>
                  </a:cubicBezTo>
                  <a:cubicBezTo>
                    <a:pt x="21090" y="5132"/>
                    <a:pt x="21122" y="5109"/>
                    <a:pt x="21129" y="5075"/>
                  </a:cubicBezTo>
                  <a:cubicBezTo>
                    <a:pt x="21209" y="4725"/>
                    <a:pt x="21255" y="4375"/>
                    <a:pt x="21271" y="4030"/>
                  </a:cubicBezTo>
                  <a:cubicBezTo>
                    <a:pt x="21274" y="3990"/>
                    <a:pt x="21241" y="3954"/>
                    <a:pt x="21200" y="3953"/>
                  </a:cubicBezTo>
                  <a:cubicBezTo>
                    <a:pt x="21198" y="3952"/>
                    <a:pt x="21195" y="3952"/>
                    <a:pt x="21193" y="3952"/>
                  </a:cubicBezTo>
                  <a:close/>
                  <a:moveTo>
                    <a:pt x="16940" y="4975"/>
                  </a:moveTo>
                  <a:cubicBezTo>
                    <a:pt x="16922" y="4975"/>
                    <a:pt x="16904" y="4982"/>
                    <a:pt x="16890" y="4995"/>
                  </a:cubicBezTo>
                  <a:cubicBezTo>
                    <a:pt x="16861" y="5022"/>
                    <a:pt x="16858" y="5070"/>
                    <a:pt x="16886" y="5099"/>
                  </a:cubicBezTo>
                  <a:cubicBezTo>
                    <a:pt x="17122" y="5355"/>
                    <a:pt x="17401" y="5576"/>
                    <a:pt x="17716" y="5758"/>
                  </a:cubicBezTo>
                  <a:cubicBezTo>
                    <a:pt x="17727" y="5766"/>
                    <a:pt x="17741" y="5768"/>
                    <a:pt x="17753" y="5768"/>
                  </a:cubicBezTo>
                  <a:cubicBezTo>
                    <a:pt x="17777" y="5768"/>
                    <a:pt x="17803" y="5755"/>
                    <a:pt x="17820" y="5733"/>
                  </a:cubicBezTo>
                  <a:cubicBezTo>
                    <a:pt x="17840" y="5697"/>
                    <a:pt x="17827" y="5651"/>
                    <a:pt x="17793" y="5631"/>
                  </a:cubicBezTo>
                  <a:cubicBezTo>
                    <a:pt x="17490" y="5456"/>
                    <a:pt x="17222" y="5244"/>
                    <a:pt x="16996" y="4999"/>
                  </a:cubicBezTo>
                  <a:cubicBezTo>
                    <a:pt x="16981" y="4983"/>
                    <a:pt x="16961" y="4975"/>
                    <a:pt x="16940" y="4975"/>
                  </a:cubicBezTo>
                  <a:close/>
                  <a:moveTo>
                    <a:pt x="18716" y="6012"/>
                  </a:moveTo>
                  <a:cubicBezTo>
                    <a:pt x="18682" y="6012"/>
                    <a:pt x="18653" y="6034"/>
                    <a:pt x="18644" y="6068"/>
                  </a:cubicBezTo>
                  <a:cubicBezTo>
                    <a:pt x="18632" y="6107"/>
                    <a:pt x="18657" y="6148"/>
                    <a:pt x="18696" y="6159"/>
                  </a:cubicBezTo>
                  <a:cubicBezTo>
                    <a:pt x="19037" y="6248"/>
                    <a:pt x="19390" y="6296"/>
                    <a:pt x="19745" y="6300"/>
                  </a:cubicBezTo>
                  <a:cubicBezTo>
                    <a:pt x="19786" y="6300"/>
                    <a:pt x="19818" y="6268"/>
                    <a:pt x="19820" y="6225"/>
                  </a:cubicBezTo>
                  <a:cubicBezTo>
                    <a:pt x="19821" y="6185"/>
                    <a:pt x="19787" y="6150"/>
                    <a:pt x="19747" y="6150"/>
                  </a:cubicBezTo>
                  <a:cubicBezTo>
                    <a:pt x="19404" y="6148"/>
                    <a:pt x="19064" y="6102"/>
                    <a:pt x="18734" y="6014"/>
                  </a:cubicBezTo>
                  <a:cubicBezTo>
                    <a:pt x="18728" y="6013"/>
                    <a:pt x="18722" y="6012"/>
                    <a:pt x="18716" y="6012"/>
                  </a:cubicBezTo>
                  <a:close/>
                  <a:moveTo>
                    <a:pt x="21697" y="5509"/>
                  </a:moveTo>
                  <a:cubicBezTo>
                    <a:pt x="21684" y="5509"/>
                    <a:pt x="21671" y="5512"/>
                    <a:pt x="21660" y="5519"/>
                  </a:cubicBezTo>
                  <a:cubicBezTo>
                    <a:pt x="21328" y="5714"/>
                    <a:pt x="21018" y="5870"/>
                    <a:pt x="20741" y="5977"/>
                  </a:cubicBezTo>
                  <a:cubicBezTo>
                    <a:pt x="20714" y="5979"/>
                    <a:pt x="20688" y="5996"/>
                    <a:pt x="20677" y="6023"/>
                  </a:cubicBezTo>
                  <a:cubicBezTo>
                    <a:pt x="20552" y="6334"/>
                    <a:pt x="20400" y="6647"/>
                    <a:pt x="20226" y="6951"/>
                  </a:cubicBezTo>
                  <a:cubicBezTo>
                    <a:pt x="20205" y="6986"/>
                    <a:pt x="20217" y="7033"/>
                    <a:pt x="20253" y="7053"/>
                  </a:cubicBezTo>
                  <a:cubicBezTo>
                    <a:pt x="20264" y="7060"/>
                    <a:pt x="20277" y="7062"/>
                    <a:pt x="20290" y="7062"/>
                  </a:cubicBezTo>
                  <a:cubicBezTo>
                    <a:pt x="20315" y="7062"/>
                    <a:pt x="20340" y="7049"/>
                    <a:pt x="20356" y="7024"/>
                  </a:cubicBezTo>
                  <a:cubicBezTo>
                    <a:pt x="20527" y="6725"/>
                    <a:pt x="20677" y="6419"/>
                    <a:pt x="20802" y="6113"/>
                  </a:cubicBezTo>
                  <a:cubicBezTo>
                    <a:pt x="21085" y="6002"/>
                    <a:pt x="21399" y="5847"/>
                    <a:pt x="21736" y="5647"/>
                  </a:cubicBezTo>
                  <a:cubicBezTo>
                    <a:pt x="21770" y="5626"/>
                    <a:pt x="21781" y="5581"/>
                    <a:pt x="21761" y="5545"/>
                  </a:cubicBezTo>
                  <a:cubicBezTo>
                    <a:pt x="21748" y="5522"/>
                    <a:pt x="21723" y="5509"/>
                    <a:pt x="21697" y="5509"/>
                  </a:cubicBezTo>
                  <a:close/>
                  <a:moveTo>
                    <a:pt x="19719" y="7785"/>
                  </a:moveTo>
                  <a:cubicBezTo>
                    <a:pt x="19696" y="7785"/>
                    <a:pt x="19673" y="7796"/>
                    <a:pt x="19658" y="7815"/>
                  </a:cubicBezTo>
                  <a:cubicBezTo>
                    <a:pt x="19455" y="8087"/>
                    <a:pt x="19232" y="8353"/>
                    <a:pt x="18994" y="8608"/>
                  </a:cubicBezTo>
                  <a:cubicBezTo>
                    <a:pt x="18966" y="8637"/>
                    <a:pt x="18967" y="8684"/>
                    <a:pt x="18998" y="8712"/>
                  </a:cubicBezTo>
                  <a:cubicBezTo>
                    <a:pt x="19011" y="8725"/>
                    <a:pt x="19030" y="8732"/>
                    <a:pt x="19048" y="8732"/>
                  </a:cubicBezTo>
                  <a:cubicBezTo>
                    <a:pt x="19067" y="8732"/>
                    <a:pt x="19087" y="8724"/>
                    <a:pt x="19102" y="8709"/>
                  </a:cubicBezTo>
                  <a:cubicBezTo>
                    <a:pt x="19345" y="8452"/>
                    <a:pt x="19571" y="8181"/>
                    <a:pt x="19777" y="7904"/>
                  </a:cubicBezTo>
                  <a:cubicBezTo>
                    <a:pt x="19802" y="7871"/>
                    <a:pt x="19796" y="7825"/>
                    <a:pt x="19763" y="7800"/>
                  </a:cubicBezTo>
                  <a:cubicBezTo>
                    <a:pt x="19750" y="7790"/>
                    <a:pt x="19734" y="7785"/>
                    <a:pt x="19719" y="7785"/>
                  </a:cubicBezTo>
                  <a:close/>
                  <a:moveTo>
                    <a:pt x="84" y="8483"/>
                  </a:moveTo>
                  <a:cubicBezTo>
                    <a:pt x="63" y="8483"/>
                    <a:pt x="43" y="8491"/>
                    <a:pt x="28" y="8508"/>
                  </a:cubicBezTo>
                  <a:cubicBezTo>
                    <a:pt x="1" y="8539"/>
                    <a:pt x="5" y="8586"/>
                    <a:pt x="36" y="8613"/>
                  </a:cubicBezTo>
                  <a:cubicBezTo>
                    <a:pt x="301" y="8839"/>
                    <a:pt x="575" y="9060"/>
                    <a:pt x="854" y="9267"/>
                  </a:cubicBezTo>
                  <a:cubicBezTo>
                    <a:pt x="868" y="9277"/>
                    <a:pt x="884" y="9283"/>
                    <a:pt x="898" y="9283"/>
                  </a:cubicBezTo>
                  <a:cubicBezTo>
                    <a:pt x="922" y="9283"/>
                    <a:pt x="944" y="9273"/>
                    <a:pt x="957" y="9252"/>
                  </a:cubicBezTo>
                  <a:cubicBezTo>
                    <a:pt x="982" y="9219"/>
                    <a:pt x="974" y="9173"/>
                    <a:pt x="942" y="9148"/>
                  </a:cubicBezTo>
                  <a:cubicBezTo>
                    <a:pt x="667" y="8942"/>
                    <a:pt x="395" y="8724"/>
                    <a:pt x="132" y="8500"/>
                  </a:cubicBezTo>
                  <a:cubicBezTo>
                    <a:pt x="118" y="8488"/>
                    <a:pt x="101" y="8483"/>
                    <a:pt x="84" y="8483"/>
                  </a:cubicBezTo>
                  <a:close/>
                  <a:moveTo>
                    <a:pt x="18295" y="9305"/>
                  </a:moveTo>
                  <a:cubicBezTo>
                    <a:pt x="18278" y="9305"/>
                    <a:pt x="18261" y="9311"/>
                    <a:pt x="18248" y="9323"/>
                  </a:cubicBezTo>
                  <a:cubicBezTo>
                    <a:pt x="17987" y="9549"/>
                    <a:pt x="17712" y="9763"/>
                    <a:pt x="17432" y="9959"/>
                  </a:cubicBezTo>
                  <a:cubicBezTo>
                    <a:pt x="17397" y="9982"/>
                    <a:pt x="17389" y="10028"/>
                    <a:pt x="17412" y="10062"/>
                  </a:cubicBezTo>
                  <a:cubicBezTo>
                    <a:pt x="17427" y="10083"/>
                    <a:pt x="17450" y="10093"/>
                    <a:pt x="17473" y="10093"/>
                  </a:cubicBezTo>
                  <a:cubicBezTo>
                    <a:pt x="17488" y="10093"/>
                    <a:pt x="17503" y="10089"/>
                    <a:pt x="17515" y="10081"/>
                  </a:cubicBezTo>
                  <a:cubicBezTo>
                    <a:pt x="17801" y="9882"/>
                    <a:pt x="18079" y="9665"/>
                    <a:pt x="18345" y="9436"/>
                  </a:cubicBezTo>
                  <a:cubicBezTo>
                    <a:pt x="18375" y="9410"/>
                    <a:pt x="18379" y="9363"/>
                    <a:pt x="18352" y="9332"/>
                  </a:cubicBezTo>
                  <a:cubicBezTo>
                    <a:pt x="18337" y="9314"/>
                    <a:pt x="18316" y="9305"/>
                    <a:pt x="18295" y="9305"/>
                  </a:cubicBezTo>
                  <a:close/>
                  <a:moveTo>
                    <a:pt x="1752" y="9732"/>
                  </a:moveTo>
                  <a:cubicBezTo>
                    <a:pt x="1728" y="9732"/>
                    <a:pt x="1703" y="9743"/>
                    <a:pt x="1690" y="9765"/>
                  </a:cubicBezTo>
                  <a:cubicBezTo>
                    <a:pt x="1668" y="9800"/>
                    <a:pt x="1678" y="9845"/>
                    <a:pt x="1711" y="9868"/>
                  </a:cubicBezTo>
                  <a:cubicBezTo>
                    <a:pt x="2004" y="10059"/>
                    <a:pt x="2305" y="10241"/>
                    <a:pt x="2607" y="10412"/>
                  </a:cubicBezTo>
                  <a:cubicBezTo>
                    <a:pt x="2619" y="10418"/>
                    <a:pt x="2631" y="10421"/>
                    <a:pt x="2643" y="10421"/>
                  </a:cubicBezTo>
                  <a:cubicBezTo>
                    <a:pt x="2669" y="10421"/>
                    <a:pt x="2695" y="10408"/>
                    <a:pt x="2707" y="10383"/>
                  </a:cubicBezTo>
                  <a:cubicBezTo>
                    <a:pt x="2727" y="10347"/>
                    <a:pt x="2713" y="10301"/>
                    <a:pt x="2679" y="10281"/>
                  </a:cubicBezTo>
                  <a:cubicBezTo>
                    <a:pt x="2381" y="10114"/>
                    <a:pt x="2082" y="9932"/>
                    <a:pt x="1793" y="9743"/>
                  </a:cubicBezTo>
                  <a:cubicBezTo>
                    <a:pt x="1780" y="9736"/>
                    <a:pt x="1766" y="9732"/>
                    <a:pt x="1752" y="9732"/>
                  </a:cubicBezTo>
                  <a:close/>
                  <a:moveTo>
                    <a:pt x="16592" y="10500"/>
                  </a:moveTo>
                  <a:cubicBezTo>
                    <a:pt x="16579" y="10500"/>
                    <a:pt x="16566" y="10503"/>
                    <a:pt x="16555" y="10510"/>
                  </a:cubicBezTo>
                  <a:cubicBezTo>
                    <a:pt x="16258" y="10679"/>
                    <a:pt x="15948" y="10838"/>
                    <a:pt x="15635" y="10985"/>
                  </a:cubicBezTo>
                  <a:cubicBezTo>
                    <a:pt x="15597" y="11002"/>
                    <a:pt x="15581" y="11048"/>
                    <a:pt x="15598" y="11084"/>
                  </a:cubicBezTo>
                  <a:cubicBezTo>
                    <a:pt x="15612" y="11111"/>
                    <a:pt x="15638" y="11127"/>
                    <a:pt x="15667" y="11127"/>
                  </a:cubicBezTo>
                  <a:cubicBezTo>
                    <a:pt x="15678" y="11127"/>
                    <a:pt x="15688" y="11125"/>
                    <a:pt x="15699" y="11119"/>
                  </a:cubicBezTo>
                  <a:cubicBezTo>
                    <a:pt x="16016" y="10973"/>
                    <a:pt x="16329" y="10810"/>
                    <a:pt x="16630" y="10638"/>
                  </a:cubicBezTo>
                  <a:cubicBezTo>
                    <a:pt x="16665" y="10618"/>
                    <a:pt x="16677" y="10572"/>
                    <a:pt x="16657" y="10537"/>
                  </a:cubicBezTo>
                  <a:cubicBezTo>
                    <a:pt x="16643" y="10513"/>
                    <a:pt x="16618" y="10500"/>
                    <a:pt x="16592" y="10500"/>
                  </a:cubicBezTo>
                  <a:close/>
                  <a:moveTo>
                    <a:pt x="3567" y="10755"/>
                  </a:moveTo>
                  <a:cubicBezTo>
                    <a:pt x="3539" y="10755"/>
                    <a:pt x="3512" y="10771"/>
                    <a:pt x="3499" y="10797"/>
                  </a:cubicBezTo>
                  <a:cubicBezTo>
                    <a:pt x="3482" y="10834"/>
                    <a:pt x="3497" y="10878"/>
                    <a:pt x="3534" y="10897"/>
                  </a:cubicBezTo>
                  <a:cubicBezTo>
                    <a:pt x="3849" y="11048"/>
                    <a:pt x="4172" y="11189"/>
                    <a:pt x="4494" y="11317"/>
                  </a:cubicBezTo>
                  <a:cubicBezTo>
                    <a:pt x="4501" y="11322"/>
                    <a:pt x="4511" y="11323"/>
                    <a:pt x="4521" y="11323"/>
                  </a:cubicBezTo>
                  <a:cubicBezTo>
                    <a:pt x="4550" y="11323"/>
                    <a:pt x="4577" y="11305"/>
                    <a:pt x="4588" y="11275"/>
                  </a:cubicBezTo>
                  <a:cubicBezTo>
                    <a:pt x="4605" y="11238"/>
                    <a:pt x="4586" y="11193"/>
                    <a:pt x="4548" y="11179"/>
                  </a:cubicBezTo>
                  <a:cubicBezTo>
                    <a:pt x="4230" y="11053"/>
                    <a:pt x="3909" y="10912"/>
                    <a:pt x="3598" y="10762"/>
                  </a:cubicBezTo>
                  <a:cubicBezTo>
                    <a:pt x="3588" y="10757"/>
                    <a:pt x="3577" y="10755"/>
                    <a:pt x="3567" y="10755"/>
                  </a:cubicBezTo>
                  <a:close/>
                  <a:moveTo>
                    <a:pt x="14705" y="11380"/>
                  </a:moveTo>
                  <a:cubicBezTo>
                    <a:pt x="14697" y="11380"/>
                    <a:pt x="14688" y="11381"/>
                    <a:pt x="14680" y="11384"/>
                  </a:cubicBezTo>
                  <a:cubicBezTo>
                    <a:pt x="14358" y="11504"/>
                    <a:pt x="14027" y="11613"/>
                    <a:pt x="13695" y="11707"/>
                  </a:cubicBezTo>
                  <a:cubicBezTo>
                    <a:pt x="13655" y="11719"/>
                    <a:pt x="13633" y="11761"/>
                    <a:pt x="13644" y="11800"/>
                  </a:cubicBezTo>
                  <a:cubicBezTo>
                    <a:pt x="13653" y="11832"/>
                    <a:pt x="13683" y="11854"/>
                    <a:pt x="13716" y="11854"/>
                  </a:cubicBezTo>
                  <a:cubicBezTo>
                    <a:pt x="13722" y="11854"/>
                    <a:pt x="13729" y="11854"/>
                    <a:pt x="13737" y="11850"/>
                  </a:cubicBezTo>
                  <a:cubicBezTo>
                    <a:pt x="14073" y="11753"/>
                    <a:pt x="14408" y="11643"/>
                    <a:pt x="14733" y="11523"/>
                  </a:cubicBezTo>
                  <a:cubicBezTo>
                    <a:pt x="14771" y="11509"/>
                    <a:pt x="14791" y="11465"/>
                    <a:pt x="14777" y="11427"/>
                  </a:cubicBezTo>
                  <a:cubicBezTo>
                    <a:pt x="14764" y="11398"/>
                    <a:pt x="14736" y="11380"/>
                    <a:pt x="14705" y="11380"/>
                  </a:cubicBezTo>
                  <a:close/>
                  <a:moveTo>
                    <a:pt x="5500" y="11528"/>
                  </a:moveTo>
                  <a:cubicBezTo>
                    <a:pt x="5469" y="11528"/>
                    <a:pt x="5441" y="11548"/>
                    <a:pt x="5431" y="11580"/>
                  </a:cubicBezTo>
                  <a:cubicBezTo>
                    <a:pt x="5417" y="11619"/>
                    <a:pt x="5439" y="11662"/>
                    <a:pt x="5478" y="11674"/>
                  </a:cubicBezTo>
                  <a:cubicBezTo>
                    <a:pt x="5811" y="11782"/>
                    <a:pt x="6150" y="11879"/>
                    <a:pt x="6485" y="11962"/>
                  </a:cubicBezTo>
                  <a:cubicBezTo>
                    <a:pt x="6490" y="11963"/>
                    <a:pt x="6498" y="11964"/>
                    <a:pt x="6503" y="11964"/>
                  </a:cubicBezTo>
                  <a:cubicBezTo>
                    <a:pt x="6537" y="11964"/>
                    <a:pt x="6566" y="11941"/>
                    <a:pt x="6576" y="11907"/>
                  </a:cubicBezTo>
                  <a:cubicBezTo>
                    <a:pt x="6586" y="11868"/>
                    <a:pt x="6561" y="11827"/>
                    <a:pt x="6522" y="11817"/>
                  </a:cubicBezTo>
                  <a:cubicBezTo>
                    <a:pt x="6189" y="11735"/>
                    <a:pt x="5854" y="11640"/>
                    <a:pt x="5525" y="11532"/>
                  </a:cubicBezTo>
                  <a:cubicBezTo>
                    <a:pt x="5517" y="11530"/>
                    <a:pt x="5508" y="11528"/>
                    <a:pt x="5500" y="11528"/>
                  </a:cubicBezTo>
                  <a:close/>
                  <a:moveTo>
                    <a:pt x="12704" y="11954"/>
                  </a:moveTo>
                  <a:cubicBezTo>
                    <a:pt x="12699" y="11954"/>
                    <a:pt x="12694" y="11954"/>
                    <a:pt x="12689" y="11955"/>
                  </a:cubicBezTo>
                  <a:cubicBezTo>
                    <a:pt x="12352" y="12024"/>
                    <a:pt x="12008" y="12081"/>
                    <a:pt x="11666" y="12125"/>
                  </a:cubicBezTo>
                  <a:cubicBezTo>
                    <a:pt x="11625" y="12130"/>
                    <a:pt x="11596" y="12167"/>
                    <a:pt x="11602" y="12207"/>
                  </a:cubicBezTo>
                  <a:cubicBezTo>
                    <a:pt x="11606" y="12245"/>
                    <a:pt x="11639" y="12273"/>
                    <a:pt x="11675" y="12273"/>
                  </a:cubicBezTo>
                  <a:lnTo>
                    <a:pt x="11684" y="12273"/>
                  </a:lnTo>
                  <a:cubicBezTo>
                    <a:pt x="12031" y="12229"/>
                    <a:pt x="12379" y="12170"/>
                    <a:pt x="12718" y="12102"/>
                  </a:cubicBezTo>
                  <a:cubicBezTo>
                    <a:pt x="12759" y="12093"/>
                    <a:pt x="12785" y="12054"/>
                    <a:pt x="12777" y="12013"/>
                  </a:cubicBezTo>
                  <a:cubicBezTo>
                    <a:pt x="12770" y="11978"/>
                    <a:pt x="12738" y="11954"/>
                    <a:pt x="12704" y="11954"/>
                  </a:cubicBezTo>
                  <a:close/>
                  <a:moveTo>
                    <a:pt x="7524" y="12031"/>
                  </a:moveTo>
                  <a:cubicBezTo>
                    <a:pt x="7488" y="12031"/>
                    <a:pt x="7456" y="12057"/>
                    <a:pt x="7450" y="12093"/>
                  </a:cubicBezTo>
                  <a:cubicBezTo>
                    <a:pt x="7443" y="12132"/>
                    <a:pt x="7471" y="12173"/>
                    <a:pt x="7511" y="12179"/>
                  </a:cubicBezTo>
                  <a:cubicBezTo>
                    <a:pt x="7802" y="12229"/>
                    <a:pt x="8097" y="12270"/>
                    <a:pt x="8387" y="12303"/>
                  </a:cubicBezTo>
                  <a:cubicBezTo>
                    <a:pt x="8440" y="12307"/>
                    <a:pt x="8494" y="12314"/>
                    <a:pt x="8549" y="12319"/>
                  </a:cubicBezTo>
                  <a:lnTo>
                    <a:pt x="8555" y="12319"/>
                  </a:lnTo>
                  <a:cubicBezTo>
                    <a:pt x="8593" y="12319"/>
                    <a:pt x="8625" y="12290"/>
                    <a:pt x="8629" y="12252"/>
                  </a:cubicBezTo>
                  <a:cubicBezTo>
                    <a:pt x="8632" y="12212"/>
                    <a:pt x="8603" y="12175"/>
                    <a:pt x="8562" y="12170"/>
                  </a:cubicBezTo>
                  <a:cubicBezTo>
                    <a:pt x="8510" y="12165"/>
                    <a:pt x="8455" y="12160"/>
                    <a:pt x="8402" y="12154"/>
                  </a:cubicBezTo>
                  <a:cubicBezTo>
                    <a:pt x="8114" y="12124"/>
                    <a:pt x="7822" y="12082"/>
                    <a:pt x="7536" y="12032"/>
                  </a:cubicBezTo>
                  <a:cubicBezTo>
                    <a:pt x="7532" y="12032"/>
                    <a:pt x="7528" y="12031"/>
                    <a:pt x="7524" y="12031"/>
                  </a:cubicBezTo>
                  <a:close/>
                  <a:moveTo>
                    <a:pt x="10639" y="12217"/>
                  </a:moveTo>
                  <a:cubicBezTo>
                    <a:pt x="10637" y="12217"/>
                    <a:pt x="10635" y="12217"/>
                    <a:pt x="10633" y="12217"/>
                  </a:cubicBezTo>
                  <a:cubicBezTo>
                    <a:pt x="10391" y="12229"/>
                    <a:pt x="10146" y="12236"/>
                    <a:pt x="9902" y="12236"/>
                  </a:cubicBezTo>
                  <a:cubicBezTo>
                    <a:pt x="9800" y="12236"/>
                    <a:pt x="9698" y="12235"/>
                    <a:pt x="9596" y="12232"/>
                  </a:cubicBezTo>
                  <a:cubicBezTo>
                    <a:pt x="9561" y="12235"/>
                    <a:pt x="9522" y="12265"/>
                    <a:pt x="9520" y="12305"/>
                  </a:cubicBezTo>
                  <a:cubicBezTo>
                    <a:pt x="9520" y="12347"/>
                    <a:pt x="9553" y="12380"/>
                    <a:pt x="9593" y="12381"/>
                  </a:cubicBezTo>
                  <a:cubicBezTo>
                    <a:pt x="9700" y="12385"/>
                    <a:pt x="9804" y="12386"/>
                    <a:pt x="9911" y="12386"/>
                  </a:cubicBezTo>
                  <a:cubicBezTo>
                    <a:pt x="10152" y="12386"/>
                    <a:pt x="10400" y="12379"/>
                    <a:pt x="10641" y="12366"/>
                  </a:cubicBezTo>
                  <a:cubicBezTo>
                    <a:pt x="10682" y="12364"/>
                    <a:pt x="10715" y="12328"/>
                    <a:pt x="10712" y="12288"/>
                  </a:cubicBezTo>
                  <a:cubicBezTo>
                    <a:pt x="10710" y="12248"/>
                    <a:pt x="10680" y="12217"/>
                    <a:pt x="10639" y="122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6"/>
            <p:cNvSpPr/>
            <p:nvPr/>
          </p:nvSpPr>
          <p:spPr>
            <a:xfrm>
              <a:off x="3192577" y="3369395"/>
              <a:ext cx="187729" cy="362515"/>
            </a:xfrm>
            <a:custGeom>
              <a:rect b="b" l="l" r="r" t="t"/>
              <a:pathLst>
                <a:path extrusionOk="0" h="10279" w="5323">
                  <a:moveTo>
                    <a:pt x="5323" y="0"/>
                  </a:moveTo>
                  <a:lnTo>
                    <a:pt x="0" y="6556"/>
                  </a:lnTo>
                  <a:lnTo>
                    <a:pt x="2290" y="10279"/>
                  </a:lnTo>
                  <a:lnTo>
                    <a:pt x="53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6"/>
            <p:cNvSpPr/>
            <p:nvPr/>
          </p:nvSpPr>
          <p:spPr>
            <a:xfrm>
              <a:off x="3189720" y="3366785"/>
              <a:ext cx="193407" cy="367734"/>
            </a:xfrm>
            <a:custGeom>
              <a:rect b="b" l="l" r="r" t="t"/>
              <a:pathLst>
                <a:path extrusionOk="0" h="10427" w="5484">
                  <a:moveTo>
                    <a:pt x="5225" y="411"/>
                  </a:moveTo>
                  <a:lnTo>
                    <a:pt x="2346" y="10173"/>
                  </a:lnTo>
                  <a:lnTo>
                    <a:pt x="173" y="6637"/>
                  </a:lnTo>
                  <a:lnTo>
                    <a:pt x="5225" y="411"/>
                  </a:lnTo>
                  <a:close/>
                  <a:moveTo>
                    <a:pt x="5403" y="1"/>
                  </a:moveTo>
                  <a:cubicBezTo>
                    <a:pt x="5381" y="1"/>
                    <a:pt x="5359" y="11"/>
                    <a:pt x="5345" y="28"/>
                  </a:cubicBezTo>
                  <a:lnTo>
                    <a:pt x="23" y="6583"/>
                  </a:lnTo>
                  <a:cubicBezTo>
                    <a:pt x="3" y="6608"/>
                    <a:pt x="1" y="6642"/>
                    <a:pt x="17" y="6669"/>
                  </a:cubicBezTo>
                  <a:lnTo>
                    <a:pt x="2307" y="10392"/>
                  </a:lnTo>
                  <a:cubicBezTo>
                    <a:pt x="2320" y="10413"/>
                    <a:pt x="2345" y="10427"/>
                    <a:pt x="2371" y="10427"/>
                  </a:cubicBezTo>
                  <a:lnTo>
                    <a:pt x="2380" y="10427"/>
                  </a:lnTo>
                  <a:cubicBezTo>
                    <a:pt x="2408" y="10423"/>
                    <a:pt x="2433" y="10403"/>
                    <a:pt x="2441" y="10374"/>
                  </a:cubicBezTo>
                  <a:lnTo>
                    <a:pt x="5474" y="96"/>
                  </a:lnTo>
                  <a:cubicBezTo>
                    <a:pt x="5483" y="62"/>
                    <a:pt x="5468" y="25"/>
                    <a:pt x="5437" y="9"/>
                  </a:cubicBezTo>
                  <a:cubicBezTo>
                    <a:pt x="5427" y="3"/>
                    <a:pt x="5415" y="1"/>
                    <a:pt x="5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6"/>
            <p:cNvSpPr/>
            <p:nvPr/>
          </p:nvSpPr>
          <p:spPr>
            <a:xfrm>
              <a:off x="3046219" y="3369395"/>
              <a:ext cx="334089" cy="231249"/>
            </a:xfrm>
            <a:custGeom>
              <a:rect b="b" l="l" r="r" t="t"/>
              <a:pathLst>
                <a:path extrusionOk="0" h="6557" w="9473">
                  <a:moveTo>
                    <a:pt x="9473" y="0"/>
                  </a:moveTo>
                  <a:lnTo>
                    <a:pt x="1" y="5640"/>
                  </a:lnTo>
                  <a:lnTo>
                    <a:pt x="4150" y="6556"/>
                  </a:lnTo>
                  <a:lnTo>
                    <a:pt x="94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6"/>
            <p:cNvSpPr/>
            <p:nvPr/>
          </p:nvSpPr>
          <p:spPr>
            <a:xfrm>
              <a:off x="3043433" y="3366750"/>
              <a:ext cx="339626" cy="236469"/>
            </a:xfrm>
            <a:custGeom>
              <a:rect b="b" l="l" r="r" t="t"/>
              <a:pathLst>
                <a:path extrusionOk="0" h="6705" w="9630">
                  <a:moveTo>
                    <a:pt x="9228" y="355"/>
                  </a:moveTo>
                  <a:lnTo>
                    <a:pt x="4200" y="6550"/>
                  </a:lnTo>
                  <a:lnTo>
                    <a:pt x="279" y="5683"/>
                  </a:lnTo>
                  <a:lnTo>
                    <a:pt x="9228" y="355"/>
                  </a:lnTo>
                  <a:close/>
                  <a:moveTo>
                    <a:pt x="9551" y="1"/>
                  </a:moveTo>
                  <a:cubicBezTo>
                    <a:pt x="9537" y="1"/>
                    <a:pt x="9524" y="4"/>
                    <a:pt x="9512" y="12"/>
                  </a:cubicBezTo>
                  <a:lnTo>
                    <a:pt x="41" y="5651"/>
                  </a:lnTo>
                  <a:cubicBezTo>
                    <a:pt x="16" y="5667"/>
                    <a:pt x="0" y="5697"/>
                    <a:pt x="6" y="5727"/>
                  </a:cubicBezTo>
                  <a:cubicBezTo>
                    <a:pt x="10" y="5757"/>
                    <a:pt x="33" y="5781"/>
                    <a:pt x="62" y="5789"/>
                  </a:cubicBezTo>
                  <a:lnTo>
                    <a:pt x="4213" y="6704"/>
                  </a:lnTo>
                  <a:cubicBezTo>
                    <a:pt x="4218" y="6705"/>
                    <a:pt x="4224" y="6705"/>
                    <a:pt x="4229" y="6705"/>
                  </a:cubicBezTo>
                  <a:cubicBezTo>
                    <a:pt x="4251" y="6705"/>
                    <a:pt x="4273" y="6696"/>
                    <a:pt x="4285" y="6677"/>
                  </a:cubicBezTo>
                  <a:lnTo>
                    <a:pt x="9607" y="122"/>
                  </a:lnTo>
                  <a:cubicBezTo>
                    <a:pt x="9630" y="95"/>
                    <a:pt x="9629" y="53"/>
                    <a:pt x="9605" y="26"/>
                  </a:cubicBezTo>
                  <a:cubicBezTo>
                    <a:pt x="9591" y="10"/>
                    <a:pt x="9571" y="1"/>
                    <a:pt x="9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6"/>
            <p:cNvSpPr/>
            <p:nvPr/>
          </p:nvSpPr>
          <p:spPr>
            <a:xfrm>
              <a:off x="1416034" y="4166254"/>
              <a:ext cx="72933" cy="72968"/>
            </a:xfrm>
            <a:custGeom>
              <a:rect b="b" l="l" r="r" t="t"/>
              <a:pathLst>
                <a:path extrusionOk="0" h="2069" w="2068">
                  <a:moveTo>
                    <a:pt x="1034" y="0"/>
                  </a:moveTo>
                  <a:cubicBezTo>
                    <a:pt x="463" y="0"/>
                    <a:pt x="0" y="463"/>
                    <a:pt x="0" y="1034"/>
                  </a:cubicBezTo>
                  <a:cubicBezTo>
                    <a:pt x="0" y="1604"/>
                    <a:pt x="463" y="2068"/>
                    <a:pt x="1034" y="2068"/>
                  </a:cubicBezTo>
                  <a:cubicBezTo>
                    <a:pt x="1604" y="2068"/>
                    <a:pt x="2067" y="1604"/>
                    <a:pt x="2067" y="1034"/>
                  </a:cubicBezTo>
                  <a:cubicBezTo>
                    <a:pt x="2067" y="463"/>
                    <a:pt x="1606" y="0"/>
                    <a:pt x="1034"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6"/>
            <p:cNvSpPr/>
            <p:nvPr/>
          </p:nvSpPr>
          <p:spPr>
            <a:xfrm>
              <a:off x="1413319" y="4163538"/>
              <a:ext cx="78329" cy="78364"/>
            </a:xfrm>
            <a:custGeom>
              <a:rect b="b" l="l" r="r" t="t"/>
              <a:pathLst>
                <a:path extrusionOk="0" h="2222" w="2221">
                  <a:moveTo>
                    <a:pt x="1111" y="153"/>
                  </a:moveTo>
                  <a:cubicBezTo>
                    <a:pt x="1639" y="153"/>
                    <a:pt x="2068" y="582"/>
                    <a:pt x="2068" y="1111"/>
                  </a:cubicBezTo>
                  <a:cubicBezTo>
                    <a:pt x="2068" y="1640"/>
                    <a:pt x="1639" y="2069"/>
                    <a:pt x="1111" y="2069"/>
                  </a:cubicBezTo>
                  <a:cubicBezTo>
                    <a:pt x="583" y="2069"/>
                    <a:pt x="153" y="1640"/>
                    <a:pt x="153" y="1111"/>
                  </a:cubicBezTo>
                  <a:cubicBezTo>
                    <a:pt x="153" y="582"/>
                    <a:pt x="583" y="153"/>
                    <a:pt x="1111" y="153"/>
                  </a:cubicBezTo>
                  <a:close/>
                  <a:moveTo>
                    <a:pt x="1111" y="1"/>
                  </a:moveTo>
                  <a:cubicBezTo>
                    <a:pt x="499" y="1"/>
                    <a:pt x="0" y="499"/>
                    <a:pt x="0" y="1111"/>
                  </a:cubicBezTo>
                  <a:cubicBezTo>
                    <a:pt x="0" y="1723"/>
                    <a:pt x="498" y="2221"/>
                    <a:pt x="1111" y="2221"/>
                  </a:cubicBezTo>
                  <a:cubicBezTo>
                    <a:pt x="1724" y="2221"/>
                    <a:pt x="2221" y="1724"/>
                    <a:pt x="2221" y="1111"/>
                  </a:cubicBezTo>
                  <a:cubicBezTo>
                    <a:pt x="2221" y="500"/>
                    <a:pt x="1724" y="1"/>
                    <a:pt x="1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6"/>
            <p:cNvSpPr/>
            <p:nvPr/>
          </p:nvSpPr>
          <p:spPr>
            <a:xfrm>
              <a:off x="591385" y="3148905"/>
              <a:ext cx="1723770" cy="1039792"/>
            </a:xfrm>
            <a:custGeom>
              <a:rect b="b" l="l" r="r" t="t"/>
              <a:pathLst>
                <a:path extrusionOk="0" h="29483" w="48877">
                  <a:moveTo>
                    <a:pt x="1567" y="0"/>
                  </a:moveTo>
                  <a:cubicBezTo>
                    <a:pt x="701" y="0"/>
                    <a:pt x="0" y="658"/>
                    <a:pt x="0" y="1468"/>
                  </a:cubicBezTo>
                  <a:lnTo>
                    <a:pt x="0" y="28016"/>
                  </a:lnTo>
                  <a:cubicBezTo>
                    <a:pt x="0" y="28825"/>
                    <a:pt x="701" y="29483"/>
                    <a:pt x="1567" y="29483"/>
                  </a:cubicBezTo>
                  <a:lnTo>
                    <a:pt x="47311" y="29483"/>
                  </a:lnTo>
                  <a:cubicBezTo>
                    <a:pt x="48176" y="29483"/>
                    <a:pt x="48877" y="28826"/>
                    <a:pt x="48876" y="28017"/>
                  </a:cubicBezTo>
                  <a:lnTo>
                    <a:pt x="48876" y="1468"/>
                  </a:lnTo>
                  <a:cubicBezTo>
                    <a:pt x="48876" y="656"/>
                    <a:pt x="48175" y="0"/>
                    <a:pt x="473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6"/>
            <p:cNvSpPr/>
            <p:nvPr/>
          </p:nvSpPr>
          <p:spPr>
            <a:xfrm>
              <a:off x="588669" y="3146225"/>
              <a:ext cx="1729166" cy="1045223"/>
            </a:xfrm>
            <a:custGeom>
              <a:rect b="b" l="l" r="r" t="t"/>
              <a:pathLst>
                <a:path extrusionOk="0" h="29637" w="49030">
                  <a:moveTo>
                    <a:pt x="47385" y="152"/>
                  </a:moveTo>
                  <a:cubicBezTo>
                    <a:pt x="48208" y="152"/>
                    <a:pt x="48877" y="776"/>
                    <a:pt x="48877" y="1544"/>
                  </a:cubicBezTo>
                  <a:lnTo>
                    <a:pt x="48877" y="28093"/>
                  </a:lnTo>
                  <a:cubicBezTo>
                    <a:pt x="48877" y="28861"/>
                    <a:pt x="48208" y="29484"/>
                    <a:pt x="47385" y="29484"/>
                  </a:cubicBezTo>
                  <a:lnTo>
                    <a:pt x="1644" y="29484"/>
                  </a:lnTo>
                  <a:cubicBezTo>
                    <a:pt x="822" y="29484"/>
                    <a:pt x="153" y="28861"/>
                    <a:pt x="153" y="28093"/>
                  </a:cubicBezTo>
                  <a:lnTo>
                    <a:pt x="153" y="1544"/>
                  </a:lnTo>
                  <a:cubicBezTo>
                    <a:pt x="153" y="776"/>
                    <a:pt x="822" y="152"/>
                    <a:pt x="1644" y="152"/>
                  </a:cubicBezTo>
                  <a:close/>
                  <a:moveTo>
                    <a:pt x="1644" y="0"/>
                  </a:moveTo>
                  <a:cubicBezTo>
                    <a:pt x="737" y="0"/>
                    <a:pt x="0" y="693"/>
                    <a:pt x="0" y="1544"/>
                  </a:cubicBezTo>
                  <a:lnTo>
                    <a:pt x="0" y="28093"/>
                  </a:lnTo>
                  <a:cubicBezTo>
                    <a:pt x="0" y="28944"/>
                    <a:pt x="737" y="29636"/>
                    <a:pt x="1644" y="29636"/>
                  </a:cubicBezTo>
                  <a:lnTo>
                    <a:pt x="47388" y="29636"/>
                  </a:lnTo>
                  <a:cubicBezTo>
                    <a:pt x="48293" y="29636"/>
                    <a:pt x="49030" y="28944"/>
                    <a:pt x="49030" y="28093"/>
                  </a:cubicBezTo>
                  <a:lnTo>
                    <a:pt x="49030" y="1544"/>
                  </a:lnTo>
                  <a:cubicBezTo>
                    <a:pt x="49030" y="693"/>
                    <a:pt x="48292" y="0"/>
                    <a:pt x="47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6"/>
            <p:cNvSpPr/>
            <p:nvPr/>
          </p:nvSpPr>
          <p:spPr>
            <a:xfrm>
              <a:off x="673451" y="3236156"/>
              <a:ext cx="1541013" cy="890504"/>
            </a:xfrm>
            <a:custGeom>
              <a:rect b="b" l="l" r="r" t="t"/>
              <a:pathLst>
                <a:path extrusionOk="0" h="25250" w="43695">
                  <a:moveTo>
                    <a:pt x="0" y="0"/>
                  </a:moveTo>
                  <a:lnTo>
                    <a:pt x="0" y="25249"/>
                  </a:lnTo>
                  <a:lnTo>
                    <a:pt x="43695" y="25249"/>
                  </a:lnTo>
                  <a:lnTo>
                    <a:pt x="436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6"/>
            <p:cNvSpPr/>
            <p:nvPr/>
          </p:nvSpPr>
          <p:spPr>
            <a:xfrm>
              <a:off x="670771" y="3233476"/>
              <a:ext cx="1546445" cy="895865"/>
            </a:xfrm>
            <a:custGeom>
              <a:rect b="b" l="l" r="r" t="t"/>
              <a:pathLst>
                <a:path extrusionOk="0" h="25402" w="43849">
                  <a:moveTo>
                    <a:pt x="43696" y="152"/>
                  </a:moveTo>
                  <a:lnTo>
                    <a:pt x="43696" y="25249"/>
                  </a:lnTo>
                  <a:lnTo>
                    <a:pt x="152" y="25249"/>
                  </a:lnTo>
                  <a:lnTo>
                    <a:pt x="152" y="152"/>
                  </a:lnTo>
                  <a:close/>
                  <a:moveTo>
                    <a:pt x="0" y="0"/>
                  </a:moveTo>
                  <a:lnTo>
                    <a:pt x="0" y="25401"/>
                  </a:lnTo>
                  <a:lnTo>
                    <a:pt x="43849" y="25401"/>
                  </a:lnTo>
                  <a:lnTo>
                    <a:pt x="438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6"/>
            <p:cNvSpPr/>
            <p:nvPr/>
          </p:nvSpPr>
          <p:spPr>
            <a:xfrm>
              <a:off x="1435819" y="3171864"/>
              <a:ext cx="34915" cy="34915"/>
            </a:xfrm>
            <a:custGeom>
              <a:rect b="b" l="l" r="r" t="t"/>
              <a:pathLst>
                <a:path extrusionOk="0" h="990" w="990">
                  <a:moveTo>
                    <a:pt x="495" y="150"/>
                  </a:moveTo>
                  <a:cubicBezTo>
                    <a:pt x="684" y="150"/>
                    <a:pt x="837" y="304"/>
                    <a:pt x="837" y="493"/>
                  </a:cubicBezTo>
                  <a:cubicBezTo>
                    <a:pt x="837" y="682"/>
                    <a:pt x="684" y="835"/>
                    <a:pt x="495" y="835"/>
                  </a:cubicBezTo>
                  <a:cubicBezTo>
                    <a:pt x="305" y="835"/>
                    <a:pt x="152" y="682"/>
                    <a:pt x="152" y="493"/>
                  </a:cubicBezTo>
                  <a:cubicBezTo>
                    <a:pt x="152" y="304"/>
                    <a:pt x="305" y="150"/>
                    <a:pt x="495" y="150"/>
                  </a:cubicBezTo>
                  <a:close/>
                  <a:moveTo>
                    <a:pt x="495" y="0"/>
                  </a:moveTo>
                  <a:cubicBezTo>
                    <a:pt x="222" y="0"/>
                    <a:pt x="0" y="221"/>
                    <a:pt x="0" y="495"/>
                  </a:cubicBezTo>
                  <a:cubicBezTo>
                    <a:pt x="0" y="768"/>
                    <a:pt x="222" y="989"/>
                    <a:pt x="495" y="989"/>
                  </a:cubicBezTo>
                  <a:cubicBezTo>
                    <a:pt x="767" y="989"/>
                    <a:pt x="989" y="767"/>
                    <a:pt x="989" y="495"/>
                  </a:cubicBezTo>
                  <a:cubicBezTo>
                    <a:pt x="989" y="221"/>
                    <a:pt x="767" y="0"/>
                    <a:pt x="4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6"/>
            <p:cNvSpPr/>
            <p:nvPr/>
          </p:nvSpPr>
          <p:spPr>
            <a:xfrm>
              <a:off x="1203021" y="4259782"/>
              <a:ext cx="491664" cy="300091"/>
            </a:xfrm>
            <a:custGeom>
              <a:rect b="b" l="l" r="r" t="t"/>
              <a:pathLst>
                <a:path extrusionOk="0" h="8509" w="13941">
                  <a:moveTo>
                    <a:pt x="1661" y="0"/>
                  </a:moveTo>
                  <a:lnTo>
                    <a:pt x="1661" y="86"/>
                  </a:lnTo>
                  <a:lnTo>
                    <a:pt x="1097" y="90"/>
                  </a:lnTo>
                  <a:cubicBezTo>
                    <a:pt x="1004" y="1447"/>
                    <a:pt x="595" y="6977"/>
                    <a:pt x="1" y="8508"/>
                  </a:cubicBezTo>
                  <a:lnTo>
                    <a:pt x="13941" y="8508"/>
                  </a:lnTo>
                  <a:cubicBezTo>
                    <a:pt x="13349" y="6977"/>
                    <a:pt x="12940" y="1447"/>
                    <a:pt x="12846" y="90"/>
                  </a:cubicBezTo>
                  <a:lnTo>
                    <a:pt x="12282" y="86"/>
                  </a:lnTo>
                  <a:lnTo>
                    <a:pt x="12282" y="0"/>
                  </a:lnTo>
                  <a:lnTo>
                    <a:pt x="6972" y="42"/>
                  </a:lnTo>
                  <a:lnTo>
                    <a:pt x="1661" y="0"/>
                  </a:lnTo>
                  <a:close/>
                </a:path>
              </a:pathLst>
            </a:custGeom>
            <a:solidFill>
              <a:srgbClr val="CFC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6"/>
            <p:cNvSpPr/>
            <p:nvPr/>
          </p:nvSpPr>
          <p:spPr>
            <a:xfrm>
              <a:off x="1200306" y="4257137"/>
              <a:ext cx="497413" cy="305417"/>
            </a:xfrm>
            <a:custGeom>
              <a:rect b="b" l="l" r="r" t="t"/>
              <a:pathLst>
                <a:path extrusionOk="0" h="8660" w="14104">
                  <a:moveTo>
                    <a:pt x="12282" y="151"/>
                  </a:moveTo>
                  <a:lnTo>
                    <a:pt x="12282" y="160"/>
                  </a:lnTo>
                  <a:cubicBezTo>
                    <a:pt x="12282" y="201"/>
                    <a:pt x="12316" y="236"/>
                    <a:pt x="12358" y="236"/>
                  </a:cubicBezTo>
                  <a:lnTo>
                    <a:pt x="12851" y="239"/>
                  </a:lnTo>
                  <a:cubicBezTo>
                    <a:pt x="12967" y="1882"/>
                    <a:pt x="13354" y="6896"/>
                    <a:pt x="13910" y="8505"/>
                  </a:cubicBezTo>
                  <a:lnTo>
                    <a:pt x="189" y="8505"/>
                  </a:lnTo>
                  <a:cubicBezTo>
                    <a:pt x="746" y="6895"/>
                    <a:pt x="1134" y="1882"/>
                    <a:pt x="1245" y="239"/>
                  </a:cubicBezTo>
                  <a:lnTo>
                    <a:pt x="1738" y="236"/>
                  </a:lnTo>
                  <a:cubicBezTo>
                    <a:pt x="1781" y="236"/>
                    <a:pt x="1814" y="201"/>
                    <a:pt x="1814" y="160"/>
                  </a:cubicBezTo>
                  <a:lnTo>
                    <a:pt x="1814" y="151"/>
                  </a:lnTo>
                  <a:lnTo>
                    <a:pt x="7049" y="193"/>
                  </a:lnTo>
                  <a:lnTo>
                    <a:pt x="12282" y="151"/>
                  </a:lnTo>
                  <a:close/>
                  <a:moveTo>
                    <a:pt x="1743" y="0"/>
                  </a:moveTo>
                  <a:cubicBezTo>
                    <a:pt x="1722" y="0"/>
                    <a:pt x="1702" y="8"/>
                    <a:pt x="1688" y="22"/>
                  </a:cubicBezTo>
                  <a:cubicBezTo>
                    <a:pt x="1673" y="37"/>
                    <a:pt x="1664" y="57"/>
                    <a:pt x="1664" y="76"/>
                  </a:cubicBezTo>
                  <a:lnTo>
                    <a:pt x="1664" y="86"/>
                  </a:lnTo>
                  <a:lnTo>
                    <a:pt x="1176" y="90"/>
                  </a:lnTo>
                  <a:cubicBezTo>
                    <a:pt x="1136" y="90"/>
                    <a:pt x="1104" y="122"/>
                    <a:pt x="1100" y="161"/>
                  </a:cubicBezTo>
                  <a:cubicBezTo>
                    <a:pt x="990" y="1753"/>
                    <a:pt x="587" y="7068"/>
                    <a:pt x="10" y="8556"/>
                  </a:cubicBezTo>
                  <a:cubicBezTo>
                    <a:pt x="0" y="8579"/>
                    <a:pt x="4" y="8606"/>
                    <a:pt x="18" y="8627"/>
                  </a:cubicBezTo>
                  <a:cubicBezTo>
                    <a:pt x="32" y="8646"/>
                    <a:pt x="55" y="8659"/>
                    <a:pt x="81" y="8659"/>
                  </a:cubicBezTo>
                  <a:lnTo>
                    <a:pt x="14020" y="8659"/>
                  </a:lnTo>
                  <a:cubicBezTo>
                    <a:pt x="14044" y="8659"/>
                    <a:pt x="14069" y="8646"/>
                    <a:pt x="14086" y="8627"/>
                  </a:cubicBezTo>
                  <a:cubicBezTo>
                    <a:pt x="14099" y="8606"/>
                    <a:pt x="14104" y="8579"/>
                    <a:pt x="14094" y="8556"/>
                  </a:cubicBezTo>
                  <a:cubicBezTo>
                    <a:pt x="13519" y="7070"/>
                    <a:pt x="13113" y="1754"/>
                    <a:pt x="13004" y="161"/>
                  </a:cubicBezTo>
                  <a:cubicBezTo>
                    <a:pt x="12999" y="122"/>
                    <a:pt x="12967" y="90"/>
                    <a:pt x="12928" y="90"/>
                  </a:cubicBezTo>
                  <a:lnTo>
                    <a:pt x="12440" y="86"/>
                  </a:lnTo>
                  <a:lnTo>
                    <a:pt x="12440" y="76"/>
                  </a:lnTo>
                  <a:cubicBezTo>
                    <a:pt x="12440" y="57"/>
                    <a:pt x="12432" y="36"/>
                    <a:pt x="12417" y="22"/>
                  </a:cubicBezTo>
                  <a:cubicBezTo>
                    <a:pt x="12401" y="9"/>
                    <a:pt x="12382" y="0"/>
                    <a:pt x="12362" y="0"/>
                  </a:cubicBezTo>
                  <a:lnTo>
                    <a:pt x="7053" y="42"/>
                  </a:lnTo>
                  <a:lnTo>
                    <a:pt x="1743"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6"/>
            <p:cNvSpPr/>
            <p:nvPr/>
          </p:nvSpPr>
          <p:spPr>
            <a:xfrm>
              <a:off x="1203021" y="4259782"/>
              <a:ext cx="491664" cy="300091"/>
            </a:xfrm>
            <a:custGeom>
              <a:rect b="b" l="l" r="r" t="t"/>
              <a:pathLst>
                <a:path extrusionOk="0" h="8509" w="13941">
                  <a:moveTo>
                    <a:pt x="1661" y="0"/>
                  </a:moveTo>
                  <a:lnTo>
                    <a:pt x="1661" y="86"/>
                  </a:lnTo>
                  <a:lnTo>
                    <a:pt x="1097" y="90"/>
                  </a:lnTo>
                  <a:cubicBezTo>
                    <a:pt x="1004" y="1447"/>
                    <a:pt x="595" y="6977"/>
                    <a:pt x="1" y="8508"/>
                  </a:cubicBezTo>
                  <a:lnTo>
                    <a:pt x="13941" y="8508"/>
                  </a:lnTo>
                  <a:cubicBezTo>
                    <a:pt x="13349" y="6977"/>
                    <a:pt x="12940" y="1447"/>
                    <a:pt x="12846" y="90"/>
                  </a:cubicBezTo>
                  <a:lnTo>
                    <a:pt x="12282" y="86"/>
                  </a:lnTo>
                  <a:lnTo>
                    <a:pt x="12282" y="0"/>
                  </a:lnTo>
                  <a:lnTo>
                    <a:pt x="6972" y="42"/>
                  </a:lnTo>
                  <a:lnTo>
                    <a:pt x="16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6"/>
            <p:cNvSpPr/>
            <p:nvPr/>
          </p:nvSpPr>
          <p:spPr>
            <a:xfrm>
              <a:off x="1200306" y="4257137"/>
              <a:ext cx="497413" cy="305417"/>
            </a:xfrm>
            <a:custGeom>
              <a:rect b="b" l="l" r="r" t="t"/>
              <a:pathLst>
                <a:path extrusionOk="0" h="8660" w="14104">
                  <a:moveTo>
                    <a:pt x="12282" y="151"/>
                  </a:moveTo>
                  <a:lnTo>
                    <a:pt x="12282" y="160"/>
                  </a:lnTo>
                  <a:cubicBezTo>
                    <a:pt x="12282" y="201"/>
                    <a:pt x="12316" y="236"/>
                    <a:pt x="12358" y="236"/>
                  </a:cubicBezTo>
                  <a:lnTo>
                    <a:pt x="12851" y="239"/>
                  </a:lnTo>
                  <a:cubicBezTo>
                    <a:pt x="12967" y="1882"/>
                    <a:pt x="13354" y="6896"/>
                    <a:pt x="13910" y="8505"/>
                  </a:cubicBezTo>
                  <a:lnTo>
                    <a:pt x="189" y="8505"/>
                  </a:lnTo>
                  <a:cubicBezTo>
                    <a:pt x="746" y="6895"/>
                    <a:pt x="1134" y="1882"/>
                    <a:pt x="1245" y="239"/>
                  </a:cubicBezTo>
                  <a:lnTo>
                    <a:pt x="1738" y="236"/>
                  </a:lnTo>
                  <a:cubicBezTo>
                    <a:pt x="1781" y="236"/>
                    <a:pt x="1814" y="201"/>
                    <a:pt x="1814" y="160"/>
                  </a:cubicBezTo>
                  <a:lnTo>
                    <a:pt x="1814" y="151"/>
                  </a:lnTo>
                  <a:lnTo>
                    <a:pt x="7049" y="193"/>
                  </a:lnTo>
                  <a:lnTo>
                    <a:pt x="12282" y="151"/>
                  </a:lnTo>
                  <a:close/>
                  <a:moveTo>
                    <a:pt x="1743" y="0"/>
                  </a:moveTo>
                  <a:cubicBezTo>
                    <a:pt x="1722" y="0"/>
                    <a:pt x="1702" y="8"/>
                    <a:pt x="1688" y="22"/>
                  </a:cubicBezTo>
                  <a:cubicBezTo>
                    <a:pt x="1673" y="37"/>
                    <a:pt x="1664" y="57"/>
                    <a:pt x="1664" y="76"/>
                  </a:cubicBezTo>
                  <a:lnTo>
                    <a:pt x="1664" y="86"/>
                  </a:lnTo>
                  <a:lnTo>
                    <a:pt x="1176" y="90"/>
                  </a:lnTo>
                  <a:cubicBezTo>
                    <a:pt x="1136" y="90"/>
                    <a:pt x="1104" y="122"/>
                    <a:pt x="1100" y="161"/>
                  </a:cubicBezTo>
                  <a:cubicBezTo>
                    <a:pt x="990" y="1753"/>
                    <a:pt x="587" y="7068"/>
                    <a:pt x="10" y="8556"/>
                  </a:cubicBezTo>
                  <a:cubicBezTo>
                    <a:pt x="0" y="8579"/>
                    <a:pt x="4" y="8606"/>
                    <a:pt x="18" y="8627"/>
                  </a:cubicBezTo>
                  <a:cubicBezTo>
                    <a:pt x="32" y="8646"/>
                    <a:pt x="55" y="8659"/>
                    <a:pt x="81" y="8659"/>
                  </a:cubicBezTo>
                  <a:lnTo>
                    <a:pt x="14020" y="8659"/>
                  </a:lnTo>
                  <a:cubicBezTo>
                    <a:pt x="14044" y="8659"/>
                    <a:pt x="14069" y="8646"/>
                    <a:pt x="14086" y="8627"/>
                  </a:cubicBezTo>
                  <a:cubicBezTo>
                    <a:pt x="14099" y="8606"/>
                    <a:pt x="14104" y="8579"/>
                    <a:pt x="14094" y="8556"/>
                  </a:cubicBezTo>
                  <a:cubicBezTo>
                    <a:pt x="13519" y="7070"/>
                    <a:pt x="13113" y="1754"/>
                    <a:pt x="13004" y="161"/>
                  </a:cubicBezTo>
                  <a:cubicBezTo>
                    <a:pt x="12999" y="122"/>
                    <a:pt x="12967" y="90"/>
                    <a:pt x="12928" y="90"/>
                  </a:cubicBezTo>
                  <a:lnTo>
                    <a:pt x="12440" y="86"/>
                  </a:lnTo>
                  <a:lnTo>
                    <a:pt x="12440" y="76"/>
                  </a:lnTo>
                  <a:cubicBezTo>
                    <a:pt x="12440" y="57"/>
                    <a:pt x="12432" y="36"/>
                    <a:pt x="12417" y="22"/>
                  </a:cubicBezTo>
                  <a:cubicBezTo>
                    <a:pt x="12401" y="9"/>
                    <a:pt x="12382" y="0"/>
                    <a:pt x="12362" y="0"/>
                  </a:cubicBezTo>
                  <a:lnTo>
                    <a:pt x="7053" y="42"/>
                  </a:lnTo>
                  <a:lnTo>
                    <a:pt x="1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6"/>
            <p:cNvSpPr/>
            <p:nvPr/>
          </p:nvSpPr>
          <p:spPr>
            <a:xfrm>
              <a:off x="590609" y="4128341"/>
              <a:ext cx="1723734" cy="168367"/>
            </a:xfrm>
            <a:custGeom>
              <a:rect b="b" l="l" r="r" t="t"/>
              <a:pathLst>
                <a:path extrusionOk="0" h="4774" w="48876">
                  <a:moveTo>
                    <a:pt x="1" y="0"/>
                  </a:moveTo>
                  <a:lnTo>
                    <a:pt x="1" y="3206"/>
                  </a:lnTo>
                  <a:cubicBezTo>
                    <a:pt x="1" y="4073"/>
                    <a:pt x="702" y="4774"/>
                    <a:pt x="1567" y="4774"/>
                  </a:cubicBezTo>
                  <a:lnTo>
                    <a:pt x="47309" y="4774"/>
                  </a:lnTo>
                  <a:cubicBezTo>
                    <a:pt x="48175" y="4774"/>
                    <a:pt x="48876" y="4073"/>
                    <a:pt x="48876" y="3206"/>
                  </a:cubicBezTo>
                  <a:lnTo>
                    <a:pt x="488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6"/>
            <p:cNvSpPr/>
            <p:nvPr/>
          </p:nvSpPr>
          <p:spPr>
            <a:xfrm>
              <a:off x="587929" y="4125661"/>
              <a:ext cx="1729166" cy="173763"/>
            </a:xfrm>
            <a:custGeom>
              <a:rect b="b" l="l" r="r" t="t"/>
              <a:pathLst>
                <a:path extrusionOk="0" h="4927" w="49030">
                  <a:moveTo>
                    <a:pt x="48877" y="152"/>
                  </a:moveTo>
                  <a:lnTo>
                    <a:pt x="48877" y="3282"/>
                  </a:lnTo>
                  <a:cubicBezTo>
                    <a:pt x="48877" y="4105"/>
                    <a:pt x="48209" y="4774"/>
                    <a:pt x="47387" y="4774"/>
                  </a:cubicBezTo>
                  <a:lnTo>
                    <a:pt x="1643" y="4774"/>
                  </a:lnTo>
                  <a:cubicBezTo>
                    <a:pt x="821" y="4774"/>
                    <a:pt x="153" y="4105"/>
                    <a:pt x="153" y="3282"/>
                  </a:cubicBezTo>
                  <a:lnTo>
                    <a:pt x="153" y="152"/>
                  </a:lnTo>
                  <a:close/>
                  <a:moveTo>
                    <a:pt x="1" y="0"/>
                  </a:moveTo>
                  <a:lnTo>
                    <a:pt x="1" y="3282"/>
                  </a:lnTo>
                  <a:cubicBezTo>
                    <a:pt x="1" y="4189"/>
                    <a:pt x="739" y="4927"/>
                    <a:pt x="1644" y="4927"/>
                  </a:cubicBezTo>
                  <a:lnTo>
                    <a:pt x="47387" y="4927"/>
                  </a:lnTo>
                  <a:cubicBezTo>
                    <a:pt x="48292" y="4927"/>
                    <a:pt x="49029" y="4190"/>
                    <a:pt x="49029" y="3282"/>
                  </a:cubicBezTo>
                  <a:lnTo>
                    <a:pt x="490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6"/>
            <p:cNvSpPr/>
            <p:nvPr/>
          </p:nvSpPr>
          <p:spPr>
            <a:xfrm>
              <a:off x="1416034" y="4166254"/>
              <a:ext cx="72933" cy="72968"/>
            </a:xfrm>
            <a:custGeom>
              <a:rect b="b" l="l" r="r" t="t"/>
              <a:pathLst>
                <a:path extrusionOk="0" h="2069" w="2068">
                  <a:moveTo>
                    <a:pt x="1034" y="0"/>
                  </a:moveTo>
                  <a:cubicBezTo>
                    <a:pt x="463" y="0"/>
                    <a:pt x="0" y="463"/>
                    <a:pt x="0" y="1034"/>
                  </a:cubicBezTo>
                  <a:cubicBezTo>
                    <a:pt x="0" y="1604"/>
                    <a:pt x="463" y="2068"/>
                    <a:pt x="1034" y="2068"/>
                  </a:cubicBezTo>
                  <a:cubicBezTo>
                    <a:pt x="1604" y="2068"/>
                    <a:pt x="2067" y="1604"/>
                    <a:pt x="2067" y="1034"/>
                  </a:cubicBezTo>
                  <a:cubicBezTo>
                    <a:pt x="2067" y="463"/>
                    <a:pt x="1606" y="0"/>
                    <a:pt x="10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6"/>
            <p:cNvSpPr/>
            <p:nvPr/>
          </p:nvSpPr>
          <p:spPr>
            <a:xfrm>
              <a:off x="1413319" y="4163538"/>
              <a:ext cx="78329" cy="78364"/>
            </a:xfrm>
            <a:custGeom>
              <a:rect b="b" l="l" r="r" t="t"/>
              <a:pathLst>
                <a:path extrusionOk="0" h="2222" w="2221">
                  <a:moveTo>
                    <a:pt x="1111" y="153"/>
                  </a:moveTo>
                  <a:cubicBezTo>
                    <a:pt x="1639" y="153"/>
                    <a:pt x="2068" y="582"/>
                    <a:pt x="2068" y="1111"/>
                  </a:cubicBezTo>
                  <a:cubicBezTo>
                    <a:pt x="2068" y="1640"/>
                    <a:pt x="1639" y="2069"/>
                    <a:pt x="1111" y="2069"/>
                  </a:cubicBezTo>
                  <a:cubicBezTo>
                    <a:pt x="583" y="2069"/>
                    <a:pt x="153" y="1640"/>
                    <a:pt x="153" y="1111"/>
                  </a:cubicBezTo>
                  <a:cubicBezTo>
                    <a:pt x="153" y="582"/>
                    <a:pt x="583" y="153"/>
                    <a:pt x="1111" y="153"/>
                  </a:cubicBezTo>
                  <a:close/>
                  <a:moveTo>
                    <a:pt x="1111" y="1"/>
                  </a:moveTo>
                  <a:cubicBezTo>
                    <a:pt x="499" y="1"/>
                    <a:pt x="0" y="499"/>
                    <a:pt x="0" y="1111"/>
                  </a:cubicBezTo>
                  <a:cubicBezTo>
                    <a:pt x="0" y="1723"/>
                    <a:pt x="498" y="2221"/>
                    <a:pt x="1111" y="2221"/>
                  </a:cubicBezTo>
                  <a:cubicBezTo>
                    <a:pt x="1724" y="2221"/>
                    <a:pt x="2221" y="1724"/>
                    <a:pt x="2221" y="1111"/>
                  </a:cubicBezTo>
                  <a:cubicBezTo>
                    <a:pt x="2221" y="500"/>
                    <a:pt x="1724" y="1"/>
                    <a:pt x="1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6"/>
            <p:cNvSpPr/>
            <p:nvPr/>
          </p:nvSpPr>
          <p:spPr>
            <a:xfrm>
              <a:off x="1029543" y="4522874"/>
              <a:ext cx="845926" cy="80022"/>
            </a:xfrm>
            <a:custGeom>
              <a:rect b="b" l="l" r="r" t="t"/>
              <a:pathLst>
                <a:path extrusionOk="0" h="2269" w="23986">
                  <a:moveTo>
                    <a:pt x="207" y="0"/>
                  </a:moveTo>
                  <a:cubicBezTo>
                    <a:pt x="93" y="0"/>
                    <a:pt x="0" y="93"/>
                    <a:pt x="0" y="207"/>
                  </a:cubicBezTo>
                  <a:lnTo>
                    <a:pt x="0" y="2269"/>
                  </a:lnTo>
                  <a:lnTo>
                    <a:pt x="23985" y="2269"/>
                  </a:lnTo>
                  <a:lnTo>
                    <a:pt x="23985" y="207"/>
                  </a:lnTo>
                  <a:cubicBezTo>
                    <a:pt x="23985" y="93"/>
                    <a:pt x="23893" y="0"/>
                    <a:pt x="23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6"/>
            <p:cNvSpPr/>
            <p:nvPr/>
          </p:nvSpPr>
          <p:spPr>
            <a:xfrm>
              <a:off x="1026862" y="4520158"/>
              <a:ext cx="851322" cy="85418"/>
            </a:xfrm>
            <a:custGeom>
              <a:rect b="b" l="l" r="r" t="t"/>
              <a:pathLst>
                <a:path extrusionOk="0" h="2422" w="24139">
                  <a:moveTo>
                    <a:pt x="2345" y="153"/>
                  </a:moveTo>
                  <a:cubicBezTo>
                    <a:pt x="2345" y="153"/>
                    <a:pt x="2346" y="153"/>
                    <a:pt x="2347" y="153"/>
                  </a:cubicBezTo>
                  <a:lnTo>
                    <a:pt x="21791" y="153"/>
                  </a:lnTo>
                  <a:cubicBezTo>
                    <a:pt x="22976" y="153"/>
                    <a:pt x="23943" y="1096"/>
                    <a:pt x="23983" y="2270"/>
                  </a:cubicBezTo>
                  <a:lnTo>
                    <a:pt x="154" y="2270"/>
                  </a:lnTo>
                  <a:cubicBezTo>
                    <a:pt x="195" y="1095"/>
                    <a:pt x="1161" y="153"/>
                    <a:pt x="2345" y="153"/>
                  </a:cubicBezTo>
                  <a:close/>
                  <a:moveTo>
                    <a:pt x="2347" y="0"/>
                  </a:moveTo>
                  <a:cubicBezTo>
                    <a:pt x="1053" y="0"/>
                    <a:pt x="0" y="1052"/>
                    <a:pt x="0" y="2346"/>
                  </a:cubicBezTo>
                  <a:cubicBezTo>
                    <a:pt x="0" y="2388"/>
                    <a:pt x="34" y="2422"/>
                    <a:pt x="76" y="2422"/>
                  </a:cubicBezTo>
                  <a:lnTo>
                    <a:pt x="24061" y="2422"/>
                  </a:lnTo>
                  <a:cubicBezTo>
                    <a:pt x="24103" y="2422"/>
                    <a:pt x="24137" y="2388"/>
                    <a:pt x="24138" y="2346"/>
                  </a:cubicBezTo>
                  <a:cubicBezTo>
                    <a:pt x="24138" y="1052"/>
                    <a:pt x="23085" y="0"/>
                    <a:pt x="217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6"/>
            <p:cNvSpPr/>
            <p:nvPr/>
          </p:nvSpPr>
          <p:spPr>
            <a:xfrm>
              <a:off x="1241039" y="4522839"/>
              <a:ext cx="422963" cy="39993"/>
            </a:xfrm>
            <a:custGeom>
              <a:rect b="b" l="l" r="r" t="t"/>
              <a:pathLst>
                <a:path extrusionOk="0" h="1134" w="11993">
                  <a:moveTo>
                    <a:pt x="1" y="0"/>
                  </a:moveTo>
                  <a:cubicBezTo>
                    <a:pt x="1" y="626"/>
                    <a:pt x="508" y="1134"/>
                    <a:pt x="1136" y="1134"/>
                  </a:cubicBezTo>
                  <a:lnTo>
                    <a:pt x="10858" y="1134"/>
                  </a:lnTo>
                  <a:cubicBezTo>
                    <a:pt x="11485" y="1134"/>
                    <a:pt x="11992" y="626"/>
                    <a:pt x="11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6"/>
            <p:cNvSpPr/>
            <p:nvPr/>
          </p:nvSpPr>
          <p:spPr>
            <a:xfrm>
              <a:off x="1238288" y="4520158"/>
              <a:ext cx="428394" cy="45460"/>
            </a:xfrm>
            <a:custGeom>
              <a:rect b="b" l="l" r="r" t="t"/>
              <a:pathLst>
                <a:path extrusionOk="0" h="1289" w="12147">
                  <a:moveTo>
                    <a:pt x="11991" y="152"/>
                  </a:moveTo>
                  <a:cubicBezTo>
                    <a:pt x="11951" y="699"/>
                    <a:pt x="11493" y="1134"/>
                    <a:pt x="10934" y="1134"/>
                  </a:cubicBezTo>
                  <a:lnTo>
                    <a:pt x="1212" y="1134"/>
                  </a:lnTo>
                  <a:cubicBezTo>
                    <a:pt x="655" y="1134"/>
                    <a:pt x="196" y="701"/>
                    <a:pt x="157" y="152"/>
                  </a:cubicBezTo>
                  <a:close/>
                  <a:moveTo>
                    <a:pt x="77" y="0"/>
                  </a:moveTo>
                  <a:cubicBezTo>
                    <a:pt x="34" y="0"/>
                    <a:pt x="0" y="34"/>
                    <a:pt x="0" y="76"/>
                  </a:cubicBezTo>
                  <a:cubicBezTo>
                    <a:pt x="0" y="745"/>
                    <a:pt x="544" y="1288"/>
                    <a:pt x="1212" y="1288"/>
                  </a:cubicBezTo>
                  <a:lnTo>
                    <a:pt x="10934" y="1288"/>
                  </a:lnTo>
                  <a:cubicBezTo>
                    <a:pt x="11603" y="1288"/>
                    <a:pt x="12146" y="745"/>
                    <a:pt x="12145" y="76"/>
                  </a:cubicBezTo>
                  <a:cubicBezTo>
                    <a:pt x="12145" y="34"/>
                    <a:pt x="12111" y="0"/>
                    <a:pt x="12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6"/>
            <p:cNvSpPr/>
            <p:nvPr/>
          </p:nvSpPr>
          <p:spPr>
            <a:xfrm>
              <a:off x="1623440" y="3355394"/>
              <a:ext cx="456150" cy="655305"/>
            </a:xfrm>
            <a:custGeom>
              <a:rect b="b" l="l" r="r" t="t"/>
              <a:pathLst>
                <a:path extrusionOk="0" h="18581" w="12934">
                  <a:moveTo>
                    <a:pt x="51" y="0"/>
                  </a:moveTo>
                  <a:cubicBezTo>
                    <a:pt x="23" y="0"/>
                    <a:pt x="0" y="24"/>
                    <a:pt x="0" y="53"/>
                  </a:cubicBezTo>
                  <a:lnTo>
                    <a:pt x="0" y="18529"/>
                  </a:lnTo>
                  <a:cubicBezTo>
                    <a:pt x="0" y="18558"/>
                    <a:pt x="23" y="18580"/>
                    <a:pt x="51" y="18580"/>
                  </a:cubicBezTo>
                  <a:lnTo>
                    <a:pt x="12881" y="18580"/>
                  </a:lnTo>
                  <a:cubicBezTo>
                    <a:pt x="12911" y="18580"/>
                    <a:pt x="12934" y="18558"/>
                    <a:pt x="12933" y="18529"/>
                  </a:cubicBezTo>
                  <a:lnTo>
                    <a:pt x="12933" y="53"/>
                  </a:lnTo>
                  <a:cubicBezTo>
                    <a:pt x="12933" y="24"/>
                    <a:pt x="12909" y="0"/>
                    <a:pt x="128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6"/>
            <p:cNvSpPr/>
            <p:nvPr/>
          </p:nvSpPr>
          <p:spPr>
            <a:xfrm>
              <a:off x="1620724" y="3352714"/>
              <a:ext cx="461581" cy="660666"/>
            </a:xfrm>
            <a:custGeom>
              <a:rect b="b" l="l" r="r" t="t"/>
              <a:pathLst>
                <a:path extrusionOk="0" h="18733" w="13088">
                  <a:moveTo>
                    <a:pt x="12439" y="152"/>
                  </a:moveTo>
                  <a:cubicBezTo>
                    <a:pt x="12712" y="152"/>
                    <a:pt x="12933" y="374"/>
                    <a:pt x="12933" y="647"/>
                  </a:cubicBezTo>
                  <a:lnTo>
                    <a:pt x="12933" y="18086"/>
                  </a:lnTo>
                  <a:cubicBezTo>
                    <a:pt x="12933" y="18360"/>
                    <a:pt x="12712" y="18580"/>
                    <a:pt x="12439" y="18580"/>
                  </a:cubicBezTo>
                  <a:lnTo>
                    <a:pt x="648" y="18580"/>
                  </a:lnTo>
                  <a:cubicBezTo>
                    <a:pt x="375" y="18580"/>
                    <a:pt x="153" y="18360"/>
                    <a:pt x="153" y="18086"/>
                  </a:cubicBezTo>
                  <a:lnTo>
                    <a:pt x="153" y="647"/>
                  </a:lnTo>
                  <a:cubicBezTo>
                    <a:pt x="153" y="374"/>
                    <a:pt x="375" y="152"/>
                    <a:pt x="648" y="152"/>
                  </a:cubicBezTo>
                  <a:close/>
                  <a:moveTo>
                    <a:pt x="648" y="0"/>
                  </a:moveTo>
                  <a:cubicBezTo>
                    <a:pt x="290" y="0"/>
                    <a:pt x="0" y="290"/>
                    <a:pt x="0" y="647"/>
                  </a:cubicBezTo>
                  <a:lnTo>
                    <a:pt x="0" y="18085"/>
                  </a:lnTo>
                  <a:cubicBezTo>
                    <a:pt x="0" y="18442"/>
                    <a:pt x="290" y="18733"/>
                    <a:pt x="648" y="18733"/>
                  </a:cubicBezTo>
                  <a:lnTo>
                    <a:pt x="12439" y="18733"/>
                  </a:lnTo>
                  <a:cubicBezTo>
                    <a:pt x="12796" y="18733"/>
                    <a:pt x="13087" y="18442"/>
                    <a:pt x="13087" y="18086"/>
                  </a:cubicBezTo>
                  <a:lnTo>
                    <a:pt x="13087" y="647"/>
                  </a:lnTo>
                  <a:cubicBezTo>
                    <a:pt x="13087" y="292"/>
                    <a:pt x="12796" y="0"/>
                    <a:pt x="12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6"/>
            <p:cNvSpPr/>
            <p:nvPr/>
          </p:nvSpPr>
          <p:spPr>
            <a:xfrm>
              <a:off x="1678280" y="3414113"/>
              <a:ext cx="152215" cy="152215"/>
            </a:xfrm>
            <a:custGeom>
              <a:rect b="b" l="l" r="r" t="t"/>
              <a:pathLst>
                <a:path extrusionOk="0" h="4316" w="4316">
                  <a:moveTo>
                    <a:pt x="42" y="0"/>
                  </a:moveTo>
                  <a:cubicBezTo>
                    <a:pt x="18" y="0"/>
                    <a:pt x="1" y="19"/>
                    <a:pt x="1" y="41"/>
                  </a:cubicBezTo>
                  <a:lnTo>
                    <a:pt x="1" y="4274"/>
                  </a:lnTo>
                  <a:cubicBezTo>
                    <a:pt x="1" y="4297"/>
                    <a:pt x="20" y="4315"/>
                    <a:pt x="42" y="4315"/>
                  </a:cubicBezTo>
                  <a:lnTo>
                    <a:pt x="4275" y="4315"/>
                  </a:lnTo>
                  <a:cubicBezTo>
                    <a:pt x="4298" y="4315"/>
                    <a:pt x="4315" y="4297"/>
                    <a:pt x="4315" y="4274"/>
                  </a:cubicBezTo>
                  <a:lnTo>
                    <a:pt x="4315" y="41"/>
                  </a:lnTo>
                  <a:cubicBezTo>
                    <a:pt x="4315" y="18"/>
                    <a:pt x="4297" y="0"/>
                    <a:pt x="4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6"/>
            <p:cNvSpPr/>
            <p:nvPr/>
          </p:nvSpPr>
          <p:spPr>
            <a:xfrm>
              <a:off x="1974947" y="3389426"/>
              <a:ext cx="17881" cy="17845"/>
            </a:xfrm>
            <a:custGeom>
              <a:rect b="b" l="l" r="r" t="t"/>
              <a:pathLst>
                <a:path extrusionOk="0" h="506" w="507">
                  <a:moveTo>
                    <a:pt x="254" y="153"/>
                  </a:moveTo>
                  <a:cubicBezTo>
                    <a:pt x="310" y="153"/>
                    <a:pt x="354" y="197"/>
                    <a:pt x="354" y="253"/>
                  </a:cubicBezTo>
                  <a:cubicBezTo>
                    <a:pt x="354" y="309"/>
                    <a:pt x="310" y="354"/>
                    <a:pt x="254" y="354"/>
                  </a:cubicBezTo>
                  <a:cubicBezTo>
                    <a:pt x="198" y="354"/>
                    <a:pt x="153" y="309"/>
                    <a:pt x="153" y="253"/>
                  </a:cubicBezTo>
                  <a:cubicBezTo>
                    <a:pt x="153" y="197"/>
                    <a:pt x="198" y="153"/>
                    <a:pt x="254" y="153"/>
                  </a:cubicBezTo>
                  <a:close/>
                  <a:moveTo>
                    <a:pt x="254" y="0"/>
                  </a:moveTo>
                  <a:cubicBezTo>
                    <a:pt x="115" y="0"/>
                    <a:pt x="1" y="114"/>
                    <a:pt x="1" y="253"/>
                  </a:cubicBezTo>
                  <a:cubicBezTo>
                    <a:pt x="1" y="392"/>
                    <a:pt x="114" y="506"/>
                    <a:pt x="254" y="506"/>
                  </a:cubicBezTo>
                  <a:cubicBezTo>
                    <a:pt x="393" y="506"/>
                    <a:pt x="506" y="392"/>
                    <a:pt x="506" y="253"/>
                  </a:cubicBezTo>
                  <a:cubicBezTo>
                    <a:pt x="506" y="115"/>
                    <a:pt x="393"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6"/>
            <p:cNvSpPr/>
            <p:nvPr/>
          </p:nvSpPr>
          <p:spPr>
            <a:xfrm>
              <a:off x="2000868" y="3389426"/>
              <a:ext cx="17951" cy="17845"/>
            </a:xfrm>
            <a:custGeom>
              <a:rect b="b" l="l" r="r" t="t"/>
              <a:pathLst>
                <a:path extrusionOk="0" h="506" w="509">
                  <a:moveTo>
                    <a:pt x="254" y="153"/>
                  </a:moveTo>
                  <a:cubicBezTo>
                    <a:pt x="309" y="153"/>
                    <a:pt x="354" y="197"/>
                    <a:pt x="354" y="253"/>
                  </a:cubicBezTo>
                  <a:cubicBezTo>
                    <a:pt x="354" y="309"/>
                    <a:pt x="309" y="354"/>
                    <a:pt x="254" y="354"/>
                  </a:cubicBezTo>
                  <a:cubicBezTo>
                    <a:pt x="198" y="354"/>
                    <a:pt x="153" y="309"/>
                    <a:pt x="153" y="253"/>
                  </a:cubicBezTo>
                  <a:cubicBezTo>
                    <a:pt x="153" y="197"/>
                    <a:pt x="198" y="153"/>
                    <a:pt x="254" y="153"/>
                  </a:cubicBezTo>
                  <a:close/>
                  <a:moveTo>
                    <a:pt x="254" y="0"/>
                  </a:moveTo>
                  <a:cubicBezTo>
                    <a:pt x="115" y="0"/>
                    <a:pt x="1" y="114"/>
                    <a:pt x="1" y="253"/>
                  </a:cubicBezTo>
                  <a:cubicBezTo>
                    <a:pt x="1" y="392"/>
                    <a:pt x="114" y="506"/>
                    <a:pt x="254" y="506"/>
                  </a:cubicBezTo>
                  <a:cubicBezTo>
                    <a:pt x="394" y="506"/>
                    <a:pt x="508" y="392"/>
                    <a:pt x="506" y="253"/>
                  </a:cubicBezTo>
                  <a:cubicBezTo>
                    <a:pt x="506" y="115"/>
                    <a:pt x="394"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6"/>
            <p:cNvSpPr/>
            <p:nvPr/>
          </p:nvSpPr>
          <p:spPr>
            <a:xfrm>
              <a:off x="2024814" y="3389426"/>
              <a:ext cx="17881" cy="17845"/>
            </a:xfrm>
            <a:custGeom>
              <a:rect b="b" l="l" r="r" t="t"/>
              <a:pathLst>
                <a:path extrusionOk="0" h="506" w="507">
                  <a:moveTo>
                    <a:pt x="254" y="153"/>
                  </a:moveTo>
                  <a:cubicBezTo>
                    <a:pt x="310" y="153"/>
                    <a:pt x="354" y="197"/>
                    <a:pt x="354" y="253"/>
                  </a:cubicBezTo>
                  <a:cubicBezTo>
                    <a:pt x="354" y="309"/>
                    <a:pt x="310" y="354"/>
                    <a:pt x="254" y="354"/>
                  </a:cubicBezTo>
                  <a:cubicBezTo>
                    <a:pt x="199" y="354"/>
                    <a:pt x="153" y="309"/>
                    <a:pt x="153" y="253"/>
                  </a:cubicBezTo>
                  <a:cubicBezTo>
                    <a:pt x="153" y="197"/>
                    <a:pt x="199" y="153"/>
                    <a:pt x="254" y="153"/>
                  </a:cubicBezTo>
                  <a:close/>
                  <a:moveTo>
                    <a:pt x="254" y="0"/>
                  </a:moveTo>
                  <a:cubicBezTo>
                    <a:pt x="115" y="0"/>
                    <a:pt x="1" y="114"/>
                    <a:pt x="1" y="253"/>
                  </a:cubicBezTo>
                  <a:cubicBezTo>
                    <a:pt x="1" y="392"/>
                    <a:pt x="114" y="506"/>
                    <a:pt x="254" y="506"/>
                  </a:cubicBezTo>
                  <a:cubicBezTo>
                    <a:pt x="394" y="506"/>
                    <a:pt x="506" y="392"/>
                    <a:pt x="506" y="253"/>
                  </a:cubicBezTo>
                  <a:cubicBezTo>
                    <a:pt x="506" y="115"/>
                    <a:pt x="392"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6"/>
            <p:cNvSpPr/>
            <p:nvPr/>
          </p:nvSpPr>
          <p:spPr>
            <a:xfrm>
              <a:off x="1876269" y="3454459"/>
              <a:ext cx="140118" cy="5431"/>
            </a:xfrm>
            <a:custGeom>
              <a:rect b="b" l="l" r="r" t="t"/>
              <a:pathLst>
                <a:path extrusionOk="0" h="154" w="3973">
                  <a:moveTo>
                    <a:pt x="76" y="1"/>
                  </a:moveTo>
                  <a:cubicBezTo>
                    <a:pt x="34" y="1"/>
                    <a:pt x="0" y="36"/>
                    <a:pt x="0" y="77"/>
                  </a:cubicBezTo>
                  <a:cubicBezTo>
                    <a:pt x="0" y="119"/>
                    <a:pt x="34" y="153"/>
                    <a:pt x="76" y="153"/>
                  </a:cubicBezTo>
                  <a:lnTo>
                    <a:pt x="3897" y="153"/>
                  </a:lnTo>
                  <a:cubicBezTo>
                    <a:pt x="3939" y="153"/>
                    <a:pt x="3973" y="119"/>
                    <a:pt x="3973" y="77"/>
                  </a:cubicBezTo>
                  <a:cubicBezTo>
                    <a:pt x="3973" y="36"/>
                    <a:pt x="3939" y="1"/>
                    <a:pt x="38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6"/>
            <p:cNvSpPr/>
            <p:nvPr/>
          </p:nvSpPr>
          <p:spPr>
            <a:xfrm>
              <a:off x="1876269" y="3490079"/>
              <a:ext cx="140118" cy="5396"/>
            </a:xfrm>
            <a:custGeom>
              <a:rect b="b" l="l" r="r" t="t"/>
              <a:pathLst>
                <a:path extrusionOk="0" h="153" w="3973">
                  <a:moveTo>
                    <a:pt x="76" y="1"/>
                  </a:moveTo>
                  <a:cubicBezTo>
                    <a:pt x="34" y="1"/>
                    <a:pt x="0" y="34"/>
                    <a:pt x="0" y="77"/>
                  </a:cubicBezTo>
                  <a:cubicBezTo>
                    <a:pt x="0" y="119"/>
                    <a:pt x="34" y="153"/>
                    <a:pt x="76" y="153"/>
                  </a:cubicBezTo>
                  <a:lnTo>
                    <a:pt x="3897" y="153"/>
                  </a:lnTo>
                  <a:cubicBezTo>
                    <a:pt x="3939" y="153"/>
                    <a:pt x="3973" y="119"/>
                    <a:pt x="3973" y="77"/>
                  </a:cubicBezTo>
                  <a:cubicBezTo>
                    <a:pt x="3973" y="34"/>
                    <a:pt x="3939" y="1"/>
                    <a:pt x="38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6"/>
            <p:cNvSpPr/>
            <p:nvPr/>
          </p:nvSpPr>
          <p:spPr>
            <a:xfrm>
              <a:off x="1876269" y="3525698"/>
              <a:ext cx="140118" cy="5396"/>
            </a:xfrm>
            <a:custGeom>
              <a:rect b="b" l="l" r="r" t="t"/>
              <a:pathLst>
                <a:path extrusionOk="0" h="153" w="3973">
                  <a:moveTo>
                    <a:pt x="76" y="0"/>
                  </a:moveTo>
                  <a:cubicBezTo>
                    <a:pt x="34" y="0"/>
                    <a:pt x="0" y="34"/>
                    <a:pt x="0" y="76"/>
                  </a:cubicBezTo>
                  <a:cubicBezTo>
                    <a:pt x="0" y="119"/>
                    <a:pt x="34" y="152"/>
                    <a:pt x="76" y="152"/>
                  </a:cubicBezTo>
                  <a:lnTo>
                    <a:pt x="3897" y="152"/>
                  </a:lnTo>
                  <a:cubicBezTo>
                    <a:pt x="3939" y="152"/>
                    <a:pt x="3973" y="119"/>
                    <a:pt x="3973" y="76"/>
                  </a:cubicBezTo>
                  <a:cubicBezTo>
                    <a:pt x="3973" y="34"/>
                    <a:pt x="3939" y="0"/>
                    <a:pt x="38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6"/>
            <p:cNvSpPr/>
            <p:nvPr/>
          </p:nvSpPr>
          <p:spPr>
            <a:xfrm>
              <a:off x="1861493" y="3607024"/>
              <a:ext cx="152215" cy="152215"/>
            </a:xfrm>
            <a:custGeom>
              <a:rect b="b" l="l" r="r" t="t"/>
              <a:pathLst>
                <a:path extrusionOk="0" h="4316" w="4316">
                  <a:moveTo>
                    <a:pt x="42" y="1"/>
                  </a:moveTo>
                  <a:cubicBezTo>
                    <a:pt x="18" y="1"/>
                    <a:pt x="1" y="19"/>
                    <a:pt x="1" y="42"/>
                  </a:cubicBezTo>
                  <a:lnTo>
                    <a:pt x="1" y="4275"/>
                  </a:lnTo>
                  <a:cubicBezTo>
                    <a:pt x="1" y="4298"/>
                    <a:pt x="20" y="4316"/>
                    <a:pt x="42" y="4316"/>
                  </a:cubicBezTo>
                  <a:lnTo>
                    <a:pt x="4275" y="4316"/>
                  </a:lnTo>
                  <a:cubicBezTo>
                    <a:pt x="4298" y="4316"/>
                    <a:pt x="4316" y="4297"/>
                    <a:pt x="4316" y="4275"/>
                  </a:cubicBezTo>
                  <a:lnTo>
                    <a:pt x="4316" y="42"/>
                  </a:lnTo>
                  <a:cubicBezTo>
                    <a:pt x="4316" y="19"/>
                    <a:pt x="4297" y="1"/>
                    <a:pt x="42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6"/>
            <p:cNvSpPr/>
            <p:nvPr/>
          </p:nvSpPr>
          <p:spPr>
            <a:xfrm>
              <a:off x="1680784" y="3713460"/>
              <a:ext cx="134933" cy="5431"/>
            </a:xfrm>
            <a:custGeom>
              <a:rect b="b" l="l" r="r" t="t"/>
              <a:pathLst>
                <a:path extrusionOk="0" h="154" w="3826">
                  <a:moveTo>
                    <a:pt x="76" y="1"/>
                  </a:moveTo>
                  <a:cubicBezTo>
                    <a:pt x="34" y="1"/>
                    <a:pt x="0" y="35"/>
                    <a:pt x="0" y="77"/>
                  </a:cubicBezTo>
                  <a:cubicBezTo>
                    <a:pt x="0" y="118"/>
                    <a:pt x="34" y="153"/>
                    <a:pt x="76" y="153"/>
                  </a:cubicBezTo>
                  <a:lnTo>
                    <a:pt x="3750" y="153"/>
                  </a:lnTo>
                  <a:cubicBezTo>
                    <a:pt x="3792" y="153"/>
                    <a:pt x="3826" y="118"/>
                    <a:pt x="3826" y="77"/>
                  </a:cubicBezTo>
                  <a:cubicBezTo>
                    <a:pt x="3826" y="35"/>
                    <a:pt x="3792" y="1"/>
                    <a:pt x="3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6"/>
            <p:cNvSpPr/>
            <p:nvPr/>
          </p:nvSpPr>
          <p:spPr>
            <a:xfrm>
              <a:off x="1680784" y="3677876"/>
              <a:ext cx="134933" cy="5396"/>
            </a:xfrm>
            <a:custGeom>
              <a:rect b="b" l="l" r="r" t="t"/>
              <a:pathLst>
                <a:path extrusionOk="0" h="153" w="3826">
                  <a:moveTo>
                    <a:pt x="76" y="0"/>
                  </a:moveTo>
                  <a:cubicBezTo>
                    <a:pt x="34" y="0"/>
                    <a:pt x="0" y="34"/>
                    <a:pt x="0" y="76"/>
                  </a:cubicBezTo>
                  <a:cubicBezTo>
                    <a:pt x="0" y="119"/>
                    <a:pt x="34" y="152"/>
                    <a:pt x="76" y="152"/>
                  </a:cubicBezTo>
                  <a:lnTo>
                    <a:pt x="3750" y="152"/>
                  </a:lnTo>
                  <a:cubicBezTo>
                    <a:pt x="3792" y="152"/>
                    <a:pt x="3826" y="119"/>
                    <a:pt x="3826" y="76"/>
                  </a:cubicBezTo>
                  <a:cubicBezTo>
                    <a:pt x="3826" y="34"/>
                    <a:pt x="3792" y="0"/>
                    <a:pt x="3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6"/>
            <p:cNvSpPr/>
            <p:nvPr/>
          </p:nvSpPr>
          <p:spPr>
            <a:xfrm>
              <a:off x="1680784" y="3642256"/>
              <a:ext cx="134933" cy="5396"/>
            </a:xfrm>
            <a:custGeom>
              <a:rect b="b" l="l" r="r" t="t"/>
              <a:pathLst>
                <a:path extrusionOk="0" h="153" w="3826">
                  <a:moveTo>
                    <a:pt x="76" y="0"/>
                  </a:moveTo>
                  <a:cubicBezTo>
                    <a:pt x="34" y="0"/>
                    <a:pt x="0" y="34"/>
                    <a:pt x="0" y="77"/>
                  </a:cubicBezTo>
                  <a:cubicBezTo>
                    <a:pt x="0" y="119"/>
                    <a:pt x="34" y="153"/>
                    <a:pt x="76" y="153"/>
                  </a:cubicBezTo>
                  <a:lnTo>
                    <a:pt x="3750" y="153"/>
                  </a:lnTo>
                  <a:cubicBezTo>
                    <a:pt x="3792" y="153"/>
                    <a:pt x="3826" y="119"/>
                    <a:pt x="3826" y="77"/>
                  </a:cubicBezTo>
                  <a:cubicBezTo>
                    <a:pt x="3826" y="34"/>
                    <a:pt x="3792" y="0"/>
                    <a:pt x="3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6"/>
            <p:cNvSpPr/>
            <p:nvPr/>
          </p:nvSpPr>
          <p:spPr>
            <a:xfrm>
              <a:off x="1832891" y="3810550"/>
              <a:ext cx="151544" cy="5431"/>
            </a:xfrm>
            <a:custGeom>
              <a:rect b="b" l="l" r="r" t="t"/>
              <a:pathLst>
                <a:path extrusionOk="0" h="154" w="4297">
                  <a:moveTo>
                    <a:pt x="77" y="1"/>
                  </a:moveTo>
                  <a:cubicBezTo>
                    <a:pt x="35" y="1"/>
                    <a:pt x="1" y="36"/>
                    <a:pt x="1" y="77"/>
                  </a:cubicBezTo>
                  <a:cubicBezTo>
                    <a:pt x="1" y="119"/>
                    <a:pt x="35" y="153"/>
                    <a:pt x="77" y="153"/>
                  </a:cubicBezTo>
                  <a:lnTo>
                    <a:pt x="4220" y="153"/>
                  </a:lnTo>
                  <a:cubicBezTo>
                    <a:pt x="4263" y="153"/>
                    <a:pt x="4296" y="118"/>
                    <a:pt x="4296" y="77"/>
                  </a:cubicBezTo>
                  <a:cubicBezTo>
                    <a:pt x="4296" y="36"/>
                    <a:pt x="4263" y="1"/>
                    <a:pt x="4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6"/>
            <p:cNvSpPr/>
            <p:nvPr/>
          </p:nvSpPr>
          <p:spPr>
            <a:xfrm>
              <a:off x="1692563" y="3810550"/>
              <a:ext cx="116594" cy="5431"/>
            </a:xfrm>
            <a:custGeom>
              <a:rect b="b" l="l" r="r" t="t"/>
              <a:pathLst>
                <a:path extrusionOk="0" h="154" w="3306">
                  <a:moveTo>
                    <a:pt x="77" y="1"/>
                  </a:moveTo>
                  <a:cubicBezTo>
                    <a:pt x="35" y="1"/>
                    <a:pt x="1" y="36"/>
                    <a:pt x="1" y="77"/>
                  </a:cubicBezTo>
                  <a:cubicBezTo>
                    <a:pt x="1" y="119"/>
                    <a:pt x="35" y="153"/>
                    <a:pt x="77" y="153"/>
                  </a:cubicBezTo>
                  <a:lnTo>
                    <a:pt x="3229" y="153"/>
                  </a:lnTo>
                  <a:cubicBezTo>
                    <a:pt x="3270" y="153"/>
                    <a:pt x="3305" y="118"/>
                    <a:pt x="3305" y="77"/>
                  </a:cubicBezTo>
                  <a:cubicBezTo>
                    <a:pt x="3305" y="36"/>
                    <a:pt x="3270" y="1"/>
                    <a:pt x="3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6"/>
            <p:cNvSpPr/>
            <p:nvPr/>
          </p:nvSpPr>
          <p:spPr>
            <a:xfrm>
              <a:off x="1692563" y="3850966"/>
              <a:ext cx="229345" cy="5396"/>
            </a:xfrm>
            <a:custGeom>
              <a:rect b="b" l="l" r="r" t="t"/>
              <a:pathLst>
                <a:path extrusionOk="0" h="153" w="6503">
                  <a:moveTo>
                    <a:pt x="77" y="1"/>
                  </a:moveTo>
                  <a:cubicBezTo>
                    <a:pt x="35" y="1"/>
                    <a:pt x="1" y="34"/>
                    <a:pt x="1" y="77"/>
                  </a:cubicBezTo>
                  <a:cubicBezTo>
                    <a:pt x="1" y="119"/>
                    <a:pt x="35" y="153"/>
                    <a:pt x="77" y="153"/>
                  </a:cubicBezTo>
                  <a:lnTo>
                    <a:pt x="6427" y="153"/>
                  </a:lnTo>
                  <a:cubicBezTo>
                    <a:pt x="6469" y="153"/>
                    <a:pt x="6503" y="119"/>
                    <a:pt x="6503" y="77"/>
                  </a:cubicBezTo>
                  <a:cubicBezTo>
                    <a:pt x="6503" y="34"/>
                    <a:pt x="6469" y="1"/>
                    <a:pt x="6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6"/>
            <p:cNvSpPr/>
            <p:nvPr/>
          </p:nvSpPr>
          <p:spPr>
            <a:xfrm>
              <a:off x="1767506" y="3446383"/>
              <a:ext cx="36361" cy="38512"/>
            </a:xfrm>
            <a:custGeom>
              <a:rect b="b" l="l" r="r" t="t"/>
              <a:pathLst>
                <a:path extrusionOk="0" h="1092" w="1031">
                  <a:moveTo>
                    <a:pt x="150" y="1"/>
                  </a:moveTo>
                  <a:lnTo>
                    <a:pt x="1" y="946"/>
                  </a:lnTo>
                  <a:lnTo>
                    <a:pt x="950" y="1092"/>
                  </a:lnTo>
                  <a:cubicBezTo>
                    <a:pt x="1030" y="569"/>
                    <a:pt x="671" y="81"/>
                    <a:pt x="1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6"/>
            <p:cNvSpPr/>
            <p:nvPr/>
          </p:nvSpPr>
          <p:spPr>
            <a:xfrm>
              <a:off x="1764367" y="3443279"/>
              <a:ext cx="42321" cy="44649"/>
            </a:xfrm>
            <a:custGeom>
              <a:rect b="b" l="l" r="r" t="t"/>
              <a:pathLst>
                <a:path extrusionOk="0" h="1266" w="1200">
                  <a:moveTo>
                    <a:pt x="303" y="179"/>
                  </a:moveTo>
                  <a:cubicBezTo>
                    <a:pt x="717" y="279"/>
                    <a:pt x="1001" y="666"/>
                    <a:pt x="972" y="1092"/>
                  </a:cubicBezTo>
                  <a:lnTo>
                    <a:pt x="177" y="970"/>
                  </a:lnTo>
                  <a:lnTo>
                    <a:pt x="303" y="179"/>
                  </a:lnTo>
                  <a:close/>
                  <a:moveTo>
                    <a:pt x="175" y="1"/>
                  </a:moveTo>
                  <a:lnTo>
                    <a:pt x="1" y="1097"/>
                  </a:lnTo>
                  <a:lnTo>
                    <a:pt x="1103" y="1266"/>
                  </a:lnTo>
                  <a:lnTo>
                    <a:pt x="1114" y="1187"/>
                  </a:lnTo>
                  <a:cubicBezTo>
                    <a:pt x="1199" y="625"/>
                    <a:pt x="813" y="96"/>
                    <a:pt x="250" y="11"/>
                  </a:cubicBezTo>
                  <a:lnTo>
                    <a:pt x="1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6"/>
            <p:cNvSpPr/>
            <p:nvPr/>
          </p:nvSpPr>
          <p:spPr>
            <a:xfrm>
              <a:off x="1696337" y="3437637"/>
              <a:ext cx="109153" cy="105944"/>
            </a:xfrm>
            <a:custGeom>
              <a:rect b="b" l="l" r="r" t="t"/>
              <a:pathLst>
                <a:path extrusionOk="0" h="3004" w="3095">
                  <a:moveTo>
                    <a:pt x="1609" y="1"/>
                  </a:moveTo>
                  <a:cubicBezTo>
                    <a:pt x="881" y="1"/>
                    <a:pt x="241" y="532"/>
                    <a:pt x="125" y="1275"/>
                  </a:cubicBezTo>
                  <a:cubicBezTo>
                    <a:pt x="0" y="2094"/>
                    <a:pt x="563" y="2860"/>
                    <a:pt x="1383" y="2986"/>
                  </a:cubicBezTo>
                  <a:cubicBezTo>
                    <a:pt x="1460" y="2998"/>
                    <a:pt x="1536" y="3004"/>
                    <a:pt x="1611" y="3004"/>
                  </a:cubicBezTo>
                  <a:cubicBezTo>
                    <a:pt x="2339" y="3004"/>
                    <a:pt x="2980" y="2472"/>
                    <a:pt x="3095" y="1730"/>
                  </a:cubicBezTo>
                  <a:lnTo>
                    <a:pt x="1603" y="1503"/>
                  </a:lnTo>
                  <a:lnTo>
                    <a:pt x="1837" y="18"/>
                  </a:lnTo>
                  <a:cubicBezTo>
                    <a:pt x="1761" y="6"/>
                    <a:pt x="1684" y="1"/>
                    <a:pt x="1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6"/>
            <p:cNvSpPr/>
            <p:nvPr/>
          </p:nvSpPr>
          <p:spPr>
            <a:xfrm>
              <a:off x="1695878" y="3434850"/>
              <a:ext cx="112715" cy="111375"/>
            </a:xfrm>
            <a:custGeom>
              <a:rect b="b" l="l" r="r" t="t"/>
              <a:pathLst>
                <a:path extrusionOk="0" h="3158" w="3196">
                  <a:moveTo>
                    <a:pt x="1621" y="155"/>
                  </a:moveTo>
                  <a:cubicBezTo>
                    <a:pt x="1669" y="155"/>
                    <a:pt x="1717" y="158"/>
                    <a:pt x="1766" y="165"/>
                  </a:cubicBezTo>
                  <a:lnTo>
                    <a:pt x="1530" y="1647"/>
                  </a:lnTo>
                  <a:lnTo>
                    <a:pt x="3021" y="1874"/>
                  </a:lnTo>
                  <a:cubicBezTo>
                    <a:pt x="2881" y="2538"/>
                    <a:pt x="2291" y="3007"/>
                    <a:pt x="1626" y="3007"/>
                  </a:cubicBezTo>
                  <a:cubicBezTo>
                    <a:pt x="1554" y="3007"/>
                    <a:pt x="1482" y="3002"/>
                    <a:pt x="1409" y="2990"/>
                  </a:cubicBezTo>
                  <a:cubicBezTo>
                    <a:pt x="1033" y="2934"/>
                    <a:pt x="701" y="2733"/>
                    <a:pt x="475" y="2425"/>
                  </a:cubicBezTo>
                  <a:cubicBezTo>
                    <a:pt x="250" y="2119"/>
                    <a:pt x="159" y="1742"/>
                    <a:pt x="217" y="1366"/>
                  </a:cubicBezTo>
                  <a:cubicBezTo>
                    <a:pt x="273" y="989"/>
                    <a:pt x="474" y="658"/>
                    <a:pt x="782" y="432"/>
                  </a:cubicBezTo>
                  <a:cubicBezTo>
                    <a:pt x="1028" y="250"/>
                    <a:pt x="1321" y="155"/>
                    <a:pt x="1621" y="155"/>
                  </a:cubicBezTo>
                  <a:close/>
                  <a:moveTo>
                    <a:pt x="1621" y="1"/>
                  </a:moveTo>
                  <a:cubicBezTo>
                    <a:pt x="1288" y="1"/>
                    <a:pt x="964" y="105"/>
                    <a:pt x="691" y="307"/>
                  </a:cubicBezTo>
                  <a:cubicBezTo>
                    <a:pt x="349" y="557"/>
                    <a:pt x="128" y="923"/>
                    <a:pt x="65" y="1339"/>
                  </a:cubicBezTo>
                  <a:cubicBezTo>
                    <a:pt x="0" y="1757"/>
                    <a:pt x="103" y="2173"/>
                    <a:pt x="353" y="2512"/>
                  </a:cubicBezTo>
                  <a:cubicBezTo>
                    <a:pt x="603" y="2852"/>
                    <a:pt x="968" y="3075"/>
                    <a:pt x="1385" y="3138"/>
                  </a:cubicBezTo>
                  <a:cubicBezTo>
                    <a:pt x="1467" y="3152"/>
                    <a:pt x="1546" y="3158"/>
                    <a:pt x="1625" y="3158"/>
                  </a:cubicBezTo>
                  <a:cubicBezTo>
                    <a:pt x="2390" y="3158"/>
                    <a:pt x="3064" y="2599"/>
                    <a:pt x="3184" y="1818"/>
                  </a:cubicBezTo>
                  <a:lnTo>
                    <a:pt x="3196" y="1742"/>
                  </a:lnTo>
                  <a:lnTo>
                    <a:pt x="1704" y="1516"/>
                  </a:lnTo>
                  <a:lnTo>
                    <a:pt x="1939" y="32"/>
                  </a:lnTo>
                  <a:lnTo>
                    <a:pt x="1862" y="19"/>
                  </a:lnTo>
                  <a:cubicBezTo>
                    <a:pt x="1782" y="7"/>
                    <a:pt x="1701" y="1"/>
                    <a:pt x="1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6"/>
            <p:cNvSpPr/>
            <p:nvPr/>
          </p:nvSpPr>
          <p:spPr>
            <a:xfrm>
              <a:off x="1871191" y="3625963"/>
              <a:ext cx="128021" cy="112186"/>
            </a:xfrm>
            <a:custGeom>
              <a:rect b="b" l="l" r="r" t="t"/>
              <a:pathLst>
                <a:path extrusionOk="0" h="3181" w="3630">
                  <a:moveTo>
                    <a:pt x="1816" y="0"/>
                  </a:moveTo>
                  <a:cubicBezTo>
                    <a:pt x="1273" y="0"/>
                    <a:pt x="745" y="278"/>
                    <a:pt x="449" y="779"/>
                  </a:cubicBezTo>
                  <a:cubicBezTo>
                    <a:pt x="1" y="1534"/>
                    <a:pt x="249" y="2509"/>
                    <a:pt x="1004" y="2957"/>
                  </a:cubicBezTo>
                  <a:cubicBezTo>
                    <a:pt x="1259" y="3108"/>
                    <a:pt x="1538" y="3180"/>
                    <a:pt x="1814" y="3180"/>
                  </a:cubicBezTo>
                  <a:cubicBezTo>
                    <a:pt x="2356" y="3180"/>
                    <a:pt x="2885" y="2902"/>
                    <a:pt x="3182" y="2401"/>
                  </a:cubicBezTo>
                  <a:cubicBezTo>
                    <a:pt x="3630" y="1646"/>
                    <a:pt x="3382" y="672"/>
                    <a:pt x="2627" y="223"/>
                  </a:cubicBezTo>
                  <a:cubicBezTo>
                    <a:pt x="2372" y="72"/>
                    <a:pt x="2092" y="0"/>
                    <a:pt x="18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6"/>
            <p:cNvSpPr/>
            <p:nvPr/>
          </p:nvSpPr>
          <p:spPr>
            <a:xfrm>
              <a:off x="1868123" y="3623247"/>
              <a:ext cx="127880" cy="117547"/>
            </a:xfrm>
            <a:custGeom>
              <a:rect b="b" l="l" r="r" t="t"/>
              <a:pathLst>
                <a:path extrusionOk="0" h="3333" w="3626">
                  <a:moveTo>
                    <a:pt x="1904" y="154"/>
                  </a:moveTo>
                  <a:cubicBezTo>
                    <a:pt x="2172" y="154"/>
                    <a:pt x="2438" y="225"/>
                    <a:pt x="2675" y="366"/>
                  </a:cubicBezTo>
                  <a:cubicBezTo>
                    <a:pt x="3022" y="572"/>
                    <a:pt x="3268" y="903"/>
                    <a:pt x="3368" y="1294"/>
                  </a:cubicBezTo>
                  <a:cubicBezTo>
                    <a:pt x="3468" y="1686"/>
                    <a:pt x="3409" y="2093"/>
                    <a:pt x="3203" y="2440"/>
                  </a:cubicBezTo>
                  <a:cubicBezTo>
                    <a:pt x="2996" y="2788"/>
                    <a:pt x="2666" y="3035"/>
                    <a:pt x="2275" y="3134"/>
                  </a:cubicBezTo>
                  <a:cubicBezTo>
                    <a:pt x="2150" y="3166"/>
                    <a:pt x="2023" y="3181"/>
                    <a:pt x="1898" y="3181"/>
                  </a:cubicBezTo>
                  <a:cubicBezTo>
                    <a:pt x="1629" y="3181"/>
                    <a:pt x="1365" y="3109"/>
                    <a:pt x="1128" y="2969"/>
                  </a:cubicBezTo>
                  <a:cubicBezTo>
                    <a:pt x="411" y="2544"/>
                    <a:pt x="173" y="1612"/>
                    <a:pt x="600" y="895"/>
                  </a:cubicBezTo>
                  <a:cubicBezTo>
                    <a:pt x="806" y="548"/>
                    <a:pt x="1137" y="300"/>
                    <a:pt x="1528" y="201"/>
                  </a:cubicBezTo>
                  <a:cubicBezTo>
                    <a:pt x="1653" y="170"/>
                    <a:pt x="1779" y="154"/>
                    <a:pt x="1904" y="154"/>
                  </a:cubicBezTo>
                  <a:close/>
                  <a:moveTo>
                    <a:pt x="1904" y="1"/>
                  </a:moveTo>
                  <a:cubicBezTo>
                    <a:pt x="1766" y="1"/>
                    <a:pt x="1627" y="18"/>
                    <a:pt x="1490" y="54"/>
                  </a:cubicBezTo>
                  <a:cubicBezTo>
                    <a:pt x="1058" y="163"/>
                    <a:pt x="696" y="434"/>
                    <a:pt x="469" y="817"/>
                  </a:cubicBezTo>
                  <a:cubicBezTo>
                    <a:pt x="1" y="1606"/>
                    <a:pt x="262" y="2631"/>
                    <a:pt x="1051" y="3099"/>
                  </a:cubicBezTo>
                  <a:cubicBezTo>
                    <a:pt x="1312" y="3253"/>
                    <a:pt x="1604" y="3333"/>
                    <a:pt x="1898" y="3333"/>
                  </a:cubicBezTo>
                  <a:cubicBezTo>
                    <a:pt x="2037" y="3333"/>
                    <a:pt x="2176" y="3316"/>
                    <a:pt x="2313" y="3282"/>
                  </a:cubicBezTo>
                  <a:cubicBezTo>
                    <a:pt x="2743" y="3171"/>
                    <a:pt x="3106" y="2901"/>
                    <a:pt x="3333" y="2518"/>
                  </a:cubicBezTo>
                  <a:cubicBezTo>
                    <a:pt x="3560" y="2135"/>
                    <a:pt x="3626" y="1686"/>
                    <a:pt x="3515" y="1256"/>
                  </a:cubicBezTo>
                  <a:cubicBezTo>
                    <a:pt x="3405" y="825"/>
                    <a:pt x="3134" y="462"/>
                    <a:pt x="2752" y="235"/>
                  </a:cubicBezTo>
                  <a:cubicBezTo>
                    <a:pt x="2490" y="80"/>
                    <a:pt x="2199" y="1"/>
                    <a:pt x="1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6"/>
            <p:cNvSpPr/>
            <p:nvPr/>
          </p:nvSpPr>
          <p:spPr>
            <a:xfrm>
              <a:off x="1894714" y="3643102"/>
              <a:ext cx="81080" cy="77871"/>
            </a:xfrm>
            <a:custGeom>
              <a:rect b="b" l="l" r="r" t="t"/>
              <a:pathLst>
                <a:path extrusionOk="0" h="2208" w="2299">
                  <a:moveTo>
                    <a:pt x="1150" y="1"/>
                  </a:moveTo>
                  <a:cubicBezTo>
                    <a:pt x="1120" y="1"/>
                    <a:pt x="1089" y="2"/>
                    <a:pt x="1059" y="5"/>
                  </a:cubicBezTo>
                  <a:cubicBezTo>
                    <a:pt x="451" y="56"/>
                    <a:pt x="0" y="588"/>
                    <a:pt x="50" y="1196"/>
                  </a:cubicBezTo>
                  <a:cubicBezTo>
                    <a:pt x="97" y="1771"/>
                    <a:pt x="580" y="2207"/>
                    <a:pt x="1147" y="2207"/>
                  </a:cubicBezTo>
                  <a:cubicBezTo>
                    <a:pt x="1178" y="2207"/>
                    <a:pt x="1209" y="2206"/>
                    <a:pt x="1240" y="2203"/>
                  </a:cubicBezTo>
                  <a:cubicBezTo>
                    <a:pt x="1848" y="2153"/>
                    <a:pt x="2299" y="1621"/>
                    <a:pt x="2249" y="1013"/>
                  </a:cubicBezTo>
                  <a:cubicBezTo>
                    <a:pt x="2201" y="437"/>
                    <a:pt x="1718" y="1"/>
                    <a:pt x="1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6"/>
            <p:cNvSpPr/>
            <p:nvPr/>
          </p:nvSpPr>
          <p:spPr>
            <a:xfrm>
              <a:off x="1893550" y="3640457"/>
              <a:ext cx="83302" cy="83196"/>
            </a:xfrm>
            <a:custGeom>
              <a:rect b="b" l="l" r="r" t="t"/>
              <a:pathLst>
                <a:path extrusionOk="0" h="2359" w="2362">
                  <a:moveTo>
                    <a:pt x="1180" y="153"/>
                  </a:moveTo>
                  <a:cubicBezTo>
                    <a:pt x="1747" y="153"/>
                    <a:pt x="2207" y="612"/>
                    <a:pt x="2207" y="1180"/>
                  </a:cubicBezTo>
                  <a:cubicBezTo>
                    <a:pt x="2207" y="1746"/>
                    <a:pt x="1747" y="2207"/>
                    <a:pt x="1180" y="2207"/>
                  </a:cubicBezTo>
                  <a:cubicBezTo>
                    <a:pt x="613" y="2207"/>
                    <a:pt x="153" y="1746"/>
                    <a:pt x="153" y="1180"/>
                  </a:cubicBezTo>
                  <a:cubicBezTo>
                    <a:pt x="153" y="612"/>
                    <a:pt x="613" y="153"/>
                    <a:pt x="1180" y="153"/>
                  </a:cubicBezTo>
                  <a:close/>
                  <a:moveTo>
                    <a:pt x="1180" y="0"/>
                  </a:moveTo>
                  <a:cubicBezTo>
                    <a:pt x="530" y="0"/>
                    <a:pt x="0" y="529"/>
                    <a:pt x="0" y="1180"/>
                  </a:cubicBezTo>
                  <a:cubicBezTo>
                    <a:pt x="0" y="1830"/>
                    <a:pt x="530" y="2359"/>
                    <a:pt x="1180" y="2359"/>
                  </a:cubicBezTo>
                  <a:cubicBezTo>
                    <a:pt x="1831" y="2359"/>
                    <a:pt x="2361" y="1830"/>
                    <a:pt x="2359" y="1180"/>
                  </a:cubicBezTo>
                  <a:cubicBezTo>
                    <a:pt x="2359" y="529"/>
                    <a:pt x="1831" y="0"/>
                    <a:pt x="1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6"/>
            <p:cNvSpPr/>
            <p:nvPr/>
          </p:nvSpPr>
          <p:spPr>
            <a:xfrm>
              <a:off x="1903672" y="3654458"/>
              <a:ext cx="63023" cy="55194"/>
            </a:xfrm>
            <a:custGeom>
              <a:rect b="b" l="l" r="r" t="t"/>
              <a:pathLst>
                <a:path extrusionOk="0" h="1565" w="1787">
                  <a:moveTo>
                    <a:pt x="895" y="0"/>
                  </a:moveTo>
                  <a:cubicBezTo>
                    <a:pt x="628" y="0"/>
                    <a:pt x="367" y="137"/>
                    <a:pt x="221" y="383"/>
                  </a:cubicBezTo>
                  <a:cubicBezTo>
                    <a:pt x="0" y="753"/>
                    <a:pt x="123" y="1235"/>
                    <a:pt x="494" y="1454"/>
                  </a:cubicBezTo>
                  <a:cubicBezTo>
                    <a:pt x="619" y="1529"/>
                    <a:pt x="756" y="1564"/>
                    <a:pt x="892" y="1564"/>
                  </a:cubicBezTo>
                  <a:cubicBezTo>
                    <a:pt x="1159" y="1564"/>
                    <a:pt x="1420" y="1427"/>
                    <a:pt x="1565" y="1182"/>
                  </a:cubicBezTo>
                  <a:cubicBezTo>
                    <a:pt x="1786" y="811"/>
                    <a:pt x="1663" y="329"/>
                    <a:pt x="1293" y="110"/>
                  </a:cubicBezTo>
                  <a:cubicBezTo>
                    <a:pt x="1168" y="36"/>
                    <a:pt x="1030" y="0"/>
                    <a:pt x="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6"/>
            <p:cNvSpPr/>
            <p:nvPr/>
          </p:nvSpPr>
          <p:spPr>
            <a:xfrm>
              <a:off x="1900568" y="3651743"/>
              <a:ext cx="69124" cy="60625"/>
            </a:xfrm>
            <a:custGeom>
              <a:rect b="b" l="l" r="r" t="t"/>
              <a:pathLst>
                <a:path extrusionOk="0" h="1719" w="1960">
                  <a:moveTo>
                    <a:pt x="982" y="154"/>
                  </a:moveTo>
                  <a:cubicBezTo>
                    <a:pt x="1105" y="154"/>
                    <a:pt x="1229" y="186"/>
                    <a:pt x="1343" y="253"/>
                  </a:cubicBezTo>
                  <a:cubicBezTo>
                    <a:pt x="1678" y="452"/>
                    <a:pt x="1788" y="887"/>
                    <a:pt x="1589" y="1221"/>
                  </a:cubicBezTo>
                  <a:cubicBezTo>
                    <a:pt x="1495" y="1382"/>
                    <a:pt x="1342" y="1498"/>
                    <a:pt x="1158" y="1544"/>
                  </a:cubicBezTo>
                  <a:cubicBezTo>
                    <a:pt x="1100" y="1559"/>
                    <a:pt x="1041" y="1566"/>
                    <a:pt x="983" y="1566"/>
                  </a:cubicBezTo>
                  <a:cubicBezTo>
                    <a:pt x="857" y="1566"/>
                    <a:pt x="733" y="1532"/>
                    <a:pt x="622" y="1466"/>
                  </a:cubicBezTo>
                  <a:cubicBezTo>
                    <a:pt x="287" y="1268"/>
                    <a:pt x="176" y="834"/>
                    <a:pt x="375" y="499"/>
                  </a:cubicBezTo>
                  <a:cubicBezTo>
                    <a:pt x="506" y="277"/>
                    <a:pt x="741" y="154"/>
                    <a:pt x="982" y="154"/>
                  </a:cubicBezTo>
                  <a:close/>
                  <a:moveTo>
                    <a:pt x="981" y="1"/>
                  </a:moveTo>
                  <a:cubicBezTo>
                    <a:pt x="688" y="1"/>
                    <a:pt x="402" y="150"/>
                    <a:pt x="242" y="421"/>
                  </a:cubicBezTo>
                  <a:cubicBezTo>
                    <a:pt x="0" y="828"/>
                    <a:pt x="134" y="1355"/>
                    <a:pt x="542" y="1597"/>
                  </a:cubicBezTo>
                  <a:cubicBezTo>
                    <a:pt x="676" y="1677"/>
                    <a:pt x="827" y="1718"/>
                    <a:pt x="980" y="1718"/>
                  </a:cubicBezTo>
                  <a:cubicBezTo>
                    <a:pt x="1051" y="1718"/>
                    <a:pt x="1124" y="1709"/>
                    <a:pt x="1193" y="1691"/>
                  </a:cubicBezTo>
                  <a:cubicBezTo>
                    <a:pt x="1414" y="1634"/>
                    <a:pt x="1601" y="1493"/>
                    <a:pt x="1719" y="1297"/>
                  </a:cubicBezTo>
                  <a:cubicBezTo>
                    <a:pt x="1960" y="889"/>
                    <a:pt x="1826" y="362"/>
                    <a:pt x="1419" y="121"/>
                  </a:cubicBezTo>
                  <a:cubicBezTo>
                    <a:pt x="1281" y="39"/>
                    <a:pt x="1130" y="1"/>
                    <a:pt x="9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6"/>
            <p:cNvSpPr/>
            <p:nvPr/>
          </p:nvSpPr>
          <p:spPr>
            <a:xfrm>
              <a:off x="1921517" y="3668424"/>
              <a:ext cx="27262" cy="27262"/>
            </a:xfrm>
            <a:custGeom>
              <a:rect b="b" l="l" r="r" t="t"/>
              <a:pathLst>
                <a:path extrusionOk="0" h="773" w="773">
                  <a:moveTo>
                    <a:pt x="387" y="1"/>
                  </a:moveTo>
                  <a:cubicBezTo>
                    <a:pt x="175" y="1"/>
                    <a:pt x="1" y="173"/>
                    <a:pt x="1" y="387"/>
                  </a:cubicBezTo>
                  <a:cubicBezTo>
                    <a:pt x="1" y="600"/>
                    <a:pt x="175" y="773"/>
                    <a:pt x="387" y="773"/>
                  </a:cubicBezTo>
                  <a:cubicBezTo>
                    <a:pt x="599" y="773"/>
                    <a:pt x="773" y="600"/>
                    <a:pt x="773" y="387"/>
                  </a:cubicBezTo>
                  <a:cubicBezTo>
                    <a:pt x="773" y="175"/>
                    <a:pt x="601" y="1"/>
                    <a:pt x="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6"/>
            <p:cNvSpPr/>
            <p:nvPr/>
          </p:nvSpPr>
          <p:spPr>
            <a:xfrm>
              <a:off x="1918802" y="3665638"/>
              <a:ext cx="32728" cy="32728"/>
            </a:xfrm>
            <a:custGeom>
              <a:rect b="b" l="l" r="r" t="t"/>
              <a:pathLst>
                <a:path extrusionOk="0" h="928" w="928">
                  <a:moveTo>
                    <a:pt x="464" y="156"/>
                  </a:moveTo>
                  <a:cubicBezTo>
                    <a:pt x="635" y="156"/>
                    <a:pt x="776" y="294"/>
                    <a:pt x="773" y="466"/>
                  </a:cubicBezTo>
                  <a:cubicBezTo>
                    <a:pt x="773" y="636"/>
                    <a:pt x="635" y="775"/>
                    <a:pt x="464" y="775"/>
                  </a:cubicBezTo>
                  <a:cubicBezTo>
                    <a:pt x="293" y="775"/>
                    <a:pt x="154" y="636"/>
                    <a:pt x="154" y="466"/>
                  </a:cubicBezTo>
                  <a:cubicBezTo>
                    <a:pt x="154" y="294"/>
                    <a:pt x="293" y="156"/>
                    <a:pt x="464" y="156"/>
                  </a:cubicBezTo>
                  <a:close/>
                  <a:moveTo>
                    <a:pt x="464" y="0"/>
                  </a:moveTo>
                  <a:cubicBezTo>
                    <a:pt x="208" y="0"/>
                    <a:pt x="1" y="208"/>
                    <a:pt x="1" y="463"/>
                  </a:cubicBezTo>
                  <a:cubicBezTo>
                    <a:pt x="1" y="719"/>
                    <a:pt x="208" y="928"/>
                    <a:pt x="464" y="928"/>
                  </a:cubicBezTo>
                  <a:cubicBezTo>
                    <a:pt x="719" y="928"/>
                    <a:pt x="928" y="721"/>
                    <a:pt x="928" y="463"/>
                  </a:cubicBezTo>
                  <a:cubicBezTo>
                    <a:pt x="928" y="208"/>
                    <a:pt x="719" y="0"/>
                    <a:pt x="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6"/>
            <p:cNvSpPr/>
            <p:nvPr/>
          </p:nvSpPr>
          <p:spPr>
            <a:xfrm>
              <a:off x="1896160" y="3637777"/>
              <a:ext cx="39958" cy="45671"/>
            </a:xfrm>
            <a:custGeom>
              <a:rect b="b" l="l" r="r" t="t"/>
              <a:pathLst>
                <a:path extrusionOk="0" h="1295" w="1133">
                  <a:moveTo>
                    <a:pt x="44" y="0"/>
                  </a:moveTo>
                  <a:cubicBezTo>
                    <a:pt x="35" y="0"/>
                    <a:pt x="25" y="3"/>
                    <a:pt x="18" y="9"/>
                  </a:cubicBezTo>
                  <a:cubicBezTo>
                    <a:pt x="1" y="23"/>
                    <a:pt x="0" y="49"/>
                    <a:pt x="13" y="66"/>
                  </a:cubicBezTo>
                  <a:lnTo>
                    <a:pt x="1060" y="1281"/>
                  </a:lnTo>
                  <a:cubicBezTo>
                    <a:pt x="1067" y="1290"/>
                    <a:pt x="1077" y="1295"/>
                    <a:pt x="1089" y="1295"/>
                  </a:cubicBezTo>
                  <a:cubicBezTo>
                    <a:pt x="1099" y="1295"/>
                    <a:pt x="1108" y="1292"/>
                    <a:pt x="1115" y="1285"/>
                  </a:cubicBezTo>
                  <a:cubicBezTo>
                    <a:pt x="1132" y="1272"/>
                    <a:pt x="1133" y="1246"/>
                    <a:pt x="1120" y="1230"/>
                  </a:cubicBezTo>
                  <a:lnTo>
                    <a:pt x="73" y="13"/>
                  </a:lnTo>
                  <a:cubicBezTo>
                    <a:pt x="66" y="4"/>
                    <a:pt x="55" y="0"/>
                    <a:pt x="44"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6"/>
            <p:cNvSpPr/>
            <p:nvPr/>
          </p:nvSpPr>
          <p:spPr>
            <a:xfrm>
              <a:off x="1894890" y="3636472"/>
              <a:ext cx="42497" cy="48316"/>
            </a:xfrm>
            <a:custGeom>
              <a:rect b="b" l="l" r="r" t="t"/>
              <a:pathLst>
                <a:path extrusionOk="0" h="1370" w="1205">
                  <a:moveTo>
                    <a:pt x="80" y="76"/>
                  </a:moveTo>
                  <a:lnTo>
                    <a:pt x="1125" y="1294"/>
                  </a:lnTo>
                  <a:lnTo>
                    <a:pt x="1124" y="1294"/>
                  </a:lnTo>
                  <a:lnTo>
                    <a:pt x="80" y="76"/>
                  </a:lnTo>
                  <a:close/>
                  <a:moveTo>
                    <a:pt x="80" y="0"/>
                  </a:moveTo>
                  <a:cubicBezTo>
                    <a:pt x="60" y="0"/>
                    <a:pt x="43" y="7"/>
                    <a:pt x="30" y="19"/>
                  </a:cubicBezTo>
                  <a:cubicBezTo>
                    <a:pt x="13" y="33"/>
                    <a:pt x="4" y="51"/>
                    <a:pt x="3" y="72"/>
                  </a:cubicBezTo>
                  <a:cubicBezTo>
                    <a:pt x="0" y="93"/>
                    <a:pt x="8" y="113"/>
                    <a:pt x="21" y="128"/>
                  </a:cubicBezTo>
                  <a:lnTo>
                    <a:pt x="1068" y="1343"/>
                  </a:lnTo>
                  <a:cubicBezTo>
                    <a:pt x="1082" y="1360"/>
                    <a:pt x="1103" y="1370"/>
                    <a:pt x="1125" y="1370"/>
                  </a:cubicBezTo>
                  <a:cubicBezTo>
                    <a:pt x="1144" y="1370"/>
                    <a:pt x="1161" y="1364"/>
                    <a:pt x="1176" y="1352"/>
                  </a:cubicBezTo>
                  <a:cubicBezTo>
                    <a:pt x="1193" y="1338"/>
                    <a:pt x="1201" y="1319"/>
                    <a:pt x="1204" y="1299"/>
                  </a:cubicBezTo>
                  <a:cubicBezTo>
                    <a:pt x="1205" y="1279"/>
                    <a:pt x="1198" y="1260"/>
                    <a:pt x="1184" y="1244"/>
                  </a:cubicBezTo>
                  <a:lnTo>
                    <a:pt x="138" y="28"/>
                  </a:lnTo>
                  <a:cubicBezTo>
                    <a:pt x="124" y="11"/>
                    <a:pt x="106" y="1"/>
                    <a:pt x="85" y="0"/>
                  </a:cubicBezTo>
                  <a:cubicBezTo>
                    <a:pt x="84" y="0"/>
                    <a:pt x="82" y="0"/>
                    <a:pt x="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6"/>
            <p:cNvSpPr/>
            <p:nvPr/>
          </p:nvSpPr>
          <p:spPr>
            <a:xfrm>
              <a:off x="1885509" y="3627408"/>
              <a:ext cx="15306" cy="14918"/>
            </a:xfrm>
            <a:custGeom>
              <a:rect b="b" l="l" r="r" t="t"/>
              <a:pathLst>
                <a:path extrusionOk="0" h="423" w="434">
                  <a:moveTo>
                    <a:pt x="318" y="0"/>
                  </a:moveTo>
                  <a:cubicBezTo>
                    <a:pt x="316" y="0"/>
                    <a:pt x="313" y="0"/>
                    <a:pt x="310" y="1"/>
                  </a:cubicBezTo>
                  <a:cubicBezTo>
                    <a:pt x="288" y="4"/>
                    <a:pt x="275" y="25"/>
                    <a:pt x="279" y="47"/>
                  </a:cubicBezTo>
                  <a:lnTo>
                    <a:pt x="326" y="286"/>
                  </a:lnTo>
                  <a:cubicBezTo>
                    <a:pt x="328" y="294"/>
                    <a:pt x="322" y="301"/>
                    <a:pt x="315" y="301"/>
                  </a:cubicBezTo>
                  <a:cubicBezTo>
                    <a:pt x="313" y="301"/>
                    <a:pt x="311" y="300"/>
                    <a:pt x="310" y="300"/>
                  </a:cubicBezTo>
                  <a:lnTo>
                    <a:pt x="58" y="205"/>
                  </a:lnTo>
                  <a:cubicBezTo>
                    <a:pt x="53" y="204"/>
                    <a:pt x="49" y="203"/>
                    <a:pt x="44" y="203"/>
                  </a:cubicBezTo>
                  <a:cubicBezTo>
                    <a:pt x="28" y="203"/>
                    <a:pt x="14" y="213"/>
                    <a:pt x="8" y="229"/>
                  </a:cubicBezTo>
                  <a:cubicBezTo>
                    <a:pt x="0" y="249"/>
                    <a:pt x="10" y="273"/>
                    <a:pt x="31" y="279"/>
                  </a:cubicBezTo>
                  <a:lnTo>
                    <a:pt x="416" y="421"/>
                  </a:lnTo>
                  <a:cubicBezTo>
                    <a:pt x="418" y="422"/>
                    <a:pt x="420" y="422"/>
                    <a:pt x="421" y="422"/>
                  </a:cubicBezTo>
                  <a:cubicBezTo>
                    <a:pt x="428" y="422"/>
                    <a:pt x="434" y="416"/>
                    <a:pt x="433" y="408"/>
                  </a:cubicBezTo>
                  <a:lnTo>
                    <a:pt x="357" y="31"/>
                  </a:lnTo>
                  <a:cubicBezTo>
                    <a:pt x="353" y="12"/>
                    <a:pt x="337" y="0"/>
                    <a:pt x="31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6"/>
            <p:cNvSpPr/>
            <p:nvPr/>
          </p:nvSpPr>
          <p:spPr>
            <a:xfrm>
              <a:off x="1884275" y="3626139"/>
              <a:ext cx="17845" cy="17528"/>
            </a:xfrm>
            <a:custGeom>
              <a:rect b="b" l="l" r="r" t="t"/>
              <a:pathLst>
                <a:path extrusionOk="0" h="497" w="506">
                  <a:moveTo>
                    <a:pt x="354" y="76"/>
                  </a:moveTo>
                  <a:lnTo>
                    <a:pt x="420" y="406"/>
                  </a:lnTo>
                  <a:lnTo>
                    <a:pt x="420" y="406"/>
                  </a:lnTo>
                  <a:lnTo>
                    <a:pt x="81" y="278"/>
                  </a:lnTo>
                  <a:lnTo>
                    <a:pt x="81" y="278"/>
                  </a:lnTo>
                  <a:lnTo>
                    <a:pt x="333" y="372"/>
                  </a:lnTo>
                  <a:cubicBezTo>
                    <a:pt x="339" y="373"/>
                    <a:pt x="345" y="374"/>
                    <a:pt x="351" y="374"/>
                  </a:cubicBezTo>
                  <a:cubicBezTo>
                    <a:pt x="363" y="374"/>
                    <a:pt x="374" y="371"/>
                    <a:pt x="383" y="363"/>
                  </a:cubicBezTo>
                  <a:cubicBezTo>
                    <a:pt x="397" y="352"/>
                    <a:pt x="404" y="333"/>
                    <a:pt x="399" y="315"/>
                  </a:cubicBezTo>
                  <a:lnTo>
                    <a:pt x="354" y="76"/>
                  </a:lnTo>
                  <a:close/>
                  <a:moveTo>
                    <a:pt x="352" y="0"/>
                  </a:moveTo>
                  <a:cubicBezTo>
                    <a:pt x="346" y="0"/>
                    <a:pt x="341" y="1"/>
                    <a:pt x="336" y="2"/>
                  </a:cubicBezTo>
                  <a:cubicBezTo>
                    <a:pt x="316" y="6"/>
                    <a:pt x="297" y="17"/>
                    <a:pt x="287" y="35"/>
                  </a:cubicBezTo>
                  <a:cubicBezTo>
                    <a:pt x="276" y="52"/>
                    <a:pt x="272" y="73"/>
                    <a:pt x="276" y="93"/>
                  </a:cubicBezTo>
                  <a:lnTo>
                    <a:pt x="316" y="287"/>
                  </a:lnTo>
                  <a:lnTo>
                    <a:pt x="316" y="287"/>
                  </a:lnTo>
                  <a:lnTo>
                    <a:pt x="106" y="209"/>
                  </a:lnTo>
                  <a:cubicBezTo>
                    <a:pt x="97" y="205"/>
                    <a:pt x="87" y="203"/>
                    <a:pt x="78" y="203"/>
                  </a:cubicBezTo>
                  <a:cubicBezTo>
                    <a:pt x="68" y="203"/>
                    <a:pt x="58" y="205"/>
                    <a:pt x="48" y="210"/>
                  </a:cubicBezTo>
                  <a:cubicBezTo>
                    <a:pt x="29" y="218"/>
                    <a:pt x="13" y="235"/>
                    <a:pt x="7" y="253"/>
                  </a:cubicBezTo>
                  <a:cubicBezTo>
                    <a:pt x="0" y="274"/>
                    <a:pt x="1" y="294"/>
                    <a:pt x="10" y="314"/>
                  </a:cubicBezTo>
                  <a:cubicBezTo>
                    <a:pt x="19" y="331"/>
                    <a:pt x="34" y="347"/>
                    <a:pt x="54" y="353"/>
                  </a:cubicBezTo>
                  <a:lnTo>
                    <a:pt x="437" y="494"/>
                  </a:lnTo>
                  <a:cubicBezTo>
                    <a:pt x="445" y="496"/>
                    <a:pt x="450" y="497"/>
                    <a:pt x="456" y="497"/>
                  </a:cubicBezTo>
                  <a:cubicBezTo>
                    <a:pt x="467" y="497"/>
                    <a:pt x="479" y="493"/>
                    <a:pt x="485" y="487"/>
                  </a:cubicBezTo>
                  <a:cubicBezTo>
                    <a:pt x="499" y="475"/>
                    <a:pt x="506" y="456"/>
                    <a:pt x="501" y="438"/>
                  </a:cubicBezTo>
                  <a:lnTo>
                    <a:pt x="425" y="62"/>
                  </a:lnTo>
                  <a:cubicBezTo>
                    <a:pt x="421" y="41"/>
                    <a:pt x="410" y="24"/>
                    <a:pt x="393" y="13"/>
                  </a:cubicBezTo>
                  <a:cubicBezTo>
                    <a:pt x="381" y="5"/>
                    <a:pt x="366" y="0"/>
                    <a:pt x="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6"/>
            <p:cNvSpPr/>
            <p:nvPr/>
          </p:nvSpPr>
          <p:spPr>
            <a:xfrm>
              <a:off x="1889495" y="3631993"/>
              <a:ext cx="15306" cy="14918"/>
            </a:xfrm>
            <a:custGeom>
              <a:rect b="b" l="l" r="r" t="t"/>
              <a:pathLst>
                <a:path extrusionOk="0" h="423" w="434">
                  <a:moveTo>
                    <a:pt x="318" y="0"/>
                  </a:moveTo>
                  <a:cubicBezTo>
                    <a:pt x="316" y="0"/>
                    <a:pt x="313" y="1"/>
                    <a:pt x="310" y="1"/>
                  </a:cubicBezTo>
                  <a:cubicBezTo>
                    <a:pt x="288" y="5"/>
                    <a:pt x="275" y="25"/>
                    <a:pt x="278" y="47"/>
                  </a:cubicBezTo>
                  <a:lnTo>
                    <a:pt x="326" y="286"/>
                  </a:lnTo>
                  <a:cubicBezTo>
                    <a:pt x="327" y="294"/>
                    <a:pt x="322" y="301"/>
                    <a:pt x="314" y="301"/>
                  </a:cubicBezTo>
                  <a:cubicBezTo>
                    <a:pt x="313" y="301"/>
                    <a:pt x="312" y="301"/>
                    <a:pt x="310" y="300"/>
                  </a:cubicBezTo>
                  <a:lnTo>
                    <a:pt x="58" y="206"/>
                  </a:lnTo>
                  <a:cubicBezTo>
                    <a:pt x="53" y="204"/>
                    <a:pt x="49" y="203"/>
                    <a:pt x="44" y="203"/>
                  </a:cubicBezTo>
                  <a:cubicBezTo>
                    <a:pt x="28" y="203"/>
                    <a:pt x="14" y="213"/>
                    <a:pt x="7" y="230"/>
                  </a:cubicBezTo>
                  <a:cubicBezTo>
                    <a:pt x="0" y="249"/>
                    <a:pt x="10" y="273"/>
                    <a:pt x="31" y="280"/>
                  </a:cubicBezTo>
                  <a:lnTo>
                    <a:pt x="416" y="422"/>
                  </a:lnTo>
                  <a:cubicBezTo>
                    <a:pt x="418" y="422"/>
                    <a:pt x="419" y="423"/>
                    <a:pt x="421" y="423"/>
                  </a:cubicBezTo>
                  <a:cubicBezTo>
                    <a:pt x="428" y="423"/>
                    <a:pt x="434" y="416"/>
                    <a:pt x="433" y="409"/>
                  </a:cubicBezTo>
                  <a:lnTo>
                    <a:pt x="357" y="32"/>
                  </a:lnTo>
                  <a:cubicBezTo>
                    <a:pt x="353" y="13"/>
                    <a:pt x="337" y="0"/>
                    <a:pt x="31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6"/>
            <p:cNvSpPr/>
            <p:nvPr/>
          </p:nvSpPr>
          <p:spPr>
            <a:xfrm>
              <a:off x="1888260" y="3630724"/>
              <a:ext cx="17881" cy="17563"/>
            </a:xfrm>
            <a:custGeom>
              <a:rect b="b" l="l" r="r" t="t"/>
              <a:pathLst>
                <a:path extrusionOk="0" h="498" w="507">
                  <a:moveTo>
                    <a:pt x="354" y="76"/>
                  </a:moveTo>
                  <a:lnTo>
                    <a:pt x="420" y="407"/>
                  </a:lnTo>
                  <a:lnTo>
                    <a:pt x="335" y="375"/>
                  </a:lnTo>
                  <a:lnTo>
                    <a:pt x="335" y="375"/>
                  </a:lnTo>
                  <a:cubicBezTo>
                    <a:pt x="340" y="376"/>
                    <a:pt x="345" y="377"/>
                    <a:pt x="350" y="377"/>
                  </a:cubicBezTo>
                  <a:cubicBezTo>
                    <a:pt x="362" y="377"/>
                    <a:pt x="374" y="373"/>
                    <a:pt x="383" y="364"/>
                  </a:cubicBezTo>
                  <a:cubicBezTo>
                    <a:pt x="397" y="352"/>
                    <a:pt x="404" y="333"/>
                    <a:pt x="399" y="316"/>
                  </a:cubicBezTo>
                  <a:lnTo>
                    <a:pt x="354" y="76"/>
                  </a:lnTo>
                  <a:close/>
                  <a:moveTo>
                    <a:pt x="351" y="1"/>
                  </a:moveTo>
                  <a:cubicBezTo>
                    <a:pt x="346" y="1"/>
                    <a:pt x="341" y="1"/>
                    <a:pt x="335" y="3"/>
                  </a:cubicBezTo>
                  <a:cubicBezTo>
                    <a:pt x="316" y="7"/>
                    <a:pt x="297" y="18"/>
                    <a:pt x="286" y="35"/>
                  </a:cubicBezTo>
                  <a:cubicBezTo>
                    <a:pt x="275" y="53"/>
                    <a:pt x="272" y="73"/>
                    <a:pt x="275" y="94"/>
                  </a:cubicBezTo>
                  <a:lnTo>
                    <a:pt x="316" y="286"/>
                  </a:lnTo>
                  <a:lnTo>
                    <a:pt x="316" y="286"/>
                  </a:lnTo>
                  <a:lnTo>
                    <a:pt x="106" y="209"/>
                  </a:lnTo>
                  <a:cubicBezTo>
                    <a:pt x="97" y="205"/>
                    <a:pt x="88" y="204"/>
                    <a:pt x="79" y="204"/>
                  </a:cubicBezTo>
                  <a:cubicBezTo>
                    <a:pt x="68" y="204"/>
                    <a:pt x="58" y="206"/>
                    <a:pt x="47" y="210"/>
                  </a:cubicBezTo>
                  <a:cubicBezTo>
                    <a:pt x="29" y="219"/>
                    <a:pt x="13" y="234"/>
                    <a:pt x="7" y="254"/>
                  </a:cubicBezTo>
                  <a:cubicBezTo>
                    <a:pt x="0" y="274"/>
                    <a:pt x="2" y="295"/>
                    <a:pt x="9" y="313"/>
                  </a:cubicBezTo>
                  <a:cubicBezTo>
                    <a:pt x="19" y="332"/>
                    <a:pt x="34" y="347"/>
                    <a:pt x="53" y="354"/>
                  </a:cubicBezTo>
                  <a:lnTo>
                    <a:pt x="437" y="495"/>
                  </a:lnTo>
                  <a:cubicBezTo>
                    <a:pt x="444" y="496"/>
                    <a:pt x="449" y="497"/>
                    <a:pt x="455" y="497"/>
                  </a:cubicBezTo>
                  <a:cubicBezTo>
                    <a:pt x="466" y="497"/>
                    <a:pt x="479" y="492"/>
                    <a:pt x="486" y="486"/>
                  </a:cubicBezTo>
                  <a:cubicBezTo>
                    <a:pt x="499" y="475"/>
                    <a:pt x="507" y="457"/>
                    <a:pt x="503" y="438"/>
                  </a:cubicBezTo>
                  <a:lnTo>
                    <a:pt x="426" y="62"/>
                  </a:lnTo>
                  <a:cubicBezTo>
                    <a:pt x="422" y="42"/>
                    <a:pt x="411" y="24"/>
                    <a:pt x="394" y="13"/>
                  </a:cubicBezTo>
                  <a:cubicBezTo>
                    <a:pt x="381" y="5"/>
                    <a:pt x="366" y="1"/>
                    <a:pt x="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6"/>
            <p:cNvSpPr/>
            <p:nvPr/>
          </p:nvSpPr>
          <p:spPr>
            <a:xfrm>
              <a:off x="1437477" y="3803038"/>
              <a:ext cx="143398" cy="203811"/>
            </a:xfrm>
            <a:custGeom>
              <a:rect b="b" l="l" r="r" t="t"/>
              <a:pathLst>
                <a:path extrusionOk="0" h="5779" w="4066">
                  <a:moveTo>
                    <a:pt x="48" y="1"/>
                  </a:moveTo>
                  <a:cubicBezTo>
                    <a:pt x="23" y="1"/>
                    <a:pt x="1" y="23"/>
                    <a:pt x="1" y="49"/>
                  </a:cubicBezTo>
                  <a:lnTo>
                    <a:pt x="1" y="5732"/>
                  </a:lnTo>
                  <a:cubicBezTo>
                    <a:pt x="1" y="5757"/>
                    <a:pt x="23" y="5779"/>
                    <a:pt x="48" y="5779"/>
                  </a:cubicBezTo>
                  <a:lnTo>
                    <a:pt x="4018" y="5779"/>
                  </a:lnTo>
                  <a:cubicBezTo>
                    <a:pt x="4044" y="5779"/>
                    <a:pt x="4064" y="5757"/>
                    <a:pt x="4066" y="5732"/>
                  </a:cubicBezTo>
                  <a:lnTo>
                    <a:pt x="4066" y="49"/>
                  </a:lnTo>
                  <a:cubicBezTo>
                    <a:pt x="4066" y="23"/>
                    <a:pt x="4044" y="1"/>
                    <a:pt x="40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6"/>
            <p:cNvSpPr/>
            <p:nvPr/>
          </p:nvSpPr>
          <p:spPr>
            <a:xfrm>
              <a:off x="1434761" y="3800393"/>
              <a:ext cx="148794" cy="209136"/>
            </a:xfrm>
            <a:custGeom>
              <a:rect b="b" l="l" r="r" t="t"/>
              <a:pathLst>
                <a:path extrusionOk="0" h="5930" w="4219">
                  <a:moveTo>
                    <a:pt x="3624" y="153"/>
                  </a:moveTo>
                  <a:cubicBezTo>
                    <a:pt x="3868" y="153"/>
                    <a:pt x="4067" y="352"/>
                    <a:pt x="4067" y="595"/>
                  </a:cubicBezTo>
                  <a:lnTo>
                    <a:pt x="4067" y="5336"/>
                  </a:lnTo>
                  <a:cubicBezTo>
                    <a:pt x="4067" y="5580"/>
                    <a:pt x="3868" y="5778"/>
                    <a:pt x="3624" y="5778"/>
                  </a:cubicBezTo>
                  <a:lnTo>
                    <a:pt x="595" y="5778"/>
                  </a:lnTo>
                  <a:cubicBezTo>
                    <a:pt x="352" y="5778"/>
                    <a:pt x="154" y="5580"/>
                    <a:pt x="154" y="5336"/>
                  </a:cubicBezTo>
                  <a:lnTo>
                    <a:pt x="154" y="595"/>
                  </a:lnTo>
                  <a:cubicBezTo>
                    <a:pt x="154" y="352"/>
                    <a:pt x="352" y="153"/>
                    <a:pt x="595" y="153"/>
                  </a:cubicBezTo>
                  <a:close/>
                  <a:moveTo>
                    <a:pt x="595" y="1"/>
                  </a:moveTo>
                  <a:cubicBezTo>
                    <a:pt x="268" y="1"/>
                    <a:pt x="1" y="267"/>
                    <a:pt x="1" y="595"/>
                  </a:cubicBezTo>
                  <a:lnTo>
                    <a:pt x="1" y="5336"/>
                  </a:lnTo>
                  <a:cubicBezTo>
                    <a:pt x="1" y="5664"/>
                    <a:pt x="268" y="5930"/>
                    <a:pt x="595" y="5930"/>
                  </a:cubicBezTo>
                  <a:lnTo>
                    <a:pt x="3624" y="5930"/>
                  </a:lnTo>
                  <a:cubicBezTo>
                    <a:pt x="3953" y="5930"/>
                    <a:pt x="4219" y="5664"/>
                    <a:pt x="4219" y="5336"/>
                  </a:cubicBezTo>
                  <a:lnTo>
                    <a:pt x="4219" y="595"/>
                  </a:lnTo>
                  <a:cubicBezTo>
                    <a:pt x="4219" y="267"/>
                    <a:pt x="3953" y="1"/>
                    <a:pt x="3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6"/>
            <p:cNvSpPr/>
            <p:nvPr/>
          </p:nvSpPr>
          <p:spPr>
            <a:xfrm>
              <a:off x="1188350" y="3799829"/>
              <a:ext cx="219082" cy="219117"/>
            </a:xfrm>
            <a:custGeom>
              <a:rect b="b" l="l" r="r" t="t"/>
              <a:pathLst>
                <a:path extrusionOk="0" h="6213" w="6212">
                  <a:moveTo>
                    <a:pt x="57" y="1"/>
                  </a:moveTo>
                  <a:cubicBezTo>
                    <a:pt x="25" y="1"/>
                    <a:pt x="0" y="27"/>
                    <a:pt x="0" y="58"/>
                  </a:cubicBezTo>
                  <a:lnTo>
                    <a:pt x="0" y="6156"/>
                  </a:lnTo>
                  <a:cubicBezTo>
                    <a:pt x="0" y="6187"/>
                    <a:pt x="25" y="6212"/>
                    <a:pt x="57" y="6212"/>
                  </a:cubicBezTo>
                  <a:lnTo>
                    <a:pt x="6154" y="6212"/>
                  </a:lnTo>
                  <a:cubicBezTo>
                    <a:pt x="6186" y="6212"/>
                    <a:pt x="6212" y="6188"/>
                    <a:pt x="6212" y="6157"/>
                  </a:cubicBezTo>
                  <a:lnTo>
                    <a:pt x="6212" y="58"/>
                  </a:lnTo>
                  <a:cubicBezTo>
                    <a:pt x="6212" y="27"/>
                    <a:pt x="6186" y="1"/>
                    <a:pt x="6154" y="1"/>
                  </a:cubicBez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6"/>
            <p:cNvSpPr/>
            <p:nvPr/>
          </p:nvSpPr>
          <p:spPr>
            <a:xfrm>
              <a:off x="1185670" y="3797219"/>
              <a:ext cx="224442" cy="224407"/>
            </a:xfrm>
            <a:custGeom>
              <a:rect b="b" l="l" r="r" t="t"/>
              <a:pathLst>
                <a:path extrusionOk="0" h="6363" w="6364">
                  <a:moveTo>
                    <a:pt x="5667" y="153"/>
                  </a:moveTo>
                  <a:cubicBezTo>
                    <a:pt x="5966" y="153"/>
                    <a:pt x="6211" y="395"/>
                    <a:pt x="6211" y="696"/>
                  </a:cubicBezTo>
                  <a:lnTo>
                    <a:pt x="6211" y="5667"/>
                  </a:lnTo>
                  <a:cubicBezTo>
                    <a:pt x="6211" y="5965"/>
                    <a:pt x="5968" y="6210"/>
                    <a:pt x="5667" y="6210"/>
                  </a:cubicBezTo>
                  <a:lnTo>
                    <a:pt x="697" y="6210"/>
                  </a:lnTo>
                  <a:cubicBezTo>
                    <a:pt x="398" y="6210"/>
                    <a:pt x="153" y="5968"/>
                    <a:pt x="153" y="5667"/>
                  </a:cubicBezTo>
                  <a:lnTo>
                    <a:pt x="153" y="696"/>
                  </a:lnTo>
                  <a:cubicBezTo>
                    <a:pt x="153" y="397"/>
                    <a:pt x="396" y="153"/>
                    <a:pt x="697" y="153"/>
                  </a:cubicBezTo>
                  <a:close/>
                  <a:moveTo>
                    <a:pt x="697" y="1"/>
                  </a:moveTo>
                  <a:cubicBezTo>
                    <a:pt x="312" y="1"/>
                    <a:pt x="0" y="312"/>
                    <a:pt x="0" y="696"/>
                  </a:cubicBezTo>
                  <a:lnTo>
                    <a:pt x="0" y="5667"/>
                  </a:lnTo>
                  <a:cubicBezTo>
                    <a:pt x="0" y="6050"/>
                    <a:pt x="312" y="6362"/>
                    <a:pt x="697" y="6362"/>
                  </a:cubicBezTo>
                  <a:lnTo>
                    <a:pt x="5667" y="6362"/>
                  </a:lnTo>
                  <a:cubicBezTo>
                    <a:pt x="6051" y="6362"/>
                    <a:pt x="6364" y="6050"/>
                    <a:pt x="6364" y="5667"/>
                  </a:cubicBezTo>
                  <a:lnTo>
                    <a:pt x="6364" y="696"/>
                  </a:lnTo>
                  <a:cubicBezTo>
                    <a:pt x="6364" y="313"/>
                    <a:pt x="6052" y="1"/>
                    <a:pt x="5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6"/>
            <p:cNvSpPr/>
            <p:nvPr/>
          </p:nvSpPr>
          <p:spPr>
            <a:xfrm>
              <a:off x="1244354" y="3868177"/>
              <a:ext cx="110952" cy="82455"/>
            </a:xfrm>
            <a:custGeom>
              <a:rect b="b" l="l" r="r" t="t"/>
              <a:pathLst>
                <a:path extrusionOk="0" h="2338" w="3146">
                  <a:moveTo>
                    <a:pt x="28" y="1"/>
                  </a:moveTo>
                  <a:cubicBezTo>
                    <a:pt x="12" y="1"/>
                    <a:pt x="0" y="12"/>
                    <a:pt x="0" y="29"/>
                  </a:cubicBezTo>
                  <a:lnTo>
                    <a:pt x="0" y="2309"/>
                  </a:lnTo>
                  <a:cubicBezTo>
                    <a:pt x="0" y="2325"/>
                    <a:pt x="12" y="2337"/>
                    <a:pt x="28" y="2337"/>
                  </a:cubicBezTo>
                  <a:lnTo>
                    <a:pt x="3116" y="2337"/>
                  </a:lnTo>
                  <a:cubicBezTo>
                    <a:pt x="3132" y="2337"/>
                    <a:pt x="3146" y="2325"/>
                    <a:pt x="3146" y="2309"/>
                  </a:cubicBezTo>
                  <a:lnTo>
                    <a:pt x="3146" y="29"/>
                  </a:lnTo>
                  <a:cubicBezTo>
                    <a:pt x="3146" y="12"/>
                    <a:pt x="3132" y="1"/>
                    <a:pt x="3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6"/>
            <p:cNvSpPr/>
            <p:nvPr/>
          </p:nvSpPr>
          <p:spPr>
            <a:xfrm>
              <a:off x="1241604" y="3865496"/>
              <a:ext cx="116418" cy="87851"/>
            </a:xfrm>
            <a:custGeom>
              <a:rect b="b" l="l" r="r" t="t"/>
              <a:pathLst>
                <a:path extrusionOk="0" h="2491" w="3301">
                  <a:moveTo>
                    <a:pt x="2911" y="154"/>
                  </a:moveTo>
                  <a:cubicBezTo>
                    <a:pt x="3041" y="154"/>
                    <a:pt x="3147" y="260"/>
                    <a:pt x="3147" y="391"/>
                  </a:cubicBezTo>
                  <a:lnTo>
                    <a:pt x="3147" y="2100"/>
                  </a:lnTo>
                  <a:cubicBezTo>
                    <a:pt x="3147" y="2231"/>
                    <a:pt x="3041" y="2337"/>
                    <a:pt x="2911" y="2337"/>
                  </a:cubicBezTo>
                  <a:lnTo>
                    <a:pt x="390" y="2337"/>
                  </a:lnTo>
                  <a:cubicBezTo>
                    <a:pt x="260" y="2337"/>
                    <a:pt x="154" y="2231"/>
                    <a:pt x="154" y="2100"/>
                  </a:cubicBezTo>
                  <a:lnTo>
                    <a:pt x="154" y="391"/>
                  </a:lnTo>
                  <a:cubicBezTo>
                    <a:pt x="154" y="260"/>
                    <a:pt x="260" y="154"/>
                    <a:pt x="390" y="154"/>
                  </a:cubicBezTo>
                  <a:close/>
                  <a:moveTo>
                    <a:pt x="390" y="0"/>
                  </a:moveTo>
                  <a:cubicBezTo>
                    <a:pt x="176" y="0"/>
                    <a:pt x="1" y="175"/>
                    <a:pt x="1" y="391"/>
                  </a:cubicBezTo>
                  <a:lnTo>
                    <a:pt x="1" y="2100"/>
                  </a:lnTo>
                  <a:cubicBezTo>
                    <a:pt x="1" y="2315"/>
                    <a:pt x="176" y="2490"/>
                    <a:pt x="390" y="2490"/>
                  </a:cubicBezTo>
                  <a:lnTo>
                    <a:pt x="2911" y="2490"/>
                  </a:lnTo>
                  <a:cubicBezTo>
                    <a:pt x="3126" y="2490"/>
                    <a:pt x="3300" y="2315"/>
                    <a:pt x="3301" y="2100"/>
                  </a:cubicBezTo>
                  <a:lnTo>
                    <a:pt x="3301" y="391"/>
                  </a:lnTo>
                  <a:cubicBezTo>
                    <a:pt x="3301" y="175"/>
                    <a:pt x="3126" y="0"/>
                    <a:pt x="2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6"/>
            <p:cNvSpPr/>
            <p:nvPr/>
          </p:nvSpPr>
          <p:spPr>
            <a:xfrm>
              <a:off x="1244354" y="3879250"/>
              <a:ext cx="110987" cy="30471"/>
            </a:xfrm>
            <a:custGeom>
              <a:rect b="b" l="l" r="r" t="t"/>
              <a:pathLst>
                <a:path extrusionOk="0" h="864" w="3147">
                  <a:moveTo>
                    <a:pt x="0" y="1"/>
                  </a:moveTo>
                  <a:lnTo>
                    <a:pt x="1271" y="769"/>
                  </a:lnTo>
                  <a:cubicBezTo>
                    <a:pt x="1374" y="832"/>
                    <a:pt x="1491" y="864"/>
                    <a:pt x="1607" y="864"/>
                  </a:cubicBezTo>
                  <a:cubicBezTo>
                    <a:pt x="1729" y="864"/>
                    <a:pt x="1851" y="829"/>
                    <a:pt x="1958" y="761"/>
                  </a:cubicBezTo>
                  <a:lnTo>
                    <a:pt x="3147" y="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6"/>
            <p:cNvSpPr/>
            <p:nvPr/>
          </p:nvSpPr>
          <p:spPr>
            <a:xfrm>
              <a:off x="1242873" y="3876958"/>
              <a:ext cx="113879" cy="35409"/>
            </a:xfrm>
            <a:custGeom>
              <a:rect b="b" l="l" r="r" t="t"/>
              <a:pathLst>
                <a:path extrusionOk="0" h="1004" w="3229">
                  <a:moveTo>
                    <a:pt x="80" y="0"/>
                  </a:moveTo>
                  <a:lnTo>
                    <a:pt x="1" y="131"/>
                  </a:lnTo>
                  <a:lnTo>
                    <a:pt x="1271" y="899"/>
                  </a:lnTo>
                  <a:cubicBezTo>
                    <a:pt x="1387" y="969"/>
                    <a:pt x="1517" y="1004"/>
                    <a:pt x="1647" y="1004"/>
                  </a:cubicBezTo>
                  <a:cubicBezTo>
                    <a:pt x="1785" y="1004"/>
                    <a:pt x="1921" y="966"/>
                    <a:pt x="2040" y="889"/>
                  </a:cubicBezTo>
                  <a:lnTo>
                    <a:pt x="3229" y="131"/>
                  </a:lnTo>
                  <a:lnTo>
                    <a:pt x="3146" y="3"/>
                  </a:lnTo>
                  <a:lnTo>
                    <a:pt x="1957" y="762"/>
                  </a:lnTo>
                  <a:cubicBezTo>
                    <a:pt x="1863" y="822"/>
                    <a:pt x="1756" y="852"/>
                    <a:pt x="1648" y="852"/>
                  </a:cubicBezTo>
                  <a:cubicBezTo>
                    <a:pt x="1545" y="852"/>
                    <a:pt x="1441" y="824"/>
                    <a:pt x="1350" y="769"/>
                  </a:cubicBezTo>
                  <a:lnTo>
                    <a:pt x="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6"/>
            <p:cNvSpPr/>
            <p:nvPr/>
          </p:nvSpPr>
          <p:spPr>
            <a:xfrm>
              <a:off x="1274084" y="3601170"/>
              <a:ext cx="304923" cy="164347"/>
            </a:xfrm>
            <a:custGeom>
              <a:rect b="b" l="l" r="r" t="t"/>
              <a:pathLst>
                <a:path extrusionOk="0" h="4660" w="8646">
                  <a:moveTo>
                    <a:pt x="22" y="0"/>
                  </a:moveTo>
                  <a:cubicBezTo>
                    <a:pt x="10" y="0"/>
                    <a:pt x="1" y="9"/>
                    <a:pt x="1" y="22"/>
                  </a:cubicBezTo>
                  <a:lnTo>
                    <a:pt x="1" y="4638"/>
                  </a:lnTo>
                  <a:cubicBezTo>
                    <a:pt x="1" y="4650"/>
                    <a:pt x="10" y="4660"/>
                    <a:pt x="22" y="4660"/>
                  </a:cubicBezTo>
                  <a:lnTo>
                    <a:pt x="8624" y="4660"/>
                  </a:lnTo>
                  <a:cubicBezTo>
                    <a:pt x="8636" y="4660"/>
                    <a:pt x="8645" y="4650"/>
                    <a:pt x="8645" y="4638"/>
                  </a:cubicBezTo>
                  <a:lnTo>
                    <a:pt x="8645" y="22"/>
                  </a:lnTo>
                  <a:cubicBezTo>
                    <a:pt x="8645" y="9"/>
                    <a:pt x="8636" y="0"/>
                    <a:pt x="86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6"/>
            <p:cNvSpPr/>
            <p:nvPr/>
          </p:nvSpPr>
          <p:spPr>
            <a:xfrm>
              <a:off x="1271404" y="3598419"/>
              <a:ext cx="310319" cy="169778"/>
            </a:xfrm>
            <a:custGeom>
              <a:rect b="b" l="l" r="r" t="t"/>
              <a:pathLst>
                <a:path extrusionOk="0" h="4814" w="8799">
                  <a:moveTo>
                    <a:pt x="8481" y="154"/>
                  </a:moveTo>
                  <a:cubicBezTo>
                    <a:pt x="8572" y="154"/>
                    <a:pt x="8647" y="228"/>
                    <a:pt x="8647" y="320"/>
                  </a:cubicBezTo>
                  <a:lnTo>
                    <a:pt x="8647" y="4498"/>
                  </a:lnTo>
                  <a:cubicBezTo>
                    <a:pt x="8647" y="4588"/>
                    <a:pt x="8572" y="4663"/>
                    <a:pt x="8481" y="4663"/>
                  </a:cubicBezTo>
                  <a:lnTo>
                    <a:pt x="319" y="4663"/>
                  </a:lnTo>
                  <a:cubicBezTo>
                    <a:pt x="228" y="4663"/>
                    <a:pt x="153" y="4588"/>
                    <a:pt x="153" y="4498"/>
                  </a:cubicBezTo>
                  <a:lnTo>
                    <a:pt x="153" y="320"/>
                  </a:lnTo>
                  <a:cubicBezTo>
                    <a:pt x="153" y="228"/>
                    <a:pt x="228" y="154"/>
                    <a:pt x="319" y="154"/>
                  </a:cubicBezTo>
                  <a:close/>
                  <a:moveTo>
                    <a:pt x="319" y="0"/>
                  </a:moveTo>
                  <a:cubicBezTo>
                    <a:pt x="143" y="0"/>
                    <a:pt x="0" y="144"/>
                    <a:pt x="0" y="319"/>
                  </a:cubicBezTo>
                  <a:lnTo>
                    <a:pt x="0" y="4497"/>
                  </a:lnTo>
                  <a:cubicBezTo>
                    <a:pt x="0" y="4671"/>
                    <a:pt x="143" y="4814"/>
                    <a:pt x="319" y="4814"/>
                  </a:cubicBezTo>
                  <a:lnTo>
                    <a:pt x="8481" y="4814"/>
                  </a:lnTo>
                  <a:cubicBezTo>
                    <a:pt x="8656" y="4814"/>
                    <a:pt x="8799" y="4671"/>
                    <a:pt x="8799" y="4497"/>
                  </a:cubicBezTo>
                  <a:lnTo>
                    <a:pt x="8799" y="319"/>
                  </a:lnTo>
                  <a:cubicBezTo>
                    <a:pt x="8799" y="144"/>
                    <a:pt x="8656" y="0"/>
                    <a:pt x="8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6"/>
            <p:cNvSpPr/>
            <p:nvPr/>
          </p:nvSpPr>
          <p:spPr>
            <a:xfrm>
              <a:off x="1324340" y="3650826"/>
              <a:ext cx="101888" cy="5431"/>
            </a:xfrm>
            <a:custGeom>
              <a:rect b="b" l="l" r="r" t="t"/>
              <a:pathLst>
                <a:path extrusionOk="0" h="154" w="2889">
                  <a:moveTo>
                    <a:pt x="77" y="1"/>
                  </a:moveTo>
                  <a:cubicBezTo>
                    <a:pt x="35" y="1"/>
                    <a:pt x="0" y="35"/>
                    <a:pt x="0" y="77"/>
                  </a:cubicBezTo>
                  <a:cubicBezTo>
                    <a:pt x="0" y="119"/>
                    <a:pt x="35" y="153"/>
                    <a:pt x="77" y="153"/>
                  </a:cubicBezTo>
                  <a:lnTo>
                    <a:pt x="2812" y="153"/>
                  </a:lnTo>
                  <a:cubicBezTo>
                    <a:pt x="2853" y="153"/>
                    <a:pt x="2888" y="119"/>
                    <a:pt x="2888" y="77"/>
                  </a:cubicBezTo>
                  <a:cubicBezTo>
                    <a:pt x="2888" y="35"/>
                    <a:pt x="2853" y="1"/>
                    <a:pt x="2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6"/>
            <p:cNvSpPr/>
            <p:nvPr/>
          </p:nvSpPr>
          <p:spPr>
            <a:xfrm>
              <a:off x="1445835" y="3650826"/>
              <a:ext cx="91413" cy="5431"/>
            </a:xfrm>
            <a:custGeom>
              <a:rect b="b" l="l" r="r" t="t"/>
              <a:pathLst>
                <a:path extrusionOk="0" h="154" w="2592">
                  <a:moveTo>
                    <a:pt x="77" y="1"/>
                  </a:moveTo>
                  <a:cubicBezTo>
                    <a:pt x="36" y="1"/>
                    <a:pt x="1" y="35"/>
                    <a:pt x="1" y="77"/>
                  </a:cubicBezTo>
                  <a:cubicBezTo>
                    <a:pt x="1" y="119"/>
                    <a:pt x="36" y="153"/>
                    <a:pt x="77" y="153"/>
                  </a:cubicBezTo>
                  <a:lnTo>
                    <a:pt x="2515" y="153"/>
                  </a:lnTo>
                  <a:cubicBezTo>
                    <a:pt x="2557" y="153"/>
                    <a:pt x="2592" y="119"/>
                    <a:pt x="2591" y="77"/>
                  </a:cubicBezTo>
                  <a:cubicBezTo>
                    <a:pt x="2591" y="35"/>
                    <a:pt x="2557" y="1"/>
                    <a:pt x="25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6"/>
            <p:cNvSpPr/>
            <p:nvPr/>
          </p:nvSpPr>
          <p:spPr>
            <a:xfrm>
              <a:off x="1324340" y="3702774"/>
              <a:ext cx="91378" cy="5396"/>
            </a:xfrm>
            <a:custGeom>
              <a:rect b="b" l="l" r="r" t="t"/>
              <a:pathLst>
                <a:path extrusionOk="0" h="153" w="2591">
                  <a:moveTo>
                    <a:pt x="77" y="1"/>
                  </a:moveTo>
                  <a:cubicBezTo>
                    <a:pt x="35" y="1"/>
                    <a:pt x="0" y="34"/>
                    <a:pt x="0" y="77"/>
                  </a:cubicBezTo>
                  <a:cubicBezTo>
                    <a:pt x="0" y="119"/>
                    <a:pt x="35" y="153"/>
                    <a:pt x="77" y="153"/>
                  </a:cubicBezTo>
                  <a:lnTo>
                    <a:pt x="2514" y="153"/>
                  </a:lnTo>
                  <a:cubicBezTo>
                    <a:pt x="2557" y="153"/>
                    <a:pt x="2590" y="117"/>
                    <a:pt x="2590" y="77"/>
                  </a:cubicBezTo>
                  <a:cubicBezTo>
                    <a:pt x="2590" y="34"/>
                    <a:pt x="2557" y="1"/>
                    <a:pt x="25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6"/>
            <p:cNvSpPr/>
            <p:nvPr/>
          </p:nvSpPr>
          <p:spPr>
            <a:xfrm>
              <a:off x="1405701" y="3675336"/>
              <a:ext cx="91343" cy="5396"/>
            </a:xfrm>
            <a:custGeom>
              <a:rect b="b" l="l" r="r" t="t"/>
              <a:pathLst>
                <a:path extrusionOk="0" h="153" w="2590">
                  <a:moveTo>
                    <a:pt x="77" y="0"/>
                  </a:moveTo>
                  <a:cubicBezTo>
                    <a:pt x="35" y="0"/>
                    <a:pt x="1" y="34"/>
                    <a:pt x="1" y="77"/>
                  </a:cubicBezTo>
                  <a:cubicBezTo>
                    <a:pt x="1" y="118"/>
                    <a:pt x="35" y="153"/>
                    <a:pt x="77" y="153"/>
                  </a:cubicBezTo>
                  <a:lnTo>
                    <a:pt x="2514" y="153"/>
                  </a:lnTo>
                  <a:cubicBezTo>
                    <a:pt x="2556" y="153"/>
                    <a:pt x="2590" y="118"/>
                    <a:pt x="2590" y="77"/>
                  </a:cubicBezTo>
                  <a:cubicBezTo>
                    <a:pt x="2590" y="34"/>
                    <a:pt x="2556" y="0"/>
                    <a:pt x="25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6"/>
            <p:cNvSpPr/>
            <p:nvPr/>
          </p:nvSpPr>
          <p:spPr>
            <a:xfrm>
              <a:off x="1324340" y="3675336"/>
              <a:ext cx="61859" cy="5396"/>
            </a:xfrm>
            <a:custGeom>
              <a:rect b="b" l="l" r="r" t="t"/>
              <a:pathLst>
                <a:path extrusionOk="0" h="153" w="1754">
                  <a:moveTo>
                    <a:pt x="77" y="0"/>
                  </a:moveTo>
                  <a:cubicBezTo>
                    <a:pt x="35" y="0"/>
                    <a:pt x="0" y="34"/>
                    <a:pt x="0" y="77"/>
                  </a:cubicBezTo>
                  <a:cubicBezTo>
                    <a:pt x="0" y="118"/>
                    <a:pt x="35" y="153"/>
                    <a:pt x="77" y="153"/>
                  </a:cubicBezTo>
                  <a:lnTo>
                    <a:pt x="1677" y="153"/>
                  </a:lnTo>
                  <a:cubicBezTo>
                    <a:pt x="1720" y="153"/>
                    <a:pt x="1754" y="118"/>
                    <a:pt x="1754" y="77"/>
                  </a:cubicBezTo>
                  <a:cubicBezTo>
                    <a:pt x="1754" y="34"/>
                    <a:pt x="1720" y="0"/>
                    <a:pt x="16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6"/>
            <p:cNvSpPr/>
            <p:nvPr/>
          </p:nvSpPr>
          <p:spPr>
            <a:xfrm>
              <a:off x="1436771" y="3702774"/>
              <a:ext cx="40064" cy="5396"/>
            </a:xfrm>
            <a:custGeom>
              <a:rect b="b" l="l" r="r" t="t"/>
              <a:pathLst>
                <a:path extrusionOk="0" h="153" w="1136">
                  <a:moveTo>
                    <a:pt x="76" y="1"/>
                  </a:moveTo>
                  <a:cubicBezTo>
                    <a:pt x="34" y="1"/>
                    <a:pt x="0" y="34"/>
                    <a:pt x="0" y="77"/>
                  </a:cubicBezTo>
                  <a:cubicBezTo>
                    <a:pt x="0" y="119"/>
                    <a:pt x="34" y="153"/>
                    <a:pt x="76" y="153"/>
                  </a:cubicBezTo>
                  <a:lnTo>
                    <a:pt x="1060" y="153"/>
                  </a:lnTo>
                  <a:cubicBezTo>
                    <a:pt x="1102" y="153"/>
                    <a:pt x="1136" y="117"/>
                    <a:pt x="1136" y="77"/>
                  </a:cubicBezTo>
                  <a:cubicBezTo>
                    <a:pt x="1136" y="34"/>
                    <a:pt x="1102" y="1"/>
                    <a:pt x="1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6"/>
            <p:cNvSpPr/>
            <p:nvPr/>
          </p:nvSpPr>
          <p:spPr>
            <a:xfrm>
              <a:off x="1274084" y="3359485"/>
              <a:ext cx="304923" cy="204022"/>
            </a:xfrm>
            <a:custGeom>
              <a:rect b="b" l="l" r="r" t="t"/>
              <a:pathLst>
                <a:path extrusionOk="0" h="5785" w="8646">
                  <a:moveTo>
                    <a:pt x="22" y="1"/>
                  </a:moveTo>
                  <a:cubicBezTo>
                    <a:pt x="10" y="1"/>
                    <a:pt x="1" y="9"/>
                    <a:pt x="1" y="22"/>
                  </a:cubicBezTo>
                  <a:lnTo>
                    <a:pt x="1" y="5763"/>
                  </a:lnTo>
                  <a:cubicBezTo>
                    <a:pt x="1" y="5775"/>
                    <a:pt x="10" y="5785"/>
                    <a:pt x="22" y="5785"/>
                  </a:cubicBezTo>
                  <a:lnTo>
                    <a:pt x="8624" y="5785"/>
                  </a:lnTo>
                  <a:cubicBezTo>
                    <a:pt x="8636" y="5785"/>
                    <a:pt x="8645" y="5775"/>
                    <a:pt x="8645" y="5763"/>
                  </a:cubicBezTo>
                  <a:lnTo>
                    <a:pt x="8645" y="22"/>
                  </a:lnTo>
                  <a:cubicBezTo>
                    <a:pt x="8645" y="9"/>
                    <a:pt x="8636" y="1"/>
                    <a:pt x="86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6"/>
            <p:cNvSpPr/>
            <p:nvPr/>
          </p:nvSpPr>
          <p:spPr>
            <a:xfrm>
              <a:off x="1271404" y="3356840"/>
              <a:ext cx="310319" cy="209418"/>
            </a:xfrm>
            <a:custGeom>
              <a:rect b="b" l="l" r="r" t="t"/>
              <a:pathLst>
                <a:path extrusionOk="0" h="5938" w="8799">
                  <a:moveTo>
                    <a:pt x="8481" y="152"/>
                  </a:moveTo>
                  <a:cubicBezTo>
                    <a:pt x="8572" y="152"/>
                    <a:pt x="8647" y="226"/>
                    <a:pt x="8647" y="317"/>
                  </a:cubicBezTo>
                  <a:lnTo>
                    <a:pt x="8647" y="5619"/>
                  </a:lnTo>
                  <a:cubicBezTo>
                    <a:pt x="8647" y="5709"/>
                    <a:pt x="8572" y="5784"/>
                    <a:pt x="8481" y="5784"/>
                  </a:cubicBezTo>
                  <a:lnTo>
                    <a:pt x="319" y="5784"/>
                  </a:lnTo>
                  <a:cubicBezTo>
                    <a:pt x="228" y="5784"/>
                    <a:pt x="153" y="5709"/>
                    <a:pt x="153" y="5619"/>
                  </a:cubicBezTo>
                  <a:lnTo>
                    <a:pt x="153" y="317"/>
                  </a:lnTo>
                  <a:cubicBezTo>
                    <a:pt x="153" y="226"/>
                    <a:pt x="228" y="152"/>
                    <a:pt x="319" y="152"/>
                  </a:cubicBezTo>
                  <a:close/>
                  <a:moveTo>
                    <a:pt x="319" y="1"/>
                  </a:moveTo>
                  <a:cubicBezTo>
                    <a:pt x="143" y="1"/>
                    <a:pt x="0" y="143"/>
                    <a:pt x="0" y="318"/>
                  </a:cubicBezTo>
                  <a:lnTo>
                    <a:pt x="0" y="5620"/>
                  </a:lnTo>
                  <a:cubicBezTo>
                    <a:pt x="0" y="5795"/>
                    <a:pt x="143" y="5937"/>
                    <a:pt x="319" y="5937"/>
                  </a:cubicBezTo>
                  <a:lnTo>
                    <a:pt x="8481" y="5937"/>
                  </a:lnTo>
                  <a:cubicBezTo>
                    <a:pt x="8656" y="5937"/>
                    <a:pt x="8799" y="5795"/>
                    <a:pt x="8799" y="5620"/>
                  </a:cubicBezTo>
                  <a:lnTo>
                    <a:pt x="8799" y="318"/>
                  </a:lnTo>
                  <a:cubicBezTo>
                    <a:pt x="8799" y="143"/>
                    <a:pt x="8656" y="1"/>
                    <a:pt x="84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6"/>
            <p:cNvSpPr/>
            <p:nvPr/>
          </p:nvSpPr>
          <p:spPr>
            <a:xfrm>
              <a:off x="1490272" y="3369077"/>
              <a:ext cx="15870" cy="15835"/>
            </a:xfrm>
            <a:custGeom>
              <a:rect b="b" l="l" r="r" t="t"/>
              <a:pathLst>
                <a:path extrusionOk="0" h="449" w="450">
                  <a:moveTo>
                    <a:pt x="224" y="153"/>
                  </a:moveTo>
                  <a:cubicBezTo>
                    <a:pt x="265" y="153"/>
                    <a:pt x="297" y="183"/>
                    <a:pt x="297" y="224"/>
                  </a:cubicBezTo>
                  <a:cubicBezTo>
                    <a:pt x="297" y="263"/>
                    <a:pt x="265" y="296"/>
                    <a:pt x="224" y="296"/>
                  </a:cubicBezTo>
                  <a:cubicBezTo>
                    <a:pt x="185" y="296"/>
                    <a:pt x="153" y="263"/>
                    <a:pt x="153" y="224"/>
                  </a:cubicBezTo>
                  <a:cubicBezTo>
                    <a:pt x="153" y="185"/>
                    <a:pt x="185" y="153"/>
                    <a:pt x="224" y="153"/>
                  </a:cubicBezTo>
                  <a:close/>
                  <a:moveTo>
                    <a:pt x="224" y="0"/>
                  </a:moveTo>
                  <a:cubicBezTo>
                    <a:pt x="102" y="0"/>
                    <a:pt x="0" y="100"/>
                    <a:pt x="0" y="224"/>
                  </a:cubicBezTo>
                  <a:cubicBezTo>
                    <a:pt x="0" y="348"/>
                    <a:pt x="102" y="448"/>
                    <a:pt x="224" y="448"/>
                  </a:cubicBezTo>
                  <a:cubicBezTo>
                    <a:pt x="348" y="448"/>
                    <a:pt x="449" y="348"/>
                    <a:pt x="449" y="224"/>
                  </a:cubicBezTo>
                  <a:cubicBezTo>
                    <a:pt x="449" y="100"/>
                    <a:pt x="348" y="0"/>
                    <a:pt x="2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6"/>
            <p:cNvSpPr/>
            <p:nvPr/>
          </p:nvSpPr>
          <p:spPr>
            <a:xfrm>
              <a:off x="1521271" y="3369077"/>
              <a:ext cx="15835" cy="15835"/>
            </a:xfrm>
            <a:custGeom>
              <a:rect b="b" l="l" r="r" t="t"/>
              <a:pathLst>
                <a:path extrusionOk="0" h="449" w="449">
                  <a:moveTo>
                    <a:pt x="225" y="153"/>
                  </a:moveTo>
                  <a:cubicBezTo>
                    <a:pt x="264" y="153"/>
                    <a:pt x="296" y="183"/>
                    <a:pt x="296" y="224"/>
                  </a:cubicBezTo>
                  <a:cubicBezTo>
                    <a:pt x="296" y="263"/>
                    <a:pt x="264" y="296"/>
                    <a:pt x="225" y="296"/>
                  </a:cubicBezTo>
                  <a:cubicBezTo>
                    <a:pt x="186" y="296"/>
                    <a:pt x="153" y="263"/>
                    <a:pt x="153" y="224"/>
                  </a:cubicBezTo>
                  <a:cubicBezTo>
                    <a:pt x="153" y="185"/>
                    <a:pt x="186" y="153"/>
                    <a:pt x="225" y="153"/>
                  </a:cubicBezTo>
                  <a:close/>
                  <a:moveTo>
                    <a:pt x="225" y="0"/>
                  </a:moveTo>
                  <a:cubicBezTo>
                    <a:pt x="101" y="0"/>
                    <a:pt x="1" y="100"/>
                    <a:pt x="1" y="224"/>
                  </a:cubicBezTo>
                  <a:cubicBezTo>
                    <a:pt x="1" y="348"/>
                    <a:pt x="101" y="448"/>
                    <a:pt x="225" y="448"/>
                  </a:cubicBezTo>
                  <a:cubicBezTo>
                    <a:pt x="349" y="448"/>
                    <a:pt x="449" y="348"/>
                    <a:pt x="449" y="224"/>
                  </a:cubicBezTo>
                  <a:cubicBezTo>
                    <a:pt x="449" y="100"/>
                    <a:pt x="349" y="0"/>
                    <a:pt x="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6"/>
            <p:cNvSpPr/>
            <p:nvPr/>
          </p:nvSpPr>
          <p:spPr>
            <a:xfrm>
              <a:off x="1552412" y="3369077"/>
              <a:ext cx="15870" cy="15835"/>
            </a:xfrm>
            <a:custGeom>
              <a:rect b="b" l="l" r="r" t="t"/>
              <a:pathLst>
                <a:path extrusionOk="0" h="449" w="450">
                  <a:moveTo>
                    <a:pt x="225" y="153"/>
                  </a:moveTo>
                  <a:cubicBezTo>
                    <a:pt x="264" y="153"/>
                    <a:pt x="297" y="183"/>
                    <a:pt x="297" y="224"/>
                  </a:cubicBezTo>
                  <a:cubicBezTo>
                    <a:pt x="297" y="263"/>
                    <a:pt x="264" y="296"/>
                    <a:pt x="225" y="296"/>
                  </a:cubicBezTo>
                  <a:cubicBezTo>
                    <a:pt x="185" y="296"/>
                    <a:pt x="152" y="263"/>
                    <a:pt x="152" y="224"/>
                  </a:cubicBezTo>
                  <a:cubicBezTo>
                    <a:pt x="152" y="185"/>
                    <a:pt x="185" y="153"/>
                    <a:pt x="225" y="153"/>
                  </a:cubicBezTo>
                  <a:close/>
                  <a:moveTo>
                    <a:pt x="225" y="0"/>
                  </a:moveTo>
                  <a:cubicBezTo>
                    <a:pt x="101" y="0"/>
                    <a:pt x="0" y="100"/>
                    <a:pt x="0" y="224"/>
                  </a:cubicBezTo>
                  <a:cubicBezTo>
                    <a:pt x="0" y="348"/>
                    <a:pt x="101" y="448"/>
                    <a:pt x="225" y="448"/>
                  </a:cubicBezTo>
                  <a:cubicBezTo>
                    <a:pt x="348" y="448"/>
                    <a:pt x="449" y="348"/>
                    <a:pt x="449" y="224"/>
                  </a:cubicBezTo>
                  <a:cubicBezTo>
                    <a:pt x="449" y="100"/>
                    <a:pt x="348" y="0"/>
                    <a:pt x="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6"/>
            <p:cNvSpPr/>
            <p:nvPr/>
          </p:nvSpPr>
          <p:spPr>
            <a:xfrm>
              <a:off x="1349485" y="3394258"/>
              <a:ext cx="154965" cy="141176"/>
            </a:xfrm>
            <a:custGeom>
              <a:rect b="b" l="l" r="r" t="t"/>
              <a:pathLst>
                <a:path extrusionOk="0" h="4003" w="4394">
                  <a:moveTo>
                    <a:pt x="2197" y="0"/>
                  </a:moveTo>
                  <a:cubicBezTo>
                    <a:pt x="1685" y="0"/>
                    <a:pt x="1173" y="196"/>
                    <a:pt x="782" y="586"/>
                  </a:cubicBezTo>
                  <a:cubicBezTo>
                    <a:pt x="0" y="1368"/>
                    <a:pt x="0" y="2635"/>
                    <a:pt x="782" y="3416"/>
                  </a:cubicBezTo>
                  <a:cubicBezTo>
                    <a:pt x="1173" y="3807"/>
                    <a:pt x="1685" y="4003"/>
                    <a:pt x="2197" y="4003"/>
                  </a:cubicBezTo>
                  <a:cubicBezTo>
                    <a:pt x="2709" y="4003"/>
                    <a:pt x="3221" y="3807"/>
                    <a:pt x="3612" y="3416"/>
                  </a:cubicBezTo>
                  <a:cubicBezTo>
                    <a:pt x="4394" y="2635"/>
                    <a:pt x="4394" y="1368"/>
                    <a:pt x="3612" y="586"/>
                  </a:cubicBezTo>
                  <a:cubicBezTo>
                    <a:pt x="3221" y="196"/>
                    <a:pt x="2709" y="0"/>
                    <a:pt x="21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6"/>
            <p:cNvSpPr/>
            <p:nvPr/>
          </p:nvSpPr>
          <p:spPr>
            <a:xfrm>
              <a:off x="1353753" y="3391543"/>
              <a:ext cx="146536" cy="146536"/>
            </a:xfrm>
            <a:custGeom>
              <a:rect b="b" l="l" r="r" t="t"/>
              <a:pathLst>
                <a:path extrusionOk="0" h="4155" w="4155">
                  <a:moveTo>
                    <a:pt x="2077" y="152"/>
                  </a:moveTo>
                  <a:cubicBezTo>
                    <a:pt x="3138" y="152"/>
                    <a:pt x="4002" y="1015"/>
                    <a:pt x="4002" y="2077"/>
                  </a:cubicBezTo>
                  <a:cubicBezTo>
                    <a:pt x="4002" y="3138"/>
                    <a:pt x="3139" y="4002"/>
                    <a:pt x="2077" y="4002"/>
                  </a:cubicBezTo>
                  <a:cubicBezTo>
                    <a:pt x="1015" y="4002"/>
                    <a:pt x="151" y="3138"/>
                    <a:pt x="151" y="2077"/>
                  </a:cubicBezTo>
                  <a:cubicBezTo>
                    <a:pt x="151" y="1016"/>
                    <a:pt x="1015" y="152"/>
                    <a:pt x="2077" y="152"/>
                  </a:cubicBezTo>
                  <a:close/>
                  <a:moveTo>
                    <a:pt x="2077" y="0"/>
                  </a:moveTo>
                  <a:cubicBezTo>
                    <a:pt x="932" y="0"/>
                    <a:pt x="0" y="932"/>
                    <a:pt x="0" y="2077"/>
                  </a:cubicBezTo>
                  <a:cubicBezTo>
                    <a:pt x="0" y="3223"/>
                    <a:pt x="932" y="4154"/>
                    <a:pt x="2077" y="4154"/>
                  </a:cubicBezTo>
                  <a:cubicBezTo>
                    <a:pt x="3223" y="4154"/>
                    <a:pt x="4154" y="3223"/>
                    <a:pt x="4154" y="2077"/>
                  </a:cubicBezTo>
                  <a:cubicBezTo>
                    <a:pt x="4154" y="932"/>
                    <a:pt x="3222" y="0"/>
                    <a:pt x="2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6"/>
            <p:cNvSpPr/>
            <p:nvPr/>
          </p:nvSpPr>
          <p:spPr>
            <a:xfrm>
              <a:off x="1366096" y="3409352"/>
              <a:ext cx="121708" cy="110916"/>
            </a:xfrm>
            <a:custGeom>
              <a:rect b="b" l="l" r="r" t="t"/>
              <a:pathLst>
                <a:path extrusionOk="0" h="3145" w="3451">
                  <a:moveTo>
                    <a:pt x="1726" y="1"/>
                  </a:moveTo>
                  <a:cubicBezTo>
                    <a:pt x="1324" y="1"/>
                    <a:pt x="921" y="154"/>
                    <a:pt x="614" y="461"/>
                  </a:cubicBezTo>
                  <a:cubicBezTo>
                    <a:pt x="0" y="1076"/>
                    <a:pt x="0" y="2071"/>
                    <a:pt x="614" y="2684"/>
                  </a:cubicBezTo>
                  <a:cubicBezTo>
                    <a:pt x="921" y="2991"/>
                    <a:pt x="1324" y="3145"/>
                    <a:pt x="1726" y="3145"/>
                  </a:cubicBezTo>
                  <a:cubicBezTo>
                    <a:pt x="2128" y="3145"/>
                    <a:pt x="2531" y="2991"/>
                    <a:pt x="2838" y="2684"/>
                  </a:cubicBezTo>
                  <a:cubicBezTo>
                    <a:pt x="3451" y="2071"/>
                    <a:pt x="3451" y="1076"/>
                    <a:pt x="2838" y="461"/>
                  </a:cubicBezTo>
                  <a:cubicBezTo>
                    <a:pt x="2531" y="154"/>
                    <a:pt x="2128" y="1"/>
                    <a:pt x="1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6"/>
            <p:cNvSpPr/>
            <p:nvPr/>
          </p:nvSpPr>
          <p:spPr>
            <a:xfrm>
              <a:off x="1368882" y="3406672"/>
              <a:ext cx="116242" cy="116242"/>
            </a:xfrm>
            <a:custGeom>
              <a:rect b="b" l="l" r="r" t="t"/>
              <a:pathLst>
                <a:path extrusionOk="0" h="3296" w="3296">
                  <a:moveTo>
                    <a:pt x="1648" y="153"/>
                  </a:moveTo>
                  <a:cubicBezTo>
                    <a:pt x="2473" y="153"/>
                    <a:pt x="3144" y="823"/>
                    <a:pt x="3144" y="1648"/>
                  </a:cubicBezTo>
                  <a:cubicBezTo>
                    <a:pt x="3144" y="2473"/>
                    <a:pt x="2471" y="3144"/>
                    <a:pt x="1648" y="3144"/>
                  </a:cubicBezTo>
                  <a:cubicBezTo>
                    <a:pt x="824" y="3144"/>
                    <a:pt x="154" y="2473"/>
                    <a:pt x="154" y="1648"/>
                  </a:cubicBezTo>
                  <a:cubicBezTo>
                    <a:pt x="154" y="823"/>
                    <a:pt x="823" y="153"/>
                    <a:pt x="1648" y="153"/>
                  </a:cubicBezTo>
                  <a:close/>
                  <a:moveTo>
                    <a:pt x="1648" y="1"/>
                  </a:moveTo>
                  <a:cubicBezTo>
                    <a:pt x="739" y="1"/>
                    <a:pt x="0" y="740"/>
                    <a:pt x="0" y="1648"/>
                  </a:cubicBezTo>
                  <a:cubicBezTo>
                    <a:pt x="0" y="2557"/>
                    <a:pt x="739" y="3296"/>
                    <a:pt x="1648" y="3296"/>
                  </a:cubicBezTo>
                  <a:cubicBezTo>
                    <a:pt x="2557" y="3296"/>
                    <a:pt x="3296" y="2557"/>
                    <a:pt x="3296" y="1648"/>
                  </a:cubicBezTo>
                  <a:cubicBezTo>
                    <a:pt x="3296" y="740"/>
                    <a:pt x="2557" y="1"/>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6"/>
            <p:cNvSpPr/>
            <p:nvPr/>
          </p:nvSpPr>
          <p:spPr>
            <a:xfrm>
              <a:off x="1423194" y="3433122"/>
              <a:ext cx="31635" cy="35479"/>
            </a:xfrm>
            <a:custGeom>
              <a:rect b="b" l="l" r="r" t="t"/>
              <a:pathLst>
                <a:path extrusionOk="0" h="1006" w="897">
                  <a:moveTo>
                    <a:pt x="108" y="1"/>
                  </a:moveTo>
                  <a:cubicBezTo>
                    <a:pt x="48" y="1"/>
                    <a:pt x="0" y="48"/>
                    <a:pt x="0" y="108"/>
                  </a:cubicBezTo>
                  <a:lnTo>
                    <a:pt x="0" y="1006"/>
                  </a:lnTo>
                  <a:lnTo>
                    <a:pt x="788" y="1006"/>
                  </a:lnTo>
                  <a:cubicBezTo>
                    <a:pt x="848" y="1006"/>
                    <a:pt x="896" y="957"/>
                    <a:pt x="896" y="899"/>
                  </a:cubicBezTo>
                  <a:cubicBezTo>
                    <a:pt x="896" y="840"/>
                    <a:pt x="848" y="793"/>
                    <a:pt x="788" y="793"/>
                  </a:cubicBezTo>
                  <a:lnTo>
                    <a:pt x="215" y="793"/>
                  </a:lnTo>
                  <a:lnTo>
                    <a:pt x="215" y="108"/>
                  </a:lnTo>
                  <a:cubicBezTo>
                    <a:pt x="215" y="48"/>
                    <a:pt x="168"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6"/>
            <p:cNvSpPr/>
            <p:nvPr/>
          </p:nvSpPr>
          <p:spPr>
            <a:xfrm>
              <a:off x="1418785" y="3456928"/>
              <a:ext cx="16893" cy="16893"/>
            </a:xfrm>
            <a:custGeom>
              <a:rect b="b" l="l" r="r" t="t"/>
              <a:pathLst>
                <a:path extrusionOk="0" h="479" w="479">
                  <a:moveTo>
                    <a:pt x="240" y="0"/>
                  </a:moveTo>
                  <a:cubicBezTo>
                    <a:pt x="108" y="0"/>
                    <a:pt x="0" y="108"/>
                    <a:pt x="0" y="240"/>
                  </a:cubicBezTo>
                  <a:cubicBezTo>
                    <a:pt x="0" y="371"/>
                    <a:pt x="108" y="479"/>
                    <a:pt x="240" y="479"/>
                  </a:cubicBezTo>
                  <a:cubicBezTo>
                    <a:pt x="371" y="479"/>
                    <a:pt x="479" y="371"/>
                    <a:pt x="479" y="240"/>
                  </a:cubicBezTo>
                  <a:cubicBezTo>
                    <a:pt x="479" y="108"/>
                    <a:pt x="371" y="0"/>
                    <a:pt x="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6"/>
            <p:cNvSpPr/>
            <p:nvPr/>
          </p:nvSpPr>
          <p:spPr>
            <a:xfrm>
              <a:off x="1416105" y="3454247"/>
              <a:ext cx="22254" cy="22254"/>
            </a:xfrm>
            <a:custGeom>
              <a:rect b="b" l="l" r="r" t="t"/>
              <a:pathLst>
                <a:path extrusionOk="0" h="631" w="631">
                  <a:moveTo>
                    <a:pt x="316" y="153"/>
                  </a:moveTo>
                  <a:cubicBezTo>
                    <a:pt x="406" y="153"/>
                    <a:pt x="479" y="226"/>
                    <a:pt x="479" y="316"/>
                  </a:cubicBezTo>
                  <a:cubicBezTo>
                    <a:pt x="479" y="406"/>
                    <a:pt x="406" y="479"/>
                    <a:pt x="316" y="479"/>
                  </a:cubicBezTo>
                  <a:cubicBezTo>
                    <a:pt x="225" y="479"/>
                    <a:pt x="153" y="406"/>
                    <a:pt x="153" y="316"/>
                  </a:cubicBezTo>
                  <a:cubicBezTo>
                    <a:pt x="153" y="226"/>
                    <a:pt x="225" y="153"/>
                    <a:pt x="316" y="153"/>
                  </a:cubicBezTo>
                  <a:close/>
                  <a:moveTo>
                    <a:pt x="316" y="0"/>
                  </a:moveTo>
                  <a:cubicBezTo>
                    <a:pt x="142" y="0"/>
                    <a:pt x="0" y="142"/>
                    <a:pt x="0" y="316"/>
                  </a:cubicBezTo>
                  <a:cubicBezTo>
                    <a:pt x="0" y="489"/>
                    <a:pt x="142" y="631"/>
                    <a:pt x="316" y="631"/>
                  </a:cubicBezTo>
                  <a:cubicBezTo>
                    <a:pt x="489" y="631"/>
                    <a:pt x="631" y="489"/>
                    <a:pt x="631" y="316"/>
                  </a:cubicBezTo>
                  <a:cubicBezTo>
                    <a:pt x="631" y="142"/>
                    <a:pt x="489" y="0"/>
                    <a:pt x="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6"/>
            <p:cNvSpPr/>
            <p:nvPr/>
          </p:nvSpPr>
          <p:spPr>
            <a:xfrm>
              <a:off x="784648" y="3350774"/>
              <a:ext cx="453258" cy="403178"/>
            </a:xfrm>
            <a:custGeom>
              <a:rect b="b" l="l" r="r" t="t"/>
              <a:pathLst>
                <a:path extrusionOk="0" h="11432" w="12852">
                  <a:moveTo>
                    <a:pt x="93" y="1"/>
                  </a:moveTo>
                  <a:cubicBezTo>
                    <a:pt x="43" y="1"/>
                    <a:pt x="0" y="42"/>
                    <a:pt x="0" y="93"/>
                  </a:cubicBezTo>
                  <a:lnTo>
                    <a:pt x="0" y="11338"/>
                  </a:lnTo>
                  <a:cubicBezTo>
                    <a:pt x="0" y="11389"/>
                    <a:pt x="42" y="11432"/>
                    <a:pt x="93" y="11432"/>
                  </a:cubicBezTo>
                  <a:lnTo>
                    <a:pt x="12759" y="11432"/>
                  </a:lnTo>
                  <a:cubicBezTo>
                    <a:pt x="12809" y="11432"/>
                    <a:pt x="12851" y="11389"/>
                    <a:pt x="12851" y="11338"/>
                  </a:cubicBezTo>
                  <a:lnTo>
                    <a:pt x="12851" y="93"/>
                  </a:lnTo>
                  <a:cubicBezTo>
                    <a:pt x="12851" y="43"/>
                    <a:pt x="12810" y="1"/>
                    <a:pt x="127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6"/>
            <p:cNvSpPr/>
            <p:nvPr/>
          </p:nvSpPr>
          <p:spPr>
            <a:xfrm>
              <a:off x="781933" y="3348023"/>
              <a:ext cx="458689" cy="408609"/>
            </a:xfrm>
            <a:custGeom>
              <a:rect b="b" l="l" r="r" t="t"/>
              <a:pathLst>
                <a:path extrusionOk="0" h="11586" w="13006">
                  <a:moveTo>
                    <a:pt x="11910" y="154"/>
                  </a:moveTo>
                  <a:cubicBezTo>
                    <a:pt x="12429" y="154"/>
                    <a:pt x="12851" y="577"/>
                    <a:pt x="12851" y="1095"/>
                  </a:cubicBezTo>
                  <a:lnTo>
                    <a:pt x="12851" y="10490"/>
                  </a:lnTo>
                  <a:cubicBezTo>
                    <a:pt x="12851" y="11010"/>
                    <a:pt x="12429" y="11431"/>
                    <a:pt x="11910" y="11431"/>
                  </a:cubicBezTo>
                  <a:lnTo>
                    <a:pt x="1094" y="11431"/>
                  </a:lnTo>
                  <a:cubicBezTo>
                    <a:pt x="575" y="11431"/>
                    <a:pt x="152" y="11009"/>
                    <a:pt x="152" y="10490"/>
                  </a:cubicBezTo>
                  <a:lnTo>
                    <a:pt x="152" y="1095"/>
                  </a:lnTo>
                  <a:cubicBezTo>
                    <a:pt x="152" y="577"/>
                    <a:pt x="575" y="154"/>
                    <a:pt x="1094" y="154"/>
                  </a:cubicBezTo>
                  <a:close/>
                  <a:moveTo>
                    <a:pt x="1096" y="1"/>
                  </a:moveTo>
                  <a:cubicBezTo>
                    <a:pt x="490" y="1"/>
                    <a:pt x="0" y="492"/>
                    <a:pt x="0" y="1095"/>
                  </a:cubicBezTo>
                  <a:lnTo>
                    <a:pt x="0" y="10490"/>
                  </a:lnTo>
                  <a:cubicBezTo>
                    <a:pt x="0" y="11094"/>
                    <a:pt x="493" y="11586"/>
                    <a:pt x="1096" y="11586"/>
                  </a:cubicBezTo>
                  <a:lnTo>
                    <a:pt x="11911" y="11586"/>
                  </a:lnTo>
                  <a:cubicBezTo>
                    <a:pt x="12514" y="11586"/>
                    <a:pt x="13005" y="11093"/>
                    <a:pt x="13006" y="10490"/>
                  </a:cubicBezTo>
                  <a:lnTo>
                    <a:pt x="13006" y="1095"/>
                  </a:lnTo>
                  <a:cubicBezTo>
                    <a:pt x="13006" y="491"/>
                    <a:pt x="12514" y="1"/>
                    <a:pt x="119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6"/>
            <p:cNvSpPr/>
            <p:nvPr/>
          </p:nvSpPr>
          <p:spPr>
            <a:xfrm>
              <a:off x="1173750" y="3377683"/>
              <a:ext cx="31917" cy="31353"/>
            </a:xfrm>
            <a:custGeom>
              <a:rect b="b" l="l" r="r" t="t"/>
              <a:pathLst>
                <a:path extrusionOk="0" h="889" w="905">
                  <a:moveTo>
                    <a:pt x="821" y="1"/>
                  </a:moveTo>
                  <a:cubicBezTo>
                    <a:pt x="801" y="1"/>
                    <a:pt x="782" y="9"/>
                    <a:pt x="767" y="24"/>
                  </a:cubicBezTo>
                  <a:lnTo>
                    <a:pt x="31" y="760"/>
                  </a:lnTo>
                  <a:cubicBezTo>
                    <a:pt x="0" y="790"/>
                    <a:pt x="0" y="838"/>
                    <a:pt x="31" y="867"/>
                  </a:cubicBezTo>
                  <a:cubicBezTo>
                    <a:pt x="46" y="882"/>
                    <a:pt x="66" y="889"/>
                    <a:pt x="85" y="889"/>
                  </a:cubicBezTo>
                  <a:cubicBezTo>
                    <a:pt x="104" y="889"/>
                    <a:pt x="124" y="882"/>
                    <a:pt x="138" y="867"/>
                  </a:cubicBezTo>
                  <a:lnTo>
                    <a:pt x="874" y="131"/>
                  </a:lnTo>
                  <a:cubicBezTo>
                    <a:pt x="904" y="101"/>
                    <a:pt x="904" y="53"/>
                    <a:pt x="874" y="24"/>
                  </a:cubicBezTo>
                  <a:cubicBezTo>
                    <a:pt x="859" y="9"/>
                    <a:pt x="840" y="1"/>
                    <a:pt x="8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6"/>
            <p:cNvSpPr/>
            <p:nvPr/>
          </p:nvSpPr>
          <p:spPr>
            <a:xfrm>
              <a:off x="1173714" y="3377683"/>
              <a:ext cx="31917" cy="31353"/>
            </a:xfrm>
            <a:custGeom>
              <a:rect b="b" l="l" r="r" t="t"/>
              <a:pathLst>
                <a:path extrusionOk="0" h="889" w="905">
                  <a:moveTo>
                    <a:pt x="84" y="1"/>
                  </a:moveTo>
                  <a:cubicBezTo>
                    <a:pt x="64" y="1"/>
                    <a:pt x="45" y="9"/>
                    <a:pt x="30" y="24"/>
                  </a:cubicBezTo>
                  <a:cubicBezTo>
                    <a:pt x="0" y="53"/>
                    <a:pt x="0" y="101"/>
                    <a:pt x="30" y="131"/>
                  </a:cubicBezTo>
                  <a:lnTo>
                    <a:pt x="766" y="867"/>
                  </a:lnTo>
                  <a:cubicBezTo>
                    <a:pt x="782" y="882"/>
                    <a:pt x="802" y="889"/>
                    <a:pt x="821" y="889"/>
                  </a:cubicBezTo>
                  <a:cubicBezTo>
                    <a:pt x="841" y="889"/>
                    <a:pt x="861" y="882"/>
                    <a:pt x="874" y="867"/>
                  </a:cubicBezTo>
                  <a:cubicBezTo>
                    <a:pt x="904" y="838"/>
                    <a:pt x="904" y="790"/>
                    <a:pt x="874" y="760"/>
                  </a:cubicBezTo>
                  <a:lnTo>
                    <a:pt x="137" y="24"/>
                  </a:lnTo>
                  <a:cubicBezTo>
                    <a:pt x="122" y="9"/>
                    <a:pt x="103" y="1"/>
                    <a:pt x="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6"/>
            <p:cNvSpPr/>
            <p:nvPr/>
          </p:nvSpPr>
          <p:spPr>
            <a:xfrm>
              <a:off x="1020162" y="3503515"/>
              <a:ext cx="178877" cy="128162"/>
            </a:xfrm>
            <a:custGeom>
              <a:rect b="b" l="l" r="r" t="t"/>
              <a:pathLst>
                <a:path extrusionOk="0" h="3634" w="5072">
                  <a:moveTo>
                    <a:pt x="3597" y="0"/>
                  </a:moveTo>
                  <a:lnTo>
                    <a:pt x="0" y="3596"/>
                  </a:lnTo>
                  <a:lnTo>
                    <a:pt x="37" y="3633"/>
                  </a:lnTo>
                  <a:lnTo>
                    <a:pt x="5071" y="3633"/>
                  </a:lnTo>
                  <a:cubicBezTo>
                    <a:pt x="5071" y="2220"/>
                    <a:pt x="4509" y="939"/>
                    <a:pt x="35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6"/>
            <p:cNvSpPr/>
            <p:nvPr/>
          </p:nvSpPr>
          <p:spPr>
            <a:xfrm>
              <a:off x="1019174" y="3502528"/>
              <a:ext cx="180816" cy="130102"/>
            </a:xfrm>
            <a:custGeom>
              <a:rect b="b" l="l" r="r" t="t"/>
              <a:pathLst>
                <a:path extrusionOk="0" h="3689" w="5127">
                  <a:moveTo>
                    <a:pt x="3625" y="66"/>
                  </a:moveTo>
                  <a:cubicBezTo>
                    <a:pt x="4553" y="1031"/>
                    <a:pt x="5066" y="2295"/>
                    <a:pt x="5072" y="3634"/>
                  </a:cubicBezTo>
                  <a:lnTo>
                    <a:pt x="76" y="3634"/>
                  </a:lnTo>
                  <a:lnTo>
                    <a:pt x="66" y="3624"/>
                  </a:lnTo>
                  <a:lnTo>
                    <a:pt x="3625" y="66"/>
                  </a:lnTo>
                  <a:close/>
                  <a:moveTo>
                    <a:pt x="3625" y="1"/>
                  </a:moveTo>
                  <a:cubicBezTo>
                    <a:pt x="3618" y="1"/>
                    <a:pt x="3610" y="3"/>
                    <a:pt x="3605" y="8"/>
                  </a:cubicBezTo>
                  <a:lnTo>
                    <a:pt x="9" y="3605"/>
                  </a:lnTo>
                  <a:cubicBezTo>
                    <a:pt x="4" y="3610"/>
                    <a:pt x="1" y="3618"/>
                    <a:pt x="1" y="3624"/>
                  </a:cubicBezTo>
                  <a:cubicBezTo>
                    <a:pt x="1" y="3631"/>
                    <a:pt x="4" y="3638"/>
                    <a:pt x="9" y="3643"/>
                  </a:cubicBezTo>
                  <a:lnTo>
                    <a:pt x="45" y="3680"/>
                  </a:lnTo>
                  <a:cubicBezTo>
                    <a:pt x="51" y="3685"/>
                    <a:pt x="58" y="3689"/>
                    <a:pt x="65" y="3689"/>
                  </a:cubicBezTo>
                  <a:lnTo>
                    <a:pt x="5099" y="3689"/>
                  </a:lnTo>
                  <a:cubicBezTo>
                    <a:pt x="5115" y="3689"/>
                    <a:pt x="5127" y="3676"/>
                    <a:pt x="5127" y="3660"/>
                  </a:cubicBezTo>
                  <a:cubicBezTo>
                    <a:pt x="5127" y="2290"/>
                    <a:pt x="4599" y="993"/>
                    <a:pt x="3643" y="8"/>
                  </a:cubicBezTo>
                  <a:cubicBezTo>
                    <a:pt x="3640" y="4"/>
                    <a:pt x="3631" y="1"/>
                    <a:pt x="3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6"/>
            <p:cNvSpPr/>
            <p:nvPr/>
          </p:nvSpPr>
          <p:spPr>
            <a:xfrm>
              <a:off x="1019139" y="3555464"/>
              <a:ext cx="106861" cy="77165"/>
            </a:xfrm>
            <a:custGeom>
              <a:rect b="b" l="l" r="r" t="t"/>
              <a:pathLst>
                <a:path extrusionOk="0" h="2188" w="3030">
                  <a:moveTo>
                    <a:pt x="2138" y="68"/>
                  </a:moveTo>
                  <a:cubicBezTo>
                    <a:pt x="2671" y="628"/>
                    <a:pt x="2969" y="1358"/>
                    <a:pt x="2976" y="2133"/>
                  </a:cubicBezTo>
                  <a:lnTo>
                    <a:pt x="73" y="2133"/>
                  </a:lnTo>
                  <a:lnTo>
                    <a:pt x="2138" y="68"/>
                  </a:lnTo>
                  <a:close/>
                  <a:moveTo>
                    <a:pt x="2138" y="1"/>
                  </a:moveTo>
                  <a:cubicBezTo>
                    <a:pt x="2131" y="1"/>
                    <a:pt x="2125" y="4"/>
                    <a:pt x="2119" y="10"/>
                  </a:cubicBezTo>
                  <a:lnTo>
                    <a:pt x="8" y="2119"/>
                  </a:lnTo>
                  <a:cubicBezTo>
                    <a:pt x="3" y="2125"/>
                    <a:pt x="1" y="2131"/>
                    <a:pt x="1" y="2139"/>
                  </a:cubicBezTo>
                  <a:cubicBezTo>
                    <a:pt x="1" y="2145"/>
                    <a:pt x="3" y="2152"/>
                    <a:pt x="8" y="2157"/>
                  </a:cubicBezTo>
                  <a:lnTo>
                    <a:pt x="30" y="2179"/>
                  </a:lnTo>
                  <a:cubicBezTo>
                    <a:pt x="36" y="2184"/>
                    <a:pt x="43" y="2188"/>
                    <a:pt x="50" y="2188"/>
                  </a:cubicBezTo>
                  <a:lnTo>
                    <a:pt x="3003" y="2188"/>
                  </a:lnTo>
                  <a:cubicBezTo>
                    <a:pt x="3018" y="2188"/>
                    <a:pt x="3030" y="2175"/>
                    <a:pt x="3030" y="2160"/>
                  </a:cubicBezTo>
                  <a:cubicBezTo>
                    <a:pt x="3030" y="1352"/>
                    <a:pt x="2720" y="588"/>
                    <a:pt x="2156" y="10"/>
                  </a:cubicBezTo>
                  <a:cubicBezTo>
                    <a:pt x="2153" y="4"/>
                    <a:pt x="2143" y="1"/>
                    <a:pt x="2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6"/>
            <p:cNvSpPr/>
            <p:nvPr/>
          </p:nvSpPr>
          <p:spPr>
            <a:xfrm>
              <a:off x="888333" y="3447864"/>
              <a:ext cx="123366" cy="174080"/>
            </a:xfrm>
            <a:custGeom>
              <a:rect b="b" l="l" r="r" t="t"/>
              <a:pathLst>
                <a:path extrusionOk="0" h="4936" w="3498">
                  <a:moveTo>
                    <a:pt x="3498" y="1"/>
                  </a:moveTo>
                  <a:cubicBezTo>
                    <a:pt x="2144" y="25"/>
                    <a:pt x="913" y="567"/>
                    <a:pt x="0" y="1438"/>
                  </a:cubicBezTo>
                  <a:lnTo>
                    <a:pt x="3498" y="4935"/>
                  </a:lnTo>
                  <a:lnTo>
                    <a:pt x="34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6"/>
            <p:cNvSpPr/>
            <p:nvPr/>
          </p:nvSpPr>
          <p:spPr>
            <a:xfrm>
              <a:off x="887381" y="3446912"/>
              <a:ext cx="125235" cy="175985"/>
            </a:xfrm>
            <a:custGeom>
              <a:rect b="b" l="l" r="r" t="t"/>
              <a:pathLst>
                <a:path extrusionOk="0" h="4990" w="3551">
                  <a:moveTo>
                    <a:pt x="3498" y="55"/>
                  </a:moveTo>
                  <a:lnTo>
                    <a:pt x="3498" y="4896"/>
                  </a:lnTo>
                  <a:lnTo>
                    <a:pt x="68" y="1465"/>
                  </a:lnTo>
                  <a:cubicBezTo>
                    <a:pt x="1000" y="587"/>
                    <a:pt x="2216" y="87"/>
                    <a:pt x="3498" y="55"/>
                  </a:cubicBezTo>
                  <a:close/>
                  <a:moveTo>
                    <a:pt x="3524" y="1"/>
                  </a:moveTo>
                  <a:cubicBezTo>
                    <a:pt x="2210" y="25"/>
                    <a:pt x="961" y="539"/>
                    <a:pt x="9" y="1446"/>
                  </a:cubicBezTo>
                  <a:cubicBezTo>
                    <a:pt x="3" y="1451"/>
                    <a:pt x="0" y="1458"/>
                    <a:pt x="0" y="1465"/>
                  </a:cubicBezTo>
                  <a:cubicBezTo>
                    <a:pt x="0" y="1472"/>
                    <a:pt x="3" y="1479"/>
                    <a:pt x="9" y="1484"/>
                  </a:cubicBezTo>
                  <a:lnTo>
                    <a:pt x="3505" y="4981"/>
                  </a:lnTo>
                  <a:cubicBezTo>
                    <a:pt x="3511" y="4986"/>
                    <a:pt x="3518" y="4990"/>
                    <a:pt x="3525" y="4990"/>
                  </a:cubicBezTo>
                  <a:cubicBezTo>
                    <a:pt x="3528" y="4990"/>
                    <a:pt x="3531" y="4988"/>
                    <a:pt x="3535" y="4988"/>
                  </a:cubicBezTo>
                  <a:cubicBezTo>
                    <a:pt x="3543" y="4982"/>
                    <a:pt x="3551" y="4973"/>
                    <a:pt x="3551" y="4962"/>
                  </a:cubicBezTo>
                  <a:lnTo>
                    <a:pt x="3551" y="28"/>
                  </a:lnTo>
                  <a:cubicBezTo>
                    <a:pt x="3551" y="20"/>
                    <a:pt x="3548" y="14"/>
                    <a:pt x="3542" y="8"/>
                  </a:cubicBezTo>
                  <a:cubicBezTo>
                    <a:pt x="3538" y="3"/>
                    <a:pt x="3532" y="1"/>
                    <a:pt x="3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6"/>
            <p:cNvSpPr/>
            <p:nvPr/>
          </p:nvSpPr>
          <p:spPr>
            <a:xfrm>
              <a:off x="940000" y="3521184"/>
              <a:ext cx="72616" cy="101711"/>
            </a:xfrm>
            <a:custGeom>
              <a:rect b="b" l="l" r="r" t="t"/>
              <a:pathLst>
                <a:path extrusionOk="0" h="2884" w="2059">
                  <a:moveTo>
                    <a:pt x="2006" y="54"/>
                  </a:moveTo>
                  <a:lnTo>
                    <a:pt x="2006" y="2790"/>
                  </a:lnTo>
                  <a:lnTo>
                    <a:pt x="67" y="851"/>
                  </a:lnTo>
                  <a:cubicBezTo>
                    <a:pt x="595" y="357"/>
                    <a:pt x="1283" y="75"/>
                    <a:pt x="2006" y="54"/>
                  </a:cubicBezTo>
                  <a:close/>
                  <a:moveTo>
                    <a:pt x="2032" y="0"/>
                  </a:moveTo>
                  <a:cubicBezTo>
                    <a:pt x="1274" y="14"/>
                    <a:pt x="556" y="310"/>
                    <a:pt x="8" y="832"/>
                  </a:cubicBezTo>
                  <a:cubicBezTo>
                    <a:pt x="3" y="836"/>
                    <a:pt x="0" y="845"/>
                    <a:pt x="0" y="851"/>
                  </a:cubicBezTo>
                  <a:cubicBezTo>
                    <a:pt x="0" y="858"/>
                    <a:pt x="3" y="864"/>
                    <a:pt x="8" y="870"/>
                  </a:cubicBezTo>
                  <a:lnTo>
                    <a:pt x="2013" y="2875"/>
                  </a:lnTo>
                  <a:cubicBezTo>
                    <a:pt x="2019" y="2880"/>
                    <a:pt x="2026" y="2884"/>
                    <a:pt x="2033" y="2884"/>
                  </a:cubicBezTo>
                  <a:cubicBezTo>
                    <a:pt x="2035" y="2884"/>
                    <a:pt x="2037" y="2883"/>
                    <a:pt x="2039" y="2883"/>
                  </a:cubicBezTo>
                  <a:cubicBezTo>
                    <a:pt x="2040" y="2883"/>
                    <a:pt x="2041" y="2883"/>
                    <a:pt x="2042" y="2884"/>
                  </a:cubicBezTo>
                  <a:cubicBezTo>
                    <a:pt x="2051" y="2878"/>
                    <a:pt x="2059" y="2868"/>
                    <a:pt x="2059" y="2857"/>
                  </a:cubicBezTo>
                  <a:lnTo>
                    <a:pt x="2059" y="27"/>
                  </a:lnTo>
                  <a:cubicBezTo>
                    <a:pt x="2059" y="21"/>
                    <a:pt x="2056" y="14"/>
                    <a:pt x="2050" y="9"/>
                  </a:cubicBezTo>
                  <a:cubicBezTo>
                    <a:pt x="2046" y="3"/>
                    <a:pt x="2040" y="0"/>
                    <a:pt x="2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6"/>
            <p:cNvSpPr/>
            <p:nvPr/>
          </p:nvSpPr>
          <p:spPr>
            <a:xfrm>
              <a:off x="1018645" y="3447829"/>
              <a:ext cx="123401" cy="174080"/>
            </a:xfrm>
            <a:custGeom>
              <a:rect b="b" l="l" r="r" t="t"/>
              <a:pathLst>
                <a:path extrusionOk="0" h="4936" w="3499">
                  <a:moveTo>
                    <a:pt x="1" y="1"/>
                  </a:moveTo>
                  <a:lnTo>
                    <a:pt x="1" y="4935"/>
                  </a:lnTo>
                  <a:lnTo>
                    <a:pt x="3498" y="1438"/>
                  </a:lnTo>
                  <a:cubicBezTo>
                    <a:pt x="2585" y="568"/>
                    <a:pt x="1356" y="26"/>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6"/>
            <p:cNvSpPr/>
            <p:nvPr/>
          </p:nvSpPr>
          <p:spPr>
            <a:xfrm>
              <a:off x="1017693" y="3446841"/>
              <a:ext cx="125270" cy="176055"/>
            </a:xfrm>
            <a:custGeom>
              <a:rect b="b" l="l" r="r" t="t"/>
              <a:pathLst>
                <a:path extrusionOk="0" h="4992" w="3552">
                  <a:moveTo>
                    <a:pt x="55" y="57"/>
                  </a:moveTo>
                  <a:cubicBezTo>
                    <a:pt x="1337" y="89"/>
                    <a:pt x="2554" y="589"/>
                    <a:pt x="3486" y="1467"/>
                  </a:cubicBezTo>
                  <a:lnTo>
                    <a:pt x="55" y="4898"/>
                  </a:lnTo>
                  <a:lnTo>
                    <a:pt x="55" y="57"/>
                  </a:lnTo>
                  <a:close/>
                  <a:moveTo>
                    <a:pt x="28" y="1"/>
                  </a:moveTo>
                  <a:cubicBezTo>
                    <a:pt x="19" y="1"/>
                    <a:pt x="15" y="4"/>
                    <a:pt x="9" y="9"/>
                  </a:cubicBezTo>
                  <a:cubicBezTo>
                    <a:pt x="4" y="14"/>
                    <a:pt x="1" y="21"/>
                    <a:pt x="1" y="28"/>
                  </a:cubicBezTo>
                  <a:lnTo>
                    <a:pt x="1" y="4963"/>
                  </a:lnTo>
                  <a:cubicBezTo>
                    <a:pt x="1" y="4975"/>
                    <a:pt x="6" y="4985"/>
                    <a:pt x="17" y="4988"/>
                  </a:cubicBezTo>
                  <a:cubicBezTo>
                    <a:pt x="21" y="4990"/>
                    <a:pt x="24" y="4992"/>
                    <a:pt x="28" y="4992"/>
                  </a:cubicBezTo>
                  <a:cubicBezTo>
                    <a:pt x="35" y="4992"/>
                    <a:pt x="43" y="4988"/>
                    <a:pt x="46" y="4982"/>
                  </a:cubicBezTo>
                  <a:lnTo>
                    <a:pt x="3543" y="1485"/>
                  </a:lnTo>
                  <a:cubicBezTo>
                    <a:pt x="3548" y="1481"/>
                    <a:pt x="3551" y="1472"/>
                    <a:pt x="3551" y="1466"/>
                  </a:cubicBezTo>
                  <a:cubicBezTo>
                    <a:pt x="3551" y="1459"/>
                    <a:pt x="3548" y="1453"/>
                    <a:pt x="3543" y="1447"/>
                  </a:cubicBezTo>
                  <a:cubicBezTo>
                    <a:pt x="2592" y="539"/>
                    <a:pt x="1343" y="26"/>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6"/>
            <p:cNvSpPr/>
            <p:nvPr/>
          </p:nvSpPr>
          <p:spPr>
            <a:xfrm>
              <a:off x="1017693" y="3522489"/>
              <a:ext cx="71664" cy="100407"/>
            </a:xfrm>
            <a:custGeom>
              <a:rect b="b" l="l" r="r" t="t"/>
              <a:pathLst>
                <a:path extrusionOk="0" h="2847" w="2032">
                  <a:moveTo>
                    <a:pt x="55" y="55"/>
                  </a:moveTo>
                  <a:cubicBezTo>
                    <a:pt x="769" y="76"/>
                    <a:pt x="1446" y="353"/>
                    <a:pt x="1967" y="841"/>
                  </a:cubicBezTo>
                  <a:lnTo>
                    <a:pt x="55" y="2753"/>
                  </a:lnTo>
                  <a:lnTo>
                    <a:pt x="55" y="55"/>
                  </a:lnTo>
                  <a:close/>
                  <a:moveTo>
                    <a:pt x="28" y="0"/>
                  </a:moveTo>
                  <a:cubicBezTo>
                    <a:pt x="19" y="0"/>
                    <a:pt x="15" y="2"/>
                    <a:pt x="9" y="9"/>
                  </a:cubicBezTo>
                  <a:cubicBezTo>
                    <a:pt x="4" y="12"/>
                    <a:pt x="1" y="21"/>
                    <a:pt x="1" y="27"/>
                  </a:cubicBezTo>
                  <a:lnTo>
                    <a:pt x="1" y="2818"/>
                  </a:lnTo>
                  <a:cubicBezTo>
                    <a:pt x="1" y="2830"/>
                    <a:pt x="6" y="2840"/>
                    <a:pt x="17" y="2843"/>
                  </a:cubicBezTo>
                  <a:cubicBezTo>
                    <a:pt x="21" y="2845"/>
                    <a:pt x="24" y="2847"/>
                    <a:pt x="28" y="2847"/>
                  </a:cubicBezTo>
                  <a:cubicBezTo>
                    <a:pt x="35" y="2847"/>
                    <a:pt x="43" y="2843"/>
                    <a:pt x="46" y="2837"/>
                  </a:cubicBezTo>
                  <a:lnTo>
                    <a:pt x="2024" y="859"/>
                  </a:lnTo>
                  <a:cubicBezTo>
                    <a:pt x="2030" y="854"/>
                    <a:pt x="2032" y="847"/>
                    <a:pt x="2032" y="840"/>
                  </a:cubicBezTo>
                  <a:cubicBezTo>
                    <a:pt x="2032" y="833"/>
                    <a:pt x="2030" y="826"/>
                    <a:pt x="2024" y="821"/>
                  </a:cubicBezTo>
                  <a:cubicBezTo>
                    <a:pt x="1483" y="305"/>
                    <a:pt x="775" y="14"/>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6"/>
            <p:cNvSpPr/>
            <p:nvPr/>
          </p:nvSpPr>
          <p:spPr>
            <a:xfrm>
              <a:off x="831377" y="3503515"/>
              <a:ext cx="178877" cy="128162"/>
            </a:xfrm>
            <a:custGeom>
              <a:rect b="b" l="l" r="r" t="t"/>
              <a:pathLst>
                <a:path extrusionOk="0" h="3634" w="5072">
                  <a:moveTo>
                    <a:pt x="1475" y="0"/>
                  </a:moveTo>
                  <a:cubicBezTo>
                    <a:pt x="562" y="939"/>
                    <a:pt x="0" y="2220"/>
                    <a:pt x="0" y="3633"/>
                  </a:cubicBezTo>
                  <a:lnTo>
                    <a:pt x="5035" y="3633"/>
                  </a:lnTo>
                  <a:lnTo>
                    <a:pt x="5072" y="3596"/>
                  </a:lnTo>
                  <a:lnTo>
                    <a:pt x="14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6"/>
            <p:cNvSpPr/>
            <p:nvPr/>
          </p:nvSpPr>
          <p:spPr>
            <a:xfrm>
              <a:off x="830425" y="3502528"/>
              <a:ext cx="180781" cy="130102"/>
            </a:xfrm>
            <a:custGeom>
              <a:rect b="b" l="l" r="r" t="t"/>
              <a:pathLst>
                <a:path extrusionOk="0" h="3689" w="5126">
                  <a:moveTo>
                    <a:pt x="1503" y="66"/>
                  </a:moveTo>
                  <a:lnTo>
                    <a:pt x="5061" y="3624"/>
                  </a:lnTo>
                  <a:lnTo>
                    <a:pt x="5052" y="3634"/>
                  </a:lnTo>
                  <a:lnTo>
                    <a:pt x="54" y="3634"/>
                  </a:lnTo>
                  <a:cubicBezTo>
                    <a:pt x="61" y="2295"/>
                    <a:pt x="575" y="1031"/>
                    <a:pt x="1503" y="66"/>
                  </a:cubicBezTo>
                  <a:close/>
                  <a:moveTo>
                    <a:pt x="1500" y="1"/>
                  </a:moveTo>
                  <a:cubicBezTo>
                    <a:pt x="1493" y="1"/>
                    <a:pt x="1489" y="5"/>
                    <a:pt x="1484" y="10"/>
                  </a:cubicBezTo>
                  <a:cubicBezTo>
                    <a:pt x="527" y="993"/>
                    <a:pt x="0" y="2289"/>
                    <a:pt x="0" y="3661"/>
                  </a:cubicBezTo>
                  <a:cubicBezTo>
                    <a:pt x="0" y="3676"/>
                    <a:pt x="12" y="3689"/>
                    <a:pt x="27" y="3689"/>
                  </a:cubicBezTo>
                  <a:lnTo>
                    <a:pt x="5062" y="3689"/>
                  </a:lnTo>
                  <a:cubicBezTo>
                    <a:pt x="5069" y="3689"/>
                    <a:pt x="5076" y="3685"/>
                    <a:pt x="5081" y="3680"/>
                  </a:cubicBezTo>
                  <a:lnTo>
                    <a:pt x="5118" y="3643"/>
                  </a:lnTo>
                  <a:cubicBezTo>
                    <a:pt x="5124" y="3638"/>
                    <a:pt x="5126" y="3631"/>
                    <a:pt x="5126" y="3624"/>
                  </a:cubicBezTo>
                  <a:cubicBezTo>
                    <a:pt x="5126" y="3618"/>
                    <a:pt x="5124" y="3610"/>
                    <a:pt x="5118" y="3605"/>
                  </a:cubicBezTo>
                  <a:lnTo>
                    <a:pt x="1522" y="10"/>
                  </a:lnTo>
                  <a:cubicBezTo>
                    <a:pt x="1516" y="4"/>
                    <a:pt x="1510" y="1"/>
                    <a:pt x="1502" y="1"/>
                  </a:cubicBezTo>
                  <a:cubicBezTo>
                    <a:pt x="1501" y="1"/>
                    <a:pt x="1500" y="1"/>
                    <a:pt x="1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6"/>
            <p:cNvSpPr/>
            <p:nvPr/>
          </p:nvSpPr>
          <p:spPr>
            <a:xfrm>
              <a:off x="904345" y="3555464"/>
              <a:ext cx="106966" cy="77165"/>
            </a:xfrm>
            <a:custGeom>
              <a:rect b="b" l="l" r="r" t="t"/>
              <a:pathLst>
                <a:path extrusionOk="0" h="2188" w="3033">
                  <a:moveTo>
                    <a:pt x="893" y="68"/>
                  </a:moveTo>
                  <a:lnTo>
                    <a:pt x="2958" y="2133"/>
                  </a:lnTo>
                  <a:lnTo>
                    <a:pt x="55" y="2133"/>
                  </a:lnTo>
                  <a:cubicBezTo>
                    <a:pt x="62" y="1358"/>
                    <a:pt x="359" y="628"/>
                    <a:pt x="893" y="68"/>
                  </a:cubicBezTo>
                  <a:close/>
                  <a:moveTo>
                    <a:pt x="890" y="1"/>
                  </a:moveTo>
                  <a:cubicBezTo>
                    <a:pt x="883" y="1"/>
                    <a:pt x="878" y="5"/>
                    <a:pt x="873" y="10"/>
                  </a:cubicBezTo>
                  <a:cubicBezTo>
                    <a:pt x="310" y="590"/>
                    <a:pt x="1" y="1353"/>
                    <a:pt x="1" y="2160"/>
                  </a:cubicBezTo>
                  <a:cubicBezTo>
                    <a:pt x="1" y="2175"/>
                    <a:pt x="13" y="2188"/>
                    <a:pt x="28" y="2188"/>
                  </a:cubicBezTo>
                  <a:lnTo>
                    <a:pt x="2981" y="2188"/>
                  </a:lnTo>
                  <a:cubicBezTo>
                    <a:pt x="2990" y="2188"/>
                    <a:pt x="2996" y="2184"/>
                    <a:pt x="3000" y="2179"/>
                  </a:cubicBezTo>
                  <a:lnTo>
                    <a:pt x="3022" y="2157"/>
                  </a:lnTo>
                  <a:cubicBezTo>
                    <a:pt x="3033" y="2147"/>
                    <a:pt x="3033" y="2130"/>
                    <a:pt x="3022" y="2119"/>
                  </a:cubicBezTo>
                  <a:lnTo>
                    <a:pt x="911" y="10"/>
                  </a:lnTo>
                  <a:cubicBezTo>
                    <a:pt x="906" y="4"/>
                    <a:pt x="899" y="1"/>
                    <a:pt x="893" y="1"/>
                  </a:cubicBezTo>
                  <a:cubicBezTo>
                    <a:pt x="892" y="1"/>
                    <a:pt x="891" y="1"/>
                    <a:pt x="8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6"/>
            <p:cNvSpPr/>
            <p:nvPr/>
          </p:nvSpPr>
          <p:spPr>
            <a:xfrm>
              <a:off x="970082" y="3520831"/>
              <a:ext cx="64892" cy="104991"/>
            </a:xfrm>
            <a:custGeom>
              <a:rect b="b" l="l" r="r" t="t"/>
              <a:pathLst>
                <a:path extrusionOk="0" h="2977" w="1840">
                  <a:moveTo>
                    <a:pt x="42" y="1"/>
                  </a:moveTo>
                  <a:cubicBezTo>
                    <a:pt x="21" y="1"/>
                    <a:pt x="1" y="19"/>
                    <a:pt x="7" y="45"/>
                  </a:cubicBezTo>
                  <a:lnTo>
                    <a:pt x="701" y="2976"/>
                  </a:lnTo>
                  <a:lnTo>
                    <a:pt x="1840" y="2976"/>
                  </a:lnTo>
                  <a:lnTo>
                    <a:pt x="72" y="19"/>
                  </a:lnTo>
                  <a:cubicBezTo>
                    <a:pt x="65" y="6"/>
                    <a:pt x="53"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6"/>
            <p:cNvSpPr/>
            <p:nvPr/>
          </p:nvSpPr>
          <p:spPr>
            <a:xfrm>
              <a:off x="969130" y="3519950"/>
              <a:ext cx="66867" cy="106861"/>
            </a:xfrm>
            <a:custGeom>
              <a:rect b="b" l="l" r="r" t="t"/>
              <a:pathLst>
                <a:path extrusionOk="0" h="3030" w="1896">
                  <a:moveTo>
                    <a:pt x="70" y="53"/>
                  </a:moveTo>
                  <a:cubicBezTo>
                    <a:pt x="73" y="53"/>
                    <a:pt x="75" y="56"/>
                    <a:pt x="77" y="57"/>
                  </a:cubicBezTo>
                  <a:lnTo>
                    <a:pt x="1819" y="2974"/>
                  </a:lnTo>
                  <a:lnTo>
                    <a:pt x="748" y="2974"/>
                  </a:lnTo>
                  <a:lnTo>
                    <a:pt x="60" y="64"/>
                  </a:lnTo>
                  <a:cubicBezTo>
                    <a:pt x="60" y="62"/>
                    <a:pt x="59" y="57"/>
                    <a:pt x="66" y="55"/>
                  </a:cubicBezTo>
                  <a:cubicBezTo>
                    <a:pt x="67" y="54"/>
                    <a:pt x="69" y="53"/>
                    <a:pt x="70" y="53"/>
                  </a:cubicBezTo>
                  <a:close/>
                  <a:moveTo>
                    <a:pt x="68" y="1"/>
                  </a:moveTo>
                  <a:cubicBezTo>
                    <a:pt x="60" y="1"/>
                    <a:pt x="52" y="2"/>
                    <a:pt x="44" y="6"/>
                  </a:cubicBezTo>
                  <a:cubicBezTo>
                    <a:pt x="16" y="17"/>
                    <a:pt x="0" y="46"/>
                    <a:pt x="7" y="77"/>
                  </a:cubicBezTo>
                  <a:lnTo>
                    <a:pt x="700" y="3010"/>
                  </a:lnTo>
                  <a:cubicBezTo>
                    <a:pt x="704" y="3022"/>
                    <a:pt x="715" y="3029"/>
                    <a:pt x="728" y="3029"/>
                  </a:cubicBezTo>
                  <a:lnTo>
                    <a:pt x="1867" y="3029"/>
                  </a:lnTo>
                  <a:cubicBezTo>
                    <a:pt x="1877" y="3029"/>
                    <a:pt x="1886" y="3024"/>
                    <a:pt x="1891" y="3016"/>
                  </a:cubicBezTo>
                  <a:cubicBezTo>
                    <a:pt x="1896" y="3008"/>
                    <a:pt x="1896" y="2997"/>
                    <a:pt x="1891" y="2989"/>
                  </a:cubicBezTo>
                  <a:lnTo>
                    <a:pt x="121" y="30"/>
                  </a:lnTo>
                  <a:cubicBezTo>
                    <a:pt x="109" y="12"/>
                    <a:pt x="90" y="1"/>
                    <a:pt x="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6"/>
            <p:cNvSpPr/>
            <p:nvPr/>
          </p:nvSpPr>
          <p:spPr>
            <a:xfrm>
              <a:off x="983025" y="3598877"/>
              <a:ext cx="64257" cy="32340"/>
            </a:xfrm>
            <a:custGeom>
              <a:rect b="b" l="l" r="r" t="t"/>
              <a:pathLst>
                <a:path extrusionOk="0" h="917" w="1822">
                  <a:moveTo>
                    <a:pt x="912" y="0"/>
                  </a:moveTo>
                  <a:cubicBezTo>
                    <a:pt x="409" y="0"/>
                    <a:pt x="1" y="408"/>
                    <a:pt x="1" y="910"/>
                  </a:cubicBezTo>
                  <a:cubicBezTo>
                    <a:pt x="1" y="914"/>
                    <a:pt x="456" y="916"/>
                    <a:pt x="911" y="916"/>
                  </a:cubicBezTo>
                  <a:cubicBezTo>
                    <a:pt x="1366" y="916"/>
                    <a:pt x="1821" y="914"/>
                    <a:pt x="1821" y="910"/>
                  </a:cubicBezTo>
                  <a:cubicBezTo>
                    <a:pt x="1821" y="408"/>
                    <a:pt x="1414" y="0"/>
                    <a:pt x="9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6"/>
            <p:cNvSpPr/>
            <p:nvPr/>
          </p:nvSpPr>
          <p:spPr>
            <a:xfrm>
              <a:off x="982108" y="3597960"/>
              <a:ext cx="66162" cy="34209"/>
            </a:xfrm>
            <a:custGeom>
              <a:rect b="b" l="l" r="r" t="t"/>
              <a:pathLst>
                <a:path extrusionOk="0" h="970" w="1876">
                  <a:moveTo>
                    <a:pt x="938" y="53"/>
                  </a:moveTo>
                  <a:cubicBezTo>
                    <a:pt x="1416" y="53"/>
                    <a:pt x="1807" y="435"/>
                    <a:pt x="1820" y="910"/>
                  </a:cubicBezTo>
                  <a:cubicBezTo>
                    <a:pt x="1721" y="912"/>
                    <a:pt x="1330" y="914"/>
                    <a:pt x="939" y="914"/>
                  </a:cubicBezTo>
                  <a:cubicBezTo>
                    <a:pt x="548" y="914"/>
                    <a:pt x="156" y="912"/>
                    <a:pt x="56" y="910"/>
                  </a:cubicBezTo>
                  <a:cubicBezTo>
                    <a:pt x="69" y="436"/>
                    <a:pt x="460" y="53"/>
                    <a:pt x="938" y="53"/>
                  </a:cubicBezTo>
                  <a:close/>
                  <a:moveTo>
                    <a:pt x="938" y="0"/>
                  </a:moveTo>
                  <a:cubicBezTo>
                    <a:pt x="422" y="0"/>
                    <a:pt x="1" y="420"/>
                    <a:pt x="1" y="937"/>
                  </a:cubicBezTo>
                  <a:cubicBezTo>
                    <a:pt x="1" y="967"/>
                    <a:pt x="1" y="967"/>
                    <a:pt x="319" y="968"/>
                  </a:cubicBezTo>
                  <a:cubicBezTo>
                    <a:pt x="493" y="970"/>
                    <a:pt x="726" y="970"/>
                    <a:pt x="957" y="970"/>
                  </a:cubicBezTo>
                  <a:cubicBezTo>
                    <a:pt x="1181" y="970"/>
                    <a:pt x="1404" y="968"/>
                    <a:pt x="1571" y="968"/>
                  </a:cubicBezTo>
                  <a:cubicBezTo>
                    <a:pt x="1876" y="967"/>
                    <a:pt x="1876" y="967"/>
                    <a:pt x="1876" y="937"/>
                  </a:cubicBezTo>
                  <a:cubicBezTo>
                    <a:pt x="1876" y="421"/>
                    <a:pt x="1454" y="0"/>
                    <a:pt x="9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6"/>
            <p:cNvSpPr/>
            <p:nvPr/>
          </p:nvSpPr>
          <p:spPr>
            <a:xfrm>
              <a:off x="998860" y="3611327"/>
              <a:ext cx="32622" cy="17387"/>
            </a:xfrm>
            <a:custGeom>
              <a:rect b="b" l="l" r="r" t="t"/>
              <a:pathLst>
                <a:path extrusionOk="0" h="493" w="925">
                  <a:moveTo>
                    <a:pt x="463" y="57"/>
                  </a:moveTo>
                  <a:cubicBezTo>
                    <a:pt x="679" y="57"/>
                    <a:pt x="855" y="225"/>
                    <a:pt x="869" y="437"/>
                  </a:cubicBezTo>
                  <a:cubicBezTo>
                    <a:pt x="806" y="439"/>
                    <a:pt x="634" y="440"/>
                    <a:pt x="463" y="440"/>
                  </a:cubicBezTo>
                  <a:cubicBezTo>
                    <a:pt x="291" y="440"/>
                    <a:pt x="119" y="439"/>
                    <a:pt x="56" y="437"/>
                  </a:cubicBezTo>
                  <a:cubicBezTo>
                    <a:pt x="70" y="225"/>
                    <a:pt x="246" y="57"/>
                    <a:pt x="463" y="57"/>
                  </a:cubicBezTo>
                  <a:close/>
                  <a:moveTo>
                    <a:pt x="463" y="0"/>
                  </a:moveTo>
                  <a:cubicBezTo>
                    <a:pt x="207" y="0"/>
                    <a:pt x="1" y="208"/>
                    <a:pt x="1" y="462"/>
                  </a:cubicBezTo>
                  <a:cubicBezTo>
                    <a:pt x="1" y="491"/>
                    <a:pt x="1" y="491"/>
                    <a:pt x="167" y="492"/>
                  </a:cubicBezTo>
                  <a:cubicBezTo>
                    <a:pt x="250" y="493"/>
                    <a:pt x="360" y="493"/>
                    <a:pt x="469" y="493"/>
                  </a:cubicBezTo>
                  <a:cubicBezTo>
                    <a:pt x="925" y="493"/>
                    <a:pt x="925" y="493"/>
                    <a:pt x="925" y="462"/>
                  </a:cubicBezTo>
                  <a:cubicBezTo>
                    <a:pt x="925" y="207"/>
                    <a:pt x="718"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6"/>
            <p:cNvSpPr/>
            <p:nvPr/>
          </p:nvSpPr>
          <p:spPr>
            <a:xfrm>
              <a:off x="811663" y="3625081"/>
              <a:ext cx="399475" cy="17775"/>
            </a:xfrm>
            <a:custGeom>
              <a:rect b="b" l="l" r="r" t="t"/>
              <a:pathLst>
                <a:path extrusionOk="0" h="504" w="11327">
                  <a:moveTo>
                    <a:pt x="1" y="1"/>
                  </a:moveTo>
                  <a:lnTo>
                    <a:pt x="1" y="504"/>
                  </a:lnTo>
                  <a:lnTo>
                    <a:pt x="11327" y="504"/>
                  </a:lnTo>
                  <a:lnTo>
                    <a:pt x="113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6"/>
            <p:cNvSpPr/>
            <p:nvPr/>
          </p:nvSpPr>
          <p:spPr>
            <a:xfrm>
              <a:off x="810746" y="3624164"/>
              <a:ext cx="401450" cy="19644"/>
            </a:xfrm>
            <a:custGeom>
              <a:rect b="b" l="l" r="r" t="t"/>
              <a:pathLst>
                <a:path extrusionOk="0" h="557" w="11383">
                  <a:moveTo>
                    <a:pt x="11328" y="55"/>
                  </a:moveTo>
                  <a:lnTo>
                    <a:pt x="11328" y="503"/>
                  </a:lnTo>
                  <a:lnTo>
                    <a:pt x="56" y="503"/>
                  </a:lnTo>
                  <a:lnTo>
                    <a:pt x="56" y="55"/>
                  </a:lnTo>
                  <a:close/>
                  <a:moveTo>
                    <a:pt x="28" y="0"/>
                  </a:moveTo>
                  <a:cubicBezTo>
                    <a:pt x="14" y="0"/>
                    <a:pt x="1" y="12"/>
                    <a:pt x="1" y="28"/>
                  </a:cubicBezTo>
                  <a:lnTo>
                    <a:pt x="1" y="530"/>
                  </a:lnTo>
                  <a:cubicBezTo>
                    <a:pt x="1" y="545"/>
                    <a:pt x="14" y="557"/>
                    <a:pt x="28" y="557"/>
                  </a:cubicBezTo>
                  <a:lnTo>
                    <a:pt x="11355" y="557"/>
                  </a:lnTo>
                  <a:cubicBezTo>
                    <a:pt x="11370" y="557"/>
                    <a:pt x="11382" y="545"/>
                    <a:pt x="11382" y="530"/>
                  </a:cubicBezTo>
                  <a:lnTo>
                    <a:pt x="11382" y="28"/>
                  </a:lnTo>
                  <a:cubicBezTo>
                    <a:pt x="11382" y="12"/>
                    <a:pt x="11370" y="0"/>
                    <a:pt x="1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6"/>
            <p:cNvSpPr/>
            <p:nvPr/>
          </p:nvSpPr>
          <p:spPr>
            <a:xfrm>
              <a:off x="811663" y="3649133"/>
              <a:ext cx="399475" cy="8887"/>
            </a:xfrm>
            <a:custGeom>
              <a:rect b="b" l="l" r="r" t="t"/>
              <a:pathLst>
                <a:path extrusionOk="0" h="252" w="11327">
                  <a:moveTo>
                    <a:pt x="1" y="0"/>
                  </a:moveTo>
                  <a:lnTo>
                    <a:pt x="1" y="251"/>
                  </a:lnTo>
                  <a:lnTo>
                    <a:pt x="11327" y="251"/>
                  </a:lnTo>
                  <a:lnTo>
                    <a:pt x="113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6"/>
            <p:cNvSpPr/>
            <p:nvPr/>
          </p:nvSpPr>
          <p:spPr>
            <a:xfrm>
              <a:off x="1013249" y="3414008"/>
              <a:ext cx="3879" cy="18798"/>
            </a:xfrm>
            <a:custGeom>
              <a:rect b="b" l="l" r="r" t="t"/>
              <a:pathLst>
                <a:path extrusionOk="0" h="533" w="110">
                  <a:moveTo>
                    <a:pt x="55" y="0"/>
                  </a:moveTo>
                  <a:cubicBezTo>
                    <a:pt x="24" y="0"/>
                    <a:pt x="0" y="25"/>
                    <a:pt x="0" y="55"/>
                  </a:cubicBezTo>
                  <a:lnTo>
                    <a:pt x="0" y="478"/>
                  </a:lnTo>
                  <a:cubicBezTo>
                    <a:pt x="0" y="509"/>
                    <a:pt x="24" y="533"/>
                    <a:pt x="55" y="533"/>
                  </a:cubicBezTo>
                  <a:cubicBezTo>
                    <a:pt x="85" y="533"/>
                    <a:pt x="109" y="509"/>
                    <a:pt x="109" y="478"/>
                  </a:cubicBezTo>
                  <a:lnTo>
                    <a:pt x="109" y="55"/>
                  </a:lnTo>
                  <a:cubicBezTo>
                    <a:pt x="109" y="25"/>
                    <a:pt x="85"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6"/>
            <p:cNvSpPr/>
            <p:nvPr/>
          </p:nvSpPr>
          <p:spPr>
            <a:xfrm>
              <a:off x="859203" y="3477665"/>
              <a:ext cx="14883" cy="14530"/>
            </a:xfrm>
            <a:custGeom>
              <a:rect b="b" l="l" r="r" t="t"/>
              <a:pathLst>
                <a:path extrusionOk="0" h="412" w="422">
                  <a:moveTo>
                    <a:pt x="61" y="0"/>
                  </a:moveTo>
                  <a:cubicBezTo>
                    <a:pt x="47" y="0"/>
                    <a:pt x="33" y="6"/>
                    <a:pt x="22" y="17"/>
                  </a:cubicBezTo>
                  <a:cubicBezTo>
                    <a:pt x="0" y="39"/>
                    <a:pt x="0" y="73"/>
                    <a:pt x="22" y="95"/>
                  </a:cubicBezTo>
                  <a:lnTo>
                    <a:pt x="323" y="395"/>
                  </a:lnTo>
                  <a:cubicBezTo>
                    <a:pt x="332" y="406"/>
                    <a:pt x="347" y="411"/>
                    <a:pt x="360" y="411"/>
                  </a:cubicBezTo>
                  <a:cubicBezTo>
                    <a:pt x="374" y="411"/>
                    <a:pt x="387" y="406"/>
                    <a:pt x="400" y="395"/>
                  </a:cubicBezTo>
                  <a:cubicBezTo>
                    <a:pt x="422" y="373"/>
                    <a:pt x="422" y="340"/>
                    <a:pt x="400" y="318"/>
                  </a:cubicBezTo>
                  <a:lnTo>
                    <a:pt x="100" y="17"/>
                  </a:lnTo>
                  <a:cubicBezTo>
                    <a:pt x="89" y="6"/>
                    <a:pt x="75" y="0"/>
                    <a:pt x="61"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6"/>
            <p:cNvSpPr/>
            <p:nvPr/>
          </p:nvSpPr>
          <p:spPr>
            <a:xfrm>
              <a:off x="859203" y="3477665"/>
              <a:ext cx="14883" cy="14530"/>
            </a:xfrm>
            <a:custGeom>
              <a:rect b="b" l="l" r="r" t="t"/>
              <a:pathLst>
                <a:path extrusionOk="0" h="412" w="422">
                  <a:moveTo>
                    <a:pt x="61" y="0"/>
                  </a:moveTo>
                  <a:cubicBezTo>
                    <a:pt x="47" y="0"/>
                    <a:pt x="33" y="6"/>
                    <a:pt x="22" y="17"/>
                  </a:cubicBezTo>
                  <a:cubicBezTo>
                    <a:pt x="0" y="39"/>
                    <a:pt x="0" y="73"/>
                    <a:pt x="22" y="95"/>
                  </a:cubicBezTo>
                  <a:lnTo>
                    <a:pt x="323" y="395"/>
                  </a:lnTo>
                  <a:cubicBezTo>
                    <a:pt x="332" y="406"/>
                    <a:pt x="347" y="411"/>
                    <a:pt x="360" y="411"/>
                  </a:cubicBezTo>
                  <a:cubicBezTo>
                    <a:pt x="374" y="411"/>
                    <a:pt x="387" y="406"/>
                    <a:pt x="400" y="395"/>
                  </a:cubicBezTo>
                  <a:cubicBezTo>
                    <a:pt x="422" y="373"/>
                    <a:pt x="422" y="340"/>
                    <a:pt x="400" y="318"/>
                  </a:cubicBezTo>
                  <a:lnTo>
                    <a:pt x="100" y="17"/>
                  </a:lnTo>
                  <a:cubicBezTo>
                    <a:pt x="89" y="6"/>
                    <a:pt x="75"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6"/>
            <p:cNvSpPr/>
            <p:nvPr/>
          </p:nvSpPr>
          <p:spPr>
            <a:xfrm>
              <a:off x="808277" y="3557968"/>
              <a:ext cx="18445" cy="8923"/>
            </a:xfrm>
            <a:custGeom>
              <a:rect b="b" l="l" r="r" t="t"/>
              <a:pathLst>
                <a:path extrusionOk="0" h="253" w="523">
                  <a:moveTo>
                    <a:pt x="62" y="0"/>
                  </a:moveTo>
                  <a:cubicBezTo>
                    <a:pt x="41" y="0"/>
                    <a:pt x="20" y="14"/>
                    <a:pt x="12" y="36"/>
                  </a:cubicBezTo>
                  <a:cubicBezTo>
                    <a:pt x="1" y="63"/>
                    <a:pt x="15" y="95"/>
                    <a:pt x="44" y="106"/>
                  </a:cubicBezTo>
                  <a:lnTo>
                    <a:pt x="442" y="249"/>
                  </a:lnTo>
                  <a:cubicBezTo>
                    <a:pt x="449" y="250"/>
                    <a:pt x="454" y="253"/>
                    <a:pt x="461" y="253"/>
                  </a:cubicBezTo>
                  <a:cubicBezTo>
                    <a:pt x="482" y="253"/>
                    <a:pt x="504" y="238"/>
                    <a:pt x="512" y="217"/>
                  </a:cubicBezTo>
                  <a:cubicBezTo>
                    <a:pt x="523" y="190"/>
                    <a:pt x="507" y="158"/>
                    <a:pt x="479" y="147"/>
                  </a:cubicBezTo>
                  <a:lnTo>
                    <a:pt x="80" y="4"/>
                  </a:lnTo>
                  <a:cubicBezTo>
                    <a:pt x="74" y="1"/>
                    <a:pt x="68" y="0"/>
                    <a:pt x="62"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6"/>
            <p:cNvSpPr/>
            <p:nvPr/>
          </p:nvSpPr>
          <p:spPr>
            <a:xfrm>
              <a:off x="1196321" y="3538818"/>
              <a:ext cx="17881" cy="10298"/>
            </a:xfrm>
            <a:custGeom>
              <a:rect b="b" l="l" r="r" t="t"/>
              <a:pathLst>
                <a:path extrusionOk="0" h="292" w="507">
                  <a:moveTo>
                    <a:pt x="445" y="0"/>
                  </a:moveTo>
                  <a:cubicBezTo>
                    <a:pt x="437" y="0"/>
                    <a:pt x="430" y="2"/>
                    <a:pt x="422" y="5"/>
                  </a:cubicBezTo>
                  <a:lnTo>
                    <a:pt x="38" y="187"/>
                  </a:lnTo>
                  <a:cubicBezTo>
                    <a:pt x="11" y="200"/>
                    <a:pt x="0" y="233"/>
                    <a:pt x="12" y="260"/>
                  </a:cubicBezTo>
                  <a:cubicBezTo>
                    <a:pt x="21" y="279"/>
                    <a:pt x="42" y="291"/>
                    <a:pt x="62" y="291"/>
                  </a:cubicBezTo>
                  <a:cubicBezTo>
                    <a:pt x="70" y="291"/>
                    <a:pt x="79" y="290"/>
                    <a:pt x="86" y="286"/>
                  </a:cubicBezTo>
                  <a:lnTo>
                    <a:pt x="470" y="105"/>
                  </a:lnTo>
                  <a:cubicBezTo>
                    <a:pt x="497" y="91"/>
                    <a:pt x="507" y="59"/>
                    <a:pt x="495" y="32"/>
                  </a:cubicBezTo>
                  <a:cubicBezTo>
                    <a:pt x="485" y="12"/>
                    <a:pt x="466" y="0"/>
                    <a:pt x="4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6"/>
            <p:cNvSpPr/>
            <p:nvPr/>
          </p:nvSpPr>
          <p:spPr>
            <a:xfrm>
              <a:off x="1156363" y="3477665"/>
              <a:ext cx="14883" cy="14530"/>
            </a:xfrm>
            <a:custGeom>
              <a:rect b="b" l="l" r="r" t="t"/>
              <a:pathLst>
                <a:path extrusionOk="0" h="412" w="422">
                  <a:moveTo>
                    <a:pt x="361" y="0"/>
                  </a:moveTo>
                  <a:cubicBezTo>
                    <a:pt x="347" y="0"/>
                    <a:pt x="333" y="6"/>
                    <a:pt x="323" y="17"/>
                  </a:cubicBezTo>
                  <a:lnTo>
                    <a:pt x="23" y="318"/>
                  </a:lnTo>
                  <a:cubicBezTo>
                    <a:pt x="1" y="340"/>
                    <a:pt x="1" y="373"/>
                    <a:pt x="23" y="395"/>
                  </a:cubicBezTo>
                  <a:cubicBezTo>
                    <a:pt x="31" y="406"/>
                    <a:pt x="46" y="411"/>
                    <a:pt x="61" y="411"/>
                  </a:cubicBezTo>
                  <a:cubicBezTo>
                    <a:pt x="74" y="411"/>
                    <a:pt x="88" y="406"/>
                    <a:pt x="100" y="395"/>
                  </a:cubicBezTo>
                  <a:lnTo>
                    <a:pt x="400" y="95"/>
                  </a:lnTo>
                  <a:cubicBezTo>
                    <a:pt x="421" y="73"/>
                    <a:pt x="421" y="39"/>
                    <a:pt x="400" y="17"/>
                  </a:cubicBezTo>
                  <a:cubicBezTo>
                    <a:pt x="389" y="6"/>
                    <a:pt x="375" y="0"/>
                    <a:pt x="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6"/>
            <p:cNvSpPr/>
            <p:nvPr/>
          </p:nvSpPr>
          <p:spPr>
            <a:xfrm>
              <a:off x="1091190" y="3430830"/>
              <a:ext cx="10087" cy="17704"/>
            </a:xfrm>
            <a:custGeom>
              <a:rect b="b" l="l" r="r" t="t"/>
              <a:pathLst>
                <a:path extrusionOk="0" h="502" w="286">
                  <a:moveTo>
                    <a:pt x="224" y="1"/>
                  </a:moveTo>
                  <a:cubicBezTo>
                    <a:pt x="203" y="1"/>
                    <a:pt x="183" y="13"/>
                    <a:pt x="173" y="34"/>
                  </a:cubicBezTo>
                  <a:lnTo>
                    <a:pt x="10" y="425"/>
                  </a:lnTo>
                  <a:cubicBezTo>
                    <a:pt x="0" y="454"/>
                    <a:pt x="12" y="485"/>
                    <a:pt x="40" y="497"/>
                  </a:cubicBezTo>
                  <a:cubicBezTo>
                    <a:pt x="49" y="500"/>
                    <a:pt x="55" y="501"/>
                    <a:pt x="62" y="501"/>
                  </a:cubicBezTo>
                  <a:cubicBezTo>
                    <a:pt x="84" y="501"/>
                    <a:pt x="104" y="488"/>
                    <a:pt x="112" y="468"/>
                  </a:cubicBezTo>
                  <a:lnTo>
                    <a:pt x="275" y="76"/>
                  </a:lnTo>
                  <a:cubicBezTo>
                    <a:pt x="286" y="48"/>
                    <a:pt x="274" y="17"/>
                    <a:pt x="246" y="5"/>
                  </a:cubicBezTo>
                  <a:cubicBezTo>
                    <a:pt x="239" y="2"/>
                    <a:pt x="232" y="1"/>
                    <a:pt x="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6"/>
            <p:cNvSpPr/>
            <p:nvPr/>
          </p:nvSpPr>
          <p:spPr>
            <a:xfrm>
              <a:off x="930442" y="3430301"/>
              <a:ext cx="10016" cy="17704"/>
            </a:xfrm>
            <a:custGeom>
              <a:rect b="b" l="l" r="r" t="t"/>
              <a:pathLst>
                <a:path extrusionOk="0" h="502" w="284">
                  <a:moveTo>
                    <a:pt x="63" y="0"/>
                  </a:moveTo>
                  <a:cubicBezTo>
                    <a:pt x="56" y="0"/>
                    <a:pt x="49" y="2"/>
                    <a:pt x="42" y="4"/>
                  </a:cubicBezTo>
                  <a:cubicBezTo>
                    <a:pt x="13" y="15"/>
                    <a:pt x="1" y="47"/>
                    <a:pt x="12" y="75"/>
                  </a:cubicBezTo>
                  <a:lnTo>
                    <a:pt x="171" y="467"/>
                  </a:lnTo>
                  <a:cubicBezTo>
                    <a:pt x="180" y="489"/>
                    <a:pt x="201" y="501"/>
                    <a:pt x="223" y="501"/>
                  </a:cubicBezTo>
                  <a:cubicBezTo>
                    <a:pt x="229" y="501"/>
                    <a:pt x="238" y="500"/>
                    <a:pt x="242" y="498"/>
                  </a:cubicBezTo>
                  <a:cubicBezTo>
                    <a:pt x="271" y="487"/>
                    <a:pt x="283" y="455"/>
                    <a:pt x="273" y="427"/>
                  </a:cubicBezTo>
                  <a:lnTo>
                    <a:pt x="113" y="34"/>
                  </a:lnTo>
                  <a:cubicBezTo>
                    <a:pt x="105" y="12"/>
                    <a:pt x="85" y="0"/>
                    <a:pt x="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6"/>
            <p:cNvSpPr/>
            <p:nvPr/>
          </p:nvSpPr>
          <p:spPr>
            <a:xfrm>
              <a:off x="784648" y="3800217"/>
              <a:ext cx="375105" cy="219046"/>
            </a:xfrm>
            <a:custGeom>
              <a:rect b="b" l="l" r="r" t="t"/>
              <a:pathLst>
                <a:path extrusionOk="0" h="6211" w="10636">
                  <a:moveTo>
                    <a:pt x="620" y="0"/>
                  </a:moveTo>
                  <a:cubicBezTo>
                    <a:pt x="278" y="0"/>
                    <a:pt x="0" y="278"/>
                    <a:pt x="0" y="620"/>
                  </a:cubicBezTo>
                  <a:lnTo>
                    <a:pt x="0" y="5591"/>
                  </a:lnTo>
                  <a:cubicBezTo>
                    <a:pt x="0" y="5934"/>
                    <a:pt x="278" y="6211"/>
                    <a:pt x="620" y="6211"/>
                  </a:cubicBezTo>
                  <a:lnTo>
                    <a:pt x="10016" y="6211"/>
                  </a:lnTo>
                  <a:cubicBezTo>
                    <a:pt x="10358" y="6211"/>
                    <a:pt x="10635" y="5934"/>
                    <a:pt x="10635" y="5591"/>
                  </a:cubicBezTo>
                  <a:lnTo>
                    <a:pt x="10635" y="620"/>
                  </a:lnTo>
                  <a:cubicBezTo>
                    <a:pt x="10635" y="278"/>
                    <a:pt x="10358" y="0"/>
                    <a:pt x="10016" y="0"/>
                  </a:cubicBezTo>
                  <a:close/>
                </a:path>
              </a:pathLst>
            </a:custGeom>
            <a:solidFill>
              <a:srgbClr val="E7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6"/>
            <p:cNvSpPr/>
            <p:nvPr/>
          </p:nvSpPr>
          <p:spPr>
            <a:xfrm>
              <a:off x="1058109" y="3822188"/>
              <a:ext cx="58403" cy="164100"/>
            </a:xfrm>
            <a:custGeom>
              <a:rect b="b" l="l" r="r" t="t"/>
              <a:pathLst>
                <a:path extrusionOk="0" h="4653" w="1656">
                  <a:moveTo>
                    <a:pt x="0" y="0"/>
                  </a:moveTo>
                  <a:lnTo>
                    <a:pt x="0" y="4652"/>
                  </a:lnTo>
                  <a:lnTo>
                    <a:pt x="1655" y="4652"/>
                  </a:lnTo>
                  <a:lnTo>
                    <a:pt x="1655"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6"/>
            <p:cNvSpPr/>
            <p:nvPr/>
          </p:nvSpPr>
          <p:spPr>
            <a:xfrm>
              <a:off x="1055393" y="3819543"/>
              <a:ext cx="63799" cy="169460"/>
            </a:xfrm>
            <a:custGeom>
              <a:rect b="b" l="l" r="r" t="t"/>
              <a:pathLst>
                <a:path extrusionOk="0" h="4805" w="1809">
                  <a:moveTo>
                    <a:pt x="1656" y="151"/>
                  </a:moveTo>
                  <a:lnTo>
                    <a:pt x="1656" y="4651"/>
                  </a:lnTo>
                  <a:lnTo>
                    <a:pt x="153" y="4651"/>
                  </a:lnTo>
                  <a:lnTo>
                    <a:pt x="153" y="151"/>
                  </a:lnTo>
                  <a:close/>
                  <a:moveTo>
                    <a:pt x="77" y="0"/>
                  </a:moveTo>
                  <a:cubicBezTo>
                    <a:pt x="35" y="0"/>
                    <a:pt x="1" y="34"/>
                    <a:pt x="1" y="76"/>
                  </a:cubicBezTo>
                  <a:lnTo>
                    <a:pt x="1" y="4728"/>
                  </a:lnTo>
                  <a:cubicBezTo>
                    <a:pt x="1" y="4771"/>
                    <a:pt x="35" y="4804"/>
                    <a:pt x="77" y="4804"/>
                  </a:cubicBezTo>
                  <a:lnTo>
                    <a:pt x="1732" y="4804"/>
                  </a:lnTo>
                  <a:cubicBezTo>
                    <a:pt x="1774" y="4804"/>
                    <a:pt x="1807" y="4771"/>
                    <a:pt x="1808" y="4728"/>
                  </a:cubicBezTo>
                  <a:lnTo>
                    <a:pt x="1808" y="76"/>
                  </a:lnTo>
                  <a:cubicBezTo>
                    <a:pt x="1808" y="34"/>
                    <a:pt x="1774"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6"/>
            <p:cNvSpPr/>
            <p:nvPr/>
          </p:nvSpPr>
          <p:spPr>
            <a:xfrm>
              <a:off x="975408" y="3893604"/>
              <a:ext cx="58509" cy="92683"/>
            </a:xfrm>
            <a:custGeom>
              <a:rect b="b" l="l" r="r" t="t"/>
              <a:pathLst>
                <a:path extrusionOk="0" h="2628" w="1659">
                  <a:moveTo>
                    <a:pt x="1" y="0"/>
                  </a:moveTo>
                  <a:lnTo>
                    <a:pt x="1" y="2627"/>
                  </a:lnTo>
                  <a:lnTo>
                    <a:pt x="1658" y="2627"/>
                  </a:lnTo>
                  <a:lnTo>
                    <a:pt x="1658"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6"/>
            <p:cNvSpPr/>
            <p:nvPr/>
          </p:nvSpPr>
          <p:spPr>
            <a:xfrm>
              <a:off x="972763" y="3890959"/>
              <a:ext cx="63869" cy="98044"/>
            </a:xfrm>
            <a:custGeom>
              <a:rect b="b" l="l" r="r" t="t"/>
              <a:pathLst>
                <a:path extrusionOk="0" h="2780" w="1811">
                  <a:moveTo>
                    <a:pt x="1656" y="152"/>
                  </a:moveTo>
                  <a:lnTo>
                    <a:pt x="1656" y="2626"/>
                  </a:lnTo>
                  <a:lnTo>
                    <a:pt x="152" y="2626"/>
                  </a:lnTo>
                  <a:lnTo>
                    <a:pt x="152" y="152"/>
                  </a:lnTo>
                  <a:close/>
                  <a:moveTo>
                    <a:pt x="77" y="0"/>
                  </a:moveTo>
                  <a:cubicBezTo>
                    <a:pt x="34" y="0"/>
                    <a:pt x="1" y="34"/>
                    <a:pt x="1" y="76"/>
                  </a:cubicBezTo>
                  <a:lnTo>
                    <a:pt x="1" y="2703"/>
                  </a:lnTo>
                  <a:cubicBezTo>
                    <a:pt x="1" y="2746"/>
                    <a:pt x="34" y="2779"/>
                    <a:pt x="77" y="2779"/>
                  </a:cubicBezTo>
                  <a:lnTo>
                    <a:pt x="1734" y="2779"/>
                  </a:lnTo>
                  <a:cubicBezTo>
                    <a:pt x="1777" y="2779"/>
                    <a:pt x="1810" y="2746"/>
                    <a:pt x="1810" y="2703"/>
                  </a:cubicBezTo>
                  <a:lnTo>
                    <a:pt x="1810" y="76"/>
                  </a:lnTo>
                  <a:cubicBezTo>
                    <a:pt x="1810" y="34"/>
                    <a:pt x="1777" y="0"/>
                    <a:pt x="17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6"/>
            <p:cNvSpPr/>
            <p:nvPr/>
          </p:nvSpPr>
          <p:spPr>
            <a:xfrm>
              <a:off x="1053806" y="3822224"/>
              <a:ext cx="58474" cy="158175"/>
            </a:xfrm>
            <a:custGeom>
              <a:rect b="b" l="l" r="r" t="t"/>
              <a:pathLst>
                <a:path extrusionOk="0" h="4485" w="1658">
                  <a:moveTo>
                    <a:pt x="0" y="0"/>
                  </a:moveTo>
                  <a:lnTo>
                    <a:pt x="0" y="4485"/>
                  </a:lnTo>
                  <a:lnTo>
                    <a:pt x="1658" y="4485"/>
                  </a:lnTo>
                  <a:lnTo>
                    <a:pt x="1658" y="0"/>
                  </a:lnTo>
                  <a:close/>
                </a:path>
              </a:pathLst>
            </a:custGeom>
            <a:solidFill>
              <a:srgbClr val="F9C0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6"/>
            <p:cNvSpPr/>
            <p:nvPr/>
          </p:nvSpPr>
          <p:spPr>
            <a:xfrm>
              <a:off x="1051126" y="3819543"/>
              <a:ext cx="63869" cy="163535"/>
            </a:xfrm>
            <a:custGeom>
              <a:rect b="b" l="l" r="r" t="t"/>
              <a:pathLst>
                <a:path extrusionOk="0" h="4637" w="1811">
                  <a:moveTo>
                    <a:pt x="1657" y="152"/>
                  </a:moveTo>
                  <a:lnTo>
                    <a:pt x="1657" y="4485"/>
                  </a:lnTo>
                  <a:lnTo>
                    <a:pt x="152" y="4485"/>
                  </a:lnTo>
                  <a:lnTo>
                    <a:pt x="152" y="152"/>
                  </a:lnTo>
                  <a:close/>
                  <a:moveTo>
                    <a:pt x="0" y="0"/>
                  </a:moveTo>
                  <a:lnTo>
                    <a:pt x="0" y="4637"/>
                  </a:lnTo>
                  <a:lnTo>
                    <a:pt x="1811" y="4637"/>
                  </a:lnTo>
                  <a:lnTo>
                    <a:pt x="18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6"/>
            <p:cNvSpPr/>
            <p:nvPr/>
          </p:nvSpPr>
          <p:spPr>
            <a:xfrm>
              <a:off x="971105" y="3893604"/>
              <a:ext cx="58509" cy="86793"/>
            </a:xfrm>
            <a:custGeom>
              <a:rect b="b" l="l" r="r" t="t"/>
              <a:pathLst>
                <a:path extrusionOk="0" h="2461" w="1659">
                  <a:moveTo>
                    <a:pt x="1" y="0"/>
                  </a:moveTo>
                  <a:lnTo>
                    <a:pt x="1" y="2461"/>
                  </a:lnTo>
                  <a:lnTo>
                    <a:pt x="1658" y="2461"/>
                  </a:lnTo>
                  <a:lnTo>
                    <a:pt x="1658" y="0"/>
                  </a:ln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6"/>
            <p:cNvSpPr/>
            <p:nvPr/>
          </p:nvSpPr>
          <p:spPr>
            <a:xfrm>
              <a:off x="968425" y="3890959"/>
              <a:ext cx="63869" cy="92119"/>
            </a:xfrm>
            <a:custGeom>
              <a:rect b="b" l="l" r="r" t="t"/>
              <a:pathLst>
                <a:path extrusionOk="0" h="2612" w="1811">
                  <a:moveTo>
                    <a:pt x="1657" y="151"/>
                  </a:moveTo>
                  <a:lnTo>
                    <a:pt x="1657" y="2460"/>
                  </a:lnTo>
                  <a:lnTo>
                    <a:pt x="152" y="2460"/>
                  </a:lnTo>
                  <a:lnTo>
                    <a:pt x="152" y="151"/>
                  </a:lnTo>
                  <a:close/>
                  <a:moveTo>
                    <a:pt x="77" y="0"/>
                  </a:moveTo>
                  <a:cubicBezTo>
                    <a:pt x="35" y="0"/>
                    <a:pt x="1" y="34"/>
                    <a:pt x="1" y="76"/>
                  </a:cubicBezTo>
                  <a:lnTo>
                    <a:pt x="1" y="2536"/>
                  </a:lnTo>
                  <a:cubicBezTo>
                    <a:pt x="1" y="2578"/>
                    <a:pt x="35" y="2612"/>
                    <a:pt x="77" y="2612"/>
                  </a:cubicBezTo>
                  <a:lnTo>
                    <a:pt x="1734" y="2612"/>
                  </a:lnTo>
                  <a:cubicBezTo>
                    <a:pt x="1777" y="2612"/>
                    <a:pt x="1811" y="2578"/>
                    <a:pt x="1811" y="2536"/>
                  </a:cubicBezTo>
                  <a:lnTo>
                    <a:pt x="1811" y="76"/>
                  </a:lnTo>
                  <a:cubicBezTo>
                    <a:pt x="1811" y="34"/>
                    <a:pt x="1777" y="0"/>
                    <a:pt x="17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6"/>
            <p:cNvSpPr/>
            <p:nvPr/>
          </p:nvSpPr>
          <p:spPr>
            <a:xfrm>
              <a:off x="892213" y="3935960"/>
              <a:ext cx="58474" cy="50679"/>
            </a:xfrm>
            <a:custGeom>
              <a:rect b="b" l="l" r="r" t="t"/>
              <a:pathLst>
                <a:path extrusionOk="0" h="1437" w="1658">
                  <a:moveTo>
                    <a:pt x="0" y="0"/>
                  </a:moveTo>
                  <a:lnTo>
                    <a:pt x="0" y="1437"/>
                  </a:lnTo>
                  <a:lnTo>
                    <a:pt x="1658" y="1437"/>
                  </a:lnTo>
                  <a:lnTo>
                    <a:pt x="1658"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6"/>
            <p:cNvSpPr/>
            <p:nvPr/>
          </p:nvSpPr>
          <p:spPr>
            <a:xfrm>
              <a:off x="889462" y="3933209"/>
              <a:ext cx="63869" cy="56146"/>
            </a:xfrm>
            <a:custGeom>
              <a:rect b="b" l="l" r="r" t="t"/>
              <a:pathLst>
                <a:path extrusionOk="0" h="1592" w="1811">
                  <a:moveTo>
                    <a:pt x="1658" y="153"/>
                  </a:moveTo>
                  <a:lnTo>
                    <a:pt x="1658" y="1439"/>
                  </a:lnTo>
                  <a:lnTo>
                    <a:pt x="153" y="1439"/>
                  </a:lnTo>
                  <a:lnTo>
                    <a:pt x="153" y="153"/>
                  </a:lnTo>
                  <a:close/>
                  <a:moveTo>
                    <a:pt x="77" y="1"/>
                  </a:moveTo>
                  <a:cubicBezTo>
                    <a:pt x="36" y="1"/>
                    <a:pt x="1" y="36"/>
                    <a:pt x="1" y="77"/>
                  </a:cubicBezTo>
                  <a:lnTo>
                    <a:pt x="1" y="1515"/>
                  </a:lnTo>
                  <a:cubicBezTo>
                    <a:pt x="1" y="1557"/>
                    <a:pt x="36" y="1591"/>
                    <a:pt x="77" y="1591"/>
                  </a:cubicBezTo>
                  <a:lnTo>
                    <a:pt x="1734" y="1591"/>
                  </a:lnTo>
                  <a:cubicBezTo>
                    <a:pt x="1777" y="1591"/>
                    <a:pt x="1811" y="1557"/>
                    <a:pt x="1811" y="1515"/>
                  </a:cubicBezTo>
                  <a:lnTo>
                    <a:pt x="1811" y="77"/>
                  </a:lnTo>
                  <a:cubicBezTo>
                    <a:pt x="1811" y="36"/>
                    <a:pt x="1777" y="1"/>
                    <a:pt x="1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6"/>
            <p:cNvSpPr/>
            <p:nvPr/>
          </p:nvSpPr>
          <p:spPr>
            <a:xfrm>
              <a:off x="887840" y="3935924"/>
              <a:ext cx="58474" cy="47258"/>
            </a:xfrm>
            <a:custGeom>
              <a:rect b="b" l="l" r="r" t="t"/>
              <a:pathLst>
                <a:path extrusionOk="0" h="1340" w="1658">
                  <a:moveTo>
                    <a:pt x="0" y="0"/>
                  </a:moveTo>
                  <a:lnTo>
                    <a:pt x="0" y="1339"/>
                  </a:lnTo>
                  <a:lnTo>
                    <a:pt x="1658" y="1339"/>
                  </a:lnTo>
                  <a:lnTo>
                    <a:pt x="1658" y="0"/>
                  </a:lnTo>
                  <a:close/>
                </a:path>
              </a:pathLst>
            </a:custGeom>
            <a:solidFill>
              <a:srgbClr val="F9C0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6"/>
            <p:cNvSpPr/>
            <p:nvPr/>
          </p:nvSpPr>
          <p:spPr>
            <a:xfrm>
              <a:off x="885159" y="3933209"/>
              <a:ext cx="63869" cy="52690"/>
            </a:xfrm>
            <a:custGeom>
              <a:rect b="b" l="l" r="r" t="t"/>
              <a:pathLst>
                <a:path extrusionOk="0" h="1494" w="1811">
                  <a:moveTo>
                    <a:pt x="1659" y="155"/>
                  </a:moveTo>
                  <a:lnTo>
                    <a:pt x="1659" y="1341"/>
                  </a:lnTo>
                  <a:lnTo>
                    <a:pt x="153" y="1341"/>
                  </a:lnTo>
                  <a:lnTo>
                    <a:pt x="153" y="155"/>
                  </a:lnTo>
                  <a:close/>
                  <a:moveTo>
                    <a:pt x="0" y="1"/>
                  </a:moveTo>
                  <a:lnTo>
                    <a:pt x="0" y="1493"/>
                  </a:lnTo>
                  <a:lnTo>
                    <a:pt x="1811" y="1493"/>
                  </a:lnTo>
                  <a:lnTo>
                    <a:pt x="18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6"/>
            <p:cNvSpPr/>
            <p:nvPr/>
          </p:nvSpPr>
          <p:spPr>
            <a:xfrm>
              <a:off x="812932" y="3962763"/>
              <a:ext cx="58474" cy="23876"/>
            </a:xfrm>
            <a:custGeom>
              <a:rect b="b" l="l" r="r" t="t"/>
              <a:pathLst>
                <a:path extrusionOk="0" h="677" w="1658">
                  <a:moveTo>
                    <a:pt x="0" y="1"/>
                  </a:moveTo>
                  <a:lnTo>
                    <a:pt x="0" y="677"/>
                  </a:lnTo>
                  <a:lnTo>
                    <a:pt x="1658" y="677"/>
                  </a:lnTo>
                  <a:lnTo>
                    <a:pt x="1658"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6"/>
            <p:cNvSpPr/>
            <p:nvPr/>
          </p:nvSpPr>
          <p:spPr>
            <a:xfrm>
              <a:off x="810252" y="3960047"/>
              <a:ext cx="63905" cy="29307"/>
            </a:xfrm>
            <a:custGeom>
              <a:rect b="b" l="l" r="r" t="t"/>
              <a:pathLst>
                <a:path extrusionOk="0" h="831" w="1812">
                  <a:moveTo>
                    <a:pt x="1658" y="153"/>
                  </a:moveTo>
                  <a:lnTo>
                    <a:pt x="1658" y="678"/>
                  </a:lnTo>
                  <a:lnTo>
                    <a:pt x="153" y="678"/>
                  </a:lnTo>
                  <a:lnTo>
                    <a:pt x="153" y="153"/>
                  </a:lnTo>
                  <a:close/>
                  <a:moveTo>
                    <a:pt x="76" y="1"/>
                  </a:moveTo>
                  <a:cubicBezTo>
                    <a:pt x="34" y="1"/>
                    <a:pt x="0" y="36"/>
                    <a:pt x="0" y="77"/>
                  </a:cubicBezTo>
                  <a:lnTo>
                    <a:pt x="0" y="754"/>
                  </a:lnTo>
                  <a:cubicBezTo>
                    <a:pt x="0" y="796"/>
                    <a:pt x="34" y="830"/>
                    <a:pt x="76" y="830"/>
                  </a:cubicBezTo>
                  <a:lnTo>
                    <a:pt x="1734" y="830"/>
                  </a:lnTo>
                  <a:cubicBezTo>
                    <a:pt x="1777" y="830"/>
                    <a:pt x="1811" y="796"/>
                    <a:pt x="1810" y="754"/>
                  </a:cubicBezTo>
                  <a:lnTo>
                    <a:pt x="1810" y="77"/>
                  </a:lnTo>
                  <a:cubicBezTo>
                    <a:pt x="1810" y="36"/>
                    <a:pt x="1776" y="1"/>
                    <a:pt x="1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6"/>
            <p:cNvSpPr/>
            <p:nvPr/>
          </p:nvSpPr>
          <p:spPr>
            <a:xfrm>
              <a:off x="808630" y="3962727"/>
              <a:ext cx="58509" cy="22289"/>
            </a:xfrm>
            <a:custGeom>
              <a:rect b="b" l="l" r="r" t="t"/>
              <a:pathLst>
                <a:path extrusionOk="0" h="632" w="1659">
                  <a:moveTo>
                    <a:pt x="1" y="1"/>
                  </a:moveTo>
                  <a:lnTo>
                    <a:pt x="1" y="631"/>
                  </a:lnTo>
                  <a:lnTo>
                    <a:pt x="1658" y="631"/>
                  </a:lnTo>
                  <a:lnTo>
                    <a:pt x="1658" y="1"/>
                  </a:lnTo>
                  <a:close/>
                </a:path>
              </a:pathLst>
            </a:custGeom>
            <a:solidFill>
              <a:srgbClr val="00E4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6"/>
            <p:cNvSpPr/>
            <p:nvPr/>
          </p:nvSpPr>
          <p:spPr>
            <a:xfrm>
              <a:off x="805950" y="3960047"/>
              <a:ext cx="63905" cy="27650"/>
            </a:xfrm>
            <a:custGeom>
              <a:rect b="b" l="l" r="r" t="t"/>
              <a:pathLst>
                <a:path extrusionOk="0" h="784" w="1812">
                  <a:moveTo>
                    <a:pt x="1657" y="153"/>
                  </a:moveTo>
                  <a:lnTo>
                    <a:pt x="1657" y="631"/>
                  </a:lnTo>
                  <a:lnTo>
                    <a:pt x="152" y="631"/>
                  </a:lnTo>
                  <a:lnTo>
                    <a:pt x="152" y="153"/>
                  </a:lnTo>
                  <a:close/>
                  <a:moveTo>
                    <a:pt x="77" y="1"/>
                  </a:moveTo>
                  <a:cubicBezTo>
                    <a:pt x="35" y="1"/>
                    <a:pt x="1" y="36"/>
                    <a:pt x="1" y="77"/>
                  </a:cubicBezTo>
                  <a:lnTo>
                    <a:pt x="1" y="707"/>
                  </a:lnTo>
                  <a:cubicBezTo>
                    <a:pt x="1" y="750"/>
                    <a:pt x="35" y="783"/>
                    <a:pt x="77" y="783"/>
                  </a:cubicBezTo>
                  <a:lnTo>
                    <a:pt x="1734" y="783"/>
                  </a:lnTo>
                  <a:cubicBezTo>
                    <a:pt x="1777" y="783"/>
                    <a:pt x="1811" y="750"/>
                    <a:pt x="1811" y="707"/>
                  </a:cubicBezTo>
                  <a:lnTo>
                    <a:pt x="1811" y="77"/>
                  </a:lnTo>
                  <a:cubicBezTo>
                    <a:pt x="1811" y="36"/>
                    <a:pt x="1777" y="1"/>
                    <a:pt x="1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6"/>
            <p:cNvSpPr/>
            <p:nvPr/>
          </p:nvSpPr>
          <p:spPr>
            <a:xfrm>
              <a:off x="821044" y="3844512"/>
              <a:ext cx="133417" cy="90496"/>
            </a:xfrm>
            <a:custGeom>
              <a:rect b="b" l="l" r="r" t="t"/>
              <a:pathLst>
                <a:path extrusionOk="0" h="2566" w="3783">
                  <a:moveTo>
                    <a:pt x="3491" y="1"/>
                  </a:moveTo>
                  <a:cubicBezTo>
                    <a:pt x="3412" y="1"/>
                    <a:pt x="3334" y="38"/>
                    <a:pt x="3283" y="106"/>
                  </a:cubicBezTo>
                  <a:lnTo>
                    <a:pt x="3276" y="117"/>
                  </a:lnTo>
                  <a:cubicBezTo>
                    <a:pt x="3082" y="380"/>
                    <a:pt x="2878" y="643"/>
                    <a:pt x="2633" y="873"/>
                  </a:cubicBezTo>
                  <a:cubicBezTo>
                    <a:pt x="2392" y="1105"/>
                    <a:pt x="2133" y="1324"/>
                    <a:pt x="1854" y="1516"/>
                  </a:cubicBezTo>
                  <a:cubicBezTo>
                    <a:pt x="1577" y="1712"/>
                    <a:pt x="1284" y="1890"/>
                    <a:pt x="982" y="2049"/>
                  </a:cubicBezTo>
                  <a:cubicBezTo>
                    <a:pt x="679" y="2206"/>
                    <a:pt x="365" y="2350"/>
                    <a:pt x="43" y="2462"/>
                  </a:cubicBezTo>
                  <a:lnTo>
                    <a:pt x="42" y="2462"/>
                  </a:lnTo>
                  <a:cubicBezTo>
                    <a:pt x="16" y="2471"/>
                    <a:pt x="1" y="2497"/>
                    <a:pt x="7" y="2525"/>
                  </a:cubicBezTo>
                  <a:cubicBezTo>
                    <a:pt x="14" y="2549"/>
                    <a:pt x="36" y="2565"/>
                    <a:pt x="60" y="2565"/>
                  </a:cubicBezTo>
                  <a:cubicBezTo>
                    <a:pt x="64" y="2565"/>
                    <a:pt x="68" y="2565"/>
                    <a:pt x="72" y="2564"/>
                  </a:cubicBezTo>
                  <a:cubicBezTo>
                    <a:pt x="414" y="2480"/>
                    <a:pt x="744" y="2367"/>
                    <a:pt x="1070" y="2237"/>
                  </a:cubicBezTo>
                  <a:cubicBezTo>
                    <a:pt x="1395" y="2106"/>
                    <a:pt x="1713" y="1951"/>
                    <a:pt x="2020" y="1777"/>
                  </a:cubicBezTo>
                  <a:cubicBezTo>
                    <a:pt x="2330" y="1606"/>
                    <a:pt x="2623" y="1404"/>
                    <a:pt x="2905" y="1181"/>
                  </a:cubicBezTo>
                  <a:cubicBezTo>
                    <a:pt x="3189" y="962"/>
                    <a:pt x="3441" y="701"/>
                    <a:pt x="3683" y="428"/>
                  </a:cubicBezTo>
                  <a:cubicBezTo>
                    <a:pt x="3689" y="423"/>
                    <a:pt x="3693" y="416"/>
                    <a:pt x="3697" y="410"/>
                  </a:cubicBezTo>
                  <a:cubicBezTo>
                    <a:pt x="3782" y="295"/>
                    <a:pt x="3756" y="134"/>
                    <a:pt x="3642" y="51"/>
                  </a:cubicBezTo>
                  <a:cubicBezTo>
                    <a:pt x="3596" y="17"/>
                    <a:pt x="3543" y="1"/>
                    <a:pt x="34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6"/>
            <p:cNvSpPr/>
            <p:nvPr/>
          </p:nvSpPr>
          <p:spPr>
            <a:xfrm>
              <a:off x="919933" y="3828572"/>
              <a:ext cx="39817" cy="47294"/>
            </a:xfrm>
            <a:custGeom>
              <a:rect b="b" l="l" r="r" t="t"/>
              <a:pathLst>
                <a:path extrusionOk="0" h="1341" w="1129">
                  <a:moveTo>
                    <a:pt x="1128" y="1"/>
                  </a:moveTo>
                  <a:lnTo>
                    <a:pt x="1" y="765"/>
                  </a:lnTo>
                  <a:lnTo>
                    <a:pt x="566" y="864"/>
                  </a:lnTo>
                  <a:lnTo>
                    <a:pt x="889" y="1341"/>
                  </a:lnTo>
                  <a:lnTo>
                    <a:pt x="1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6"/>
            <p:cNvSpPr/>
            <p:nvPr/>
          </p:nvSpPr>
          <p:spPr>
            <a:xfrm>
              <a:off x="1675212" y="3898929"/>
              <a:ext cx="216754" cy="227793"/>
            </a:xfrm>
            <a:custGeom>
              <a:rect b="b" l="l" r="r" t="t"/>
              <a:pathLst>
                <a:path extrusionOk="0" h="6459" w="6146">
                  <a:moveTo>
                    <a:pt x="3851" y="0"/>
                  </a:moveTo>
                  <a:cubicBezTo>
                    <a:pt x="2708" y="0"/>
                    <a:pt x="1783" y="834"/>
                    <a:pt x="1783" y="1861"/>
                  </a:cubicBezTo>
                  <a:lnTo>
                    <a:pt x="1783" y="4076"/>
                  </a:lnTo>
                  <a:lnTo>
                    <a:pt x="1783" y="4467"/>
                  </a:lnTo>
                  <a:cubicBezTo>
                    <a:pt x="1783" y="5567"/>
                    <a:pt x="1222" y="6458"/>
                    <a:pt x="1" y="6458"/>
                  </a:cubicBezTo>
                  <a:lnTo>
                    <a:pt x="6146" y="6458"/>
                  </a:lnTo>
                  <a:lnTo>
                    <a:pt x="6146" y="1861"/>
                  </a:lnTo>
                  <a:cubicBezTo>
                    <a:pt x="6146" y="834"/>
                    <a:pt x="5219" y="0"/>
                    <a:pt x="40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6"/>
            <p:cNvSpPr/>
            <p:nvPr/>
          </p:nvSpPr>
          <p:spPr>
            <a:xfrm>
              <a:off x="1672532" y="3896284"/>
              <a:ext cx="222079" cy="233118"/>
            </a:xfrm>
            <a:custGeom>
              <a:rect b="b" l="l" r="r" t="t"/>
              <a:pathLst>
                <a:path extrusionOk="0" h="6610" w="6297">
                  <a:moveTo>
                    <a:pt x="4156" y="152"/>
                  </a:moveTo>
                  <a:cubicBezTo>
                    <a:pt x="5253" y="152"/>
                    <a:pt x="6147" y="953"/>
                    <a:pt x="6147" y="1937"/>
                  </a:cubicBezTo>
                  <a:lnTo>
                    <a:pt x="6147" y="6458"/>
                  </a:lnTo>
                  <a:lnTo>
                    <a:pt x="869" y="6458"/>
                  </a:lnTo>
                  <a:cubicBezTo>
                    <a:pt x="1542" y="6171"/>
                    <a:pt x="1935" y="5491"/>
                    <a:pt x="1936" y="4544"/>
                  </a:cubicBezTo>
                  <a:lnTo>
                    <a:pt x="1936" y="1937"/>
                  </a:lnTo>
                  <a:cubicBezTo>
                    <a:pt x="1936" y="953"/>
                    <a:pt x="2831" y="152"/>
                    <a:pt x="3928" y="152"/>
                  </a:cubicBezTo>
                  <a:close/>
                  <a:moveTo>
                    <a:pt x="3925" y="0"/>
                  </a:moveTo>
                  <a:cubicBezTo>
                    <a:pt x="2745" y="0"/>
                    <a:pt x="1783" y="869"/>
                    <a:pt x="1783" y="1936"/>
                  </a:cubicBezTo>
                  <a:lnTo>
                    <a:pt x="1783" y="4542"/>
                  </a:lnTo>
                  <a:cubicBezTo>
                    <a:pt x="1783" y="5741"/>
                    <a:pt x="1146" y="6457"/>
                    <a:pt x="77" y="6457"/>
                  </a:cubicBezTo>
                  <a:cubicBezTo>
                    <a:pt x="34" y="6457"/>
                    <a:pt x="1" y="6491"/>
                    <a:pt x="1" y="6533"/>
                  </a:cubicBezTo>
                  <a:cubicBezTo>
                    <a:pt x="1" y="6575"/>
                    <a:pt x="34" y="6609"/>
                    <a:pt x="77" y="6609"/>
                  </a:cubicBezTo>
                  <a:lnTo>
                    <a:pt x="6222" y="6609"/>
                  </a:lnTo>
                  <a:cubicBezTo>
                    <a:pt x="6262" y="6609"/>
                    <a:pt x="6297" y="6575"/>
                    <a:pt x="6295" y="6533"/>
                  </a:cubicBezTo>
                  <a:lnTo>
                    <a:pt x="6295" y="1936"/>
                  </a:lnTo>
                  <a:cubicBezTo>
                    <a:pt x="6295" y="869"/>
                    <a:pt x="5335" y="0"/>
                    <a:pt x="4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6"/>
            <p:cNvSpPr/>
            <p:nvPr/>
          </p:nvSpPr>
          <p:spPr>
            <a:xfrm>
              <a:off x="1807569" y="3898859"/>
              <a:ext cx="600394" cy="514376"/>
            </a:xfrm>
            <a:custGeom>
              <a:rect b="b" l="l" r="r" t="t"/>
              <a:pathLst>
                <a:path extrusionOk="0" h="14585" w="17024">
                  <a:moveTo>
                    <a:pt x="59" y="1"/>
                  </a:moveTo>
                  <a:cubicBezTo>
                    <a:pt x="45" y="1"/>
                    <a:pt x="1" y="2"/>
                    <a:pt x="45" y="2"/>
                  </a:cubicBezTo>
                  <a:cubicBezTo>
                    <a:pt x="67" y="1"/>
                    <a:pt x="67" y="1"/>
                    <a:pt x="59" y="1"/>
                  </a:cubicBezTo>
                  <a:close/>
                  <a:moveTo>
                    <a:pt x="45" y="2"/>
                  </a:moveTo>
                  <a:lnTo>
                    <a:pt x="45" y="2"/>
                  </a:lnTo>
                  <a:lnTo>
                    <a:pt x="45" y="2"/>
                  </a:lnTo>
                  <a:cubicBezTo>
                    <a:pt x="45" y="2"/>
                    <a:pt x="45" y="2"/>
                    <a:pt x="45" y="2"/>
                  </a:cubicBezTo>
                  <a:close/>
                  <a:moveTo>
                    <a:pt x="45" y="2"/>
                  </a:moveTo>
                  <a:lnTo>
                    <a:pt x="45" y="2"/>
                  </a:lnTo>
                  <a:cubicBezTo>
                    <a:pt x="66" y="2"/>
                    <a:pt x="2250" y="23"/>
                    <a:pt x="2251" y="2570"/>
                  </a:cubicBezTo>
                  <a:lnTo>
                    <a:pt x="2241" y="3995"/>
                  </a:lnTo>
                  <a:lnTo>
                    <a:pt x="2178" y="12711"/>
                  </a:lnTo>
                  <a:cubicBezTo>
                    <a:pt x="2170" y="13744"/>
                    <a:pt x="3159" y="14585"/>
                    <a:pt x="4382" y="14585"/>
                  </a:cubicBezTo>
                  <a:lnTo>
                    <a:pt x="17002" y="14585"/>
                  </a:lnTo>
                  <a:lnTo>
                    <a:pt x="17013" y="2570"/>
                  </a:lnTo>
                  <a:cubicBezTo>
                    <a:pt x="17023" y="1172"/>
                    <a:pt x="15691" y="30"/>
                    <a:pt x="14035" y="23"/>
                  </a:cubicBezTo>
                  <a:lnTo>
                    <a:pt x="4938" y="33"/>
                  </a:lnTo>
                  <a:lnTo>
                    <a:pt x="4938" y="30"/>
                  </a:lnTo>
                  <a:lnTo>
                    <a:pt x="45" y="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6"/>
            <p:cNvSpPr/>
            <p:nvPr/>
          </p:nvSpPr>
          <p:spPr>
            <a:xfrm>
              <a:off x="1805771" y="3896214"/>
              <a:ext cx="604661" cy="519631"/>
            </a:xfrm>
            <a:custGeom>
              <a:rect b="b" l="l" r="r" t="t"/>
              <a:pathLst>
                <a:path extrusionOk="0" h="14734" w="17145">
                  <a:moveTo>
                    <a:pt x="843" y="157"/>
                  </a:moveTo>
                  <a:lnTo>
                    <a:pt x="4977" y="179"/>
                  </a:lnTo>
                  <a:cubicBezTo>
                    <a:pt x="4983" y="180"/>
                    <a:pt x="4987" y="180"/>
                    <a:pt x="4990" y="180"/>
                  </a:cubicBezTo>
                  <a:lnTo>
                    <a:pt x="14086" y="172"/>
                  </a:lnTo>
                  <a:cubicBezTo>
                    <a:pt x="14950" y="177"/>
                    <a:pt x="15763" y="500"/>
                    <a:pt x="16315" y="1060"/>
                  </a:cubicBezTo>
                  <a:cubicBezTo>
                    <a:pt x="16753" y="1504"/>
                    <a:pt x="16993" y="2066"/>
                    <a:pt x="16988" y="2644"/>
                  </a:cubicBezTo>
                  <a:lnTo>
                    <a:pt x="16977" y="14581"/>
                  </a:lnTo>
                  <a:lnTo>
                    <a:pt x="4433" y="14581"/>
                  </a:lnTo>
                  <a:cubicBezTo>
                    <a:pt x="3799" y="14581"/>
                    <a:pt x="3202" y="14347"/>
                    <a:pt x="2797" y="13938"/>
                  </a:cubicBezTo>
                  <a:cubicBezTo>
                    <a:pt x="2476" y="13614"/>
                    <a:pt x="2301" y="13206"/>
                    <a:pt x="2304" y="12785"/>
                  </a:cubicBezTo>
                  <a:lnTo>
                    <a:pt x="2377" y="2644"/>
                  </a:lnTo>
                  <a:cubicBezTo>
                    <a:pt x="2377" y="1028"/>
                    <a:pt x="1509" y="401"/>
                    <a:pt x="843" y="157"/>
                  </a:cubicBezTo>
                  <a:close/>
                  <a:moveTo>
                    <a:pt x="93" y="0"/>
                  </a:moveTo>
                  <a:cubicBezTo>
                    <a:pt x="9" y="2"/>
                    <a:pt x="0" y="54"/>
                    <a:pt x="0" y="77"/>
                  </a:cubicBezTo>
                  <a:cubicBezTo>
                    <a:pt x="0" y="104"/>
                    <a:pt x="14" y="152"/>
                    <a:pt x="95" y="152"/>
                  </a:cubicBezTo>
                  <a:lnTo>
                    <a:pt x="96" y="152"/>
                  </a:lnTo>
                  <a:cubicBezTo>
                    <a:pt x="191" y="153"/>
                    <a:pt x="2225" y="199"/>
                    <a:pt x="2225" y="2644"/>
                  </a:cubicBezTo>
                  <a:lnTo>
                    <a:pt x="2151" y="12785"/>
                  </a:lnTo>
                  <a:cubicBezTo>
                    <a:pt x="2149" y="13245"/>
                    <a:pt x="2339" y="13694"/>
                    <a:pt x="2688" y="14046"/>
                  </a:cubicBezTo>
                  <a:cubicBezTo>
                    <a:pt x="3123" y="14483"/>
                    <a:pt x="3758" y="14734"/>
                    <a:pt x="4432" y="14734"/>
                  </a:cubicBezTo>
                  <a:lnTo>
                    <a:pt x="17052" y="14734"/>
                  </a:lnTo>
                  <a:cubicBezTo>
                    <a:pt x="17095" y="14734"/>
                    <a:pt x="17128" y="14700"/>
                    <a:pt x="17128" y="14658"/>
                  </a:cubicBezTo>
                  <a:lnTo>
                    <a:pt x="17139" y="2645"/>
                  </a:lnTo>
                  <a:cubicBezTo>
                    <a:pt x="17145" y="2027"/>
                    <a:pt x="16889" y="1428"/>
                    <a:pt x="16423" y="955"/>
                  </a:cubicBezTo>
                  <a:cubicBezTo>
                    <a:pt x="15842" y="367"/>
                    <a:pt x="14992" y="26"/>
                    <a:pt x="14086" y="22"/>
                  </a:cubicBezTo>
                  <a:lnTo>
                    <a:pt x="5003" y="32"/>
                  </a:lnTo>
                  <a:cubicBezTo>
                    <a:pt x="4999" y="29"/>
                    <a:pt x="4995" y="29"/>
                    <a:pt x="4991" y="29"/>
                  </a:cubicBezTo>
                  <a:lnTo>
                    <a:pt x="122" y="1"/>
                  </a:lnTo>
                  <a:cubicBezTo>
                    <a:pt x="114" y="0"/>
                    <a:pt x="104" y="0"/>
                    <a:pt x="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6"/>
            <p:cNvSpPr/>
            <p:nvPr/>
          </p:nvSpPr>
          <p:spPr>
            <a:xfrm>
              <a:off x="1970785" y="3996654"/>
              <a:ext cx="70852" cy="70888"/>
            </a:xfrm>
            <a:custGeom>
              <a:rect b="b" l="l" r="r" t="t"/>
              <a:pathLst>
                <a:path extrusionOk="0" h="2010" w="2009">
                  <a:moveTo>
                    <a:pt x="1005" y="1"/>
                  </a:moveTo>
                  <a:cubicBezTo>
                    <a:pt x="450" y="1"/>
                    <a:pt x="0" y="451"/>
                    <a:pt x="0" y="1005"/>
                  </a:cubicBezTo>
                  <a:cubicBezTo>
                    <a:pt x="0" y="1559"/>
                    <a:pt x="450" y="2009"/>
                    <a:pt x="1005" y="2009"/>
                  </a:cubicBezTo>
                  <a:cubicBezTo>
                    <a:pt x="1560" y="2009"/>
                    <a:pt x="2009" y="1559"/>
                    <a:pt x="2009" y="1005"/>
                  </a:cubicBezTo>
                  <a:cubicBezTo>
                    <a:pt x="2009" y="451"/>
                    <a:pt x="1559" y="1"/>
                    <a:pt x="1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6"/>
            <p:cNvSpPr/>
            <p:nvPr/>
          </p:nvSpPr>
          <p:spPr>
            <a:xfrm>
              <a:off x="1968105" y="3993974"/>
              <a:ext cx="76248" cy="76248"/>
            </a:xfrm>
            <a:custGeom>
              <a:rect b="b" l="l" r="r" t="t"/>
              <a:pathLst>
                <a:path extrusionOk="0" h="2162" w="2162">
                  <a:moveTo>
                    <a:pt x="1081" y="153"/>
                  </a:moveTo>
                  <a:cubicBezTo>
                    <a:pt x="1593" y="153"/>
                    <a:pt x="2010" y="569"/>
                    <a:pt x="2010" y="1082"/>
                  </a:cubicBezTo>
                  <a:cubicBezTo>
                    <a:pt x="2010" y="1595"/>
                    <a:pt x="1593" y="2011"/>
                    <a:pt x="1081" y="2011"/>
                  </a:cubicBezTo>
                  <a:cubicBezTo>
                    <a:pt x="569" y="2011"/>
                    <a:pt x="151" y="1595"/>
                    <a:pt x="151" y="1082"/>
                  </a:cubicBezTo>
                  <a:cubicBezTo>
                    <a:pt x="151" y="570"/>
                    <a:pt x="569" y="153"/>
                    <a:pt x="1081" y="153"/>
                  </a:cubicBezTo>
                  <a:close/>
                  <a:moveTo>
                    <a:pt x="1081" y="1"/>
                  </a:moveTo>
                  <a:cubicBezTo>
                    <a:pt x="484" y="1"/>
                    <a:pt x="0" y="486"/>
                    <a:pt x="0" y="1081"/>
                  </a:cubicBezTo>
                  <a:cubicBezTo>
                    <a:pt x="0" y="1678"/>
                    <a:pt x="486" y="2161"/>
                    <a:pt x="1081" y="2161"/>
                  </a:cubicBezTo>
                  <a:cubicBezTo>
                    <a:pt x="1676" y="2161"/>
                    <a:pt x="2161" y="1677"/>
                    <a:pt x="2161" y="1081"/>
                  </a:cubicBezTo>
                  <a:cubicBezTo>
                    <a:pt x="2161" y="484"/>
                    <a:pt x="1676" y="1"/>
                    <a:pt x="1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6"/>
            <p:cNvSpPr/>
            <p:nvPr/>
          </p:nvSpPr>
          <p:spPr>
            <a:xfrm>
              <a:off x="2087096" y="4006600"/>
              <a:ext cx="219258" cy="35"/>
            </a:xfrm>
            <a:custGeom>
              <a:rect b="b" l="l" r="r" t="t"/>
              <a:pathLst>
                <a:path extrusionOk="0" h="1" w="6217">
                  <a:moveTo>
                    <a:pt x="0" y="0"/>
                  </a:moveTo>
                  <a:lnTo>
                    <a:pt x="6217" y="0"/>
                  </a:lnTo>
                </a:path>
              </a:pathLst>
            </a:custGeom>
            <a:solidFill>
              <a:srgbClr val="F7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6"/>
            <p:cNvSpPr/>
            <p:nvPr/>
          </p:nvSpPr>
          <p:spPr>
            <a:xfrm>
              <a:off x="2084380" y="4003919"/>
              <a:ext cx="224654" cy="5396"/>
            </a:xfrm>
            <a:custGeom>
              <a:rect b="b" l="l" r="r" t="t"/>
              <a:pathLst>
                <a:path extrusionOk="0" h="153" w="6370">
                  <a:moveTo>
                    <a:pt x="77" y="0"/>
                  </a:moveTo>
                  <a:cubicBezTo>
                    <a:pt x="35" y="0"/>
                    <a:pt x="1" y="34"/>
                    <a:pt x="1" y="76"/>
                  </a:cubicBezTo>
                  <a:cubicBezTo>
                    <a:pt x="1" y="119"/>
                    <a:pt x="35" y="152"/>
                    <a:pt x="77" y="152"/>
                  </a:cubicBezTo>
                  <a:lnTo>
                    <a:pt x="6294" y="152"/>
                  </a:lnTo>
                  <a:cubicBezTo>
                    <a:pt x="6336" y="152"/>
                    <a:pt x="6370" y="119"/>
                    <a:pt x="6370" y="76"/>
                  </a:cubicBezTo>
                  <a:cubicBezTo>
                    <a:pt x="6370" y="34"/>
                    <a:pt x="6336" y="0"/>
                    <a:pt x="6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6"/>
            <p:cNvSpPr/>
            <p:nvPr/>
          </p:nvSpPr>
          <p:spPr>
            <a:xfrm>
              <a:off x="2087096" y="4034919"/>
              <a:ext cx="88028" cy="35"/>
            </a:xfrm>
            <a:custGeom>
              <a:rect b="b" l="l" r="r" t="t"/>
              <a:pathLst>
                <a:path extrusionOk="0" h="1" w="2496">
                  <a:moveTo>
                    <a:pt x="0" y="0"/>
                  </a:moveTo>
                  <a:lnTo>
                    <a:pt x="2495" y="0"/>
                  </a:lnTo>
                </a:path>
              </a:pathLst>
            </a:custGeom>
            <a:solidFill>
              <a:srgbClr val="F7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6"/>
            <p:cNvSpPr/>
            <p:nvPr/>
          </p:nvSpPr>
          <p:spPr>
            <a:xfrm>
              <a:off x="2084380" y="4032239"/>
              <a:ext cx="93494" cy="5396"/>
            </a:xfrm>
            <a:custGeom>
              <a:rect b="b" l="l" r="r" t="t"/>
              <a:pathLst>
                <a:path extrusionOk="0" h="153" w="2651">
                  <a:moveTo>
                    <a:pt x="77" y="0"/>
                  </a:moveTo>
                  <a:cubicBezTo>
                    <a:pt x="35" y="0"/>
                    <a:pt x="1" y="34"/>
                    <a:pt x="1" y="76"/>
                  </a:cubicBezTo>
                  <a:cubicBezTo>
                    <a:pt x="1" y="119"/>
                    <a:pt x="35" y="152"/>
                    <a:pt x="77" y="152"/>
                  </a:cubicBezTo>
                  <a:lnTo>
                    <a:pt x="2572" y="152"/>
                  </a:lnTo>
                  <a:cubicBezTo>
                    <a:pt x="2615" y="152"/>
                    <a:pt x="2651" y="119"/>
                    <a:pt x="2651" y="76"/>
                  </a:cubicBezTo>
                  <a:cubicBezTo>
                    <a:pt x="2651" y="34"/>
                    <a:pt x="2616" y="0"/>
                    <a:pt x="2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6"/>
            <p:cNvSpPr/>
            <p:nvPr/>
          </p:nvSpPr>
          <p:spPr>
            <a:xfrm>
              <a:off x="2217972" y="4034919"/>
              <a:ext cx="88063" cy="35"/>
            </a:xfrm>
            <a:custGeom>
              <a:rect b="b" l="l" r="r" t="t"/>
              <a:pathLst>
                <a:path extrusionOk="0" h="1" w="2497">
                  <a:moveTo>
                    <a:pt x="1" y="0"/>
                  </a:moveTo>
                  <a:lnTo>
                    <a:pt x="2496" y="0"/>
                  </a:lnTo>
                </a:path>
              </a:pathLst>
            </a:custGeom>
            <a:solidFill>
              <a:srgbClr val="F7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6"/>
            <p:cNvSpPr/>
            <p:nvPr/>
          </p:nvSpPr>
          <p:spPr>
            <a:xfrm>
              <a:off x="2215292" y="4032239"/>
              <a:ext cx="93494" cy="5396"/>
            </a:xfrm>
            <a:custGeom>
              <a:rect b="b" l="l" r="r" t="t"/>
              <a:pathLst>
                <a:path extrusionOk="0" h="153" w="2651">
                  <a:moveTo>
                    <a:pt x="77" y="0"/>
                  </a:moveTo>
                  <a:cubicBezTo>
                    <a:pt x="34" y="0"/>
                    <a:pt x="1" y="34"/>
                    <a:pt x="1" y="76"/>
                  </a:cubicBezTo>
                  <a:cubicBezTo>
                    <a:pt x="1" y="119"/>
                    <a:pt x="34" y="152"/>
                    <a:pt x="77" y="152"/>
                  </a:cubicBezTo>
                  <a:lnTo>
                    <a:pt x="2574" y="152"/>
                  </a:lnTo>
                  <a:cubicBezTo>
                    <a:pt x="2614" y="152"/>
                    <a:pt x="2650" y="119"/>
                    <a:pt x="2650" y="76"/>
                  </a:cubicBezTo>
                  <a:cubicBezTo>
                    <a:pt x="2650" y="34"/>
                    <a:pt x="2616" y="0"/>
                    <a:pt x="2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6"/>
            <p:cNvSpPr/>
            <p:nvPr/>
          </p:nvSpPr>
          <p:spPr>
            <a:xfrm>
              <a:off x="2088965" y="4074771"/>
              <a:ext cx="88063" cy="35"/>
            </a:xfrm>
            <a:custGeom>
              <a:rect b="b" l="l" r="r" t="t"/>
              <a:pathLst>
                <a:path extrusionOk="0" h="1" w="2497">
                  <a:moveTo>
                    <a:pt x="0" y="1"/>
                  </a:moveTo>
                  <a:lnTo>
                    <a:pt x="2497" y="1"/>
                  </a:lnTo>
                </a:path>
              </a:pathLst>
            </a:custGeom>
            <a:solidFill>
              <a:srgbClr val="F7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6"/>
            <p:cNvSpPr/>
            <p:nvPr/>
          </p:nvSpPr>
          <p:spPr>
            <a:xfrm>
              <a:off x="2086285" y="4072055"/>
              <a:ext cx="93424" cy="5396"/>
            </a:xfrm>
            <a:custGeom>
              <a:rect b="b" l="l" r="r" t="t"/>
              <a:pathLst>
                <a:path extrusionOk="0" h="153" w="2649">
                  <a:moveTo>
                    <a:pt x="76" y="1"/>
                  </a:moveTo>
                  <a:cubicBezTo>
                    <a:pt x="34" y="1"/>
                    <a:pt x="0" y="34"/>
                    <a:pt x="0" y="77"/>
                  </a:cubicBezTo>
                  <a:cubicBezTo>
                    <a:pt x="0" y="118"/>
                    <a:pt x="34" y="153"/>
                    <a:pt x="76" y="153"/>
                  </a:cubicBezTo>
                  <a:lnTo>
                    <a:pt x="2573" y="153"/>
                  </a:lnTo>
                  <a:cubicBezTo>
                    <a:pt x="2615" y="153"/>
                    <a:pt x="2649" y="118"/>
                    <a:pt x="2649" y="77"/>
                  </a:cubicBezTo>
                  <a:cubicBezTo>
                    <a:pt x="2649" y="34"/>
                    <a:pt x="2615" y="1"/>
                    <a:pt x="2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6"/>
            <p:cNvSpPr/>
            <p:nvPr/>
          </p:nvSpPr>
          <p:spPr>
            <a:xfrm>
              <a:off x="1972055" y="4119313"/>
              <a:ext cx="68348" cy="68384"/>
            </a:xfrm>
            <a:custGeom>
              <a:rect b="b" l="l" r="r" t="t"/>
              <a:pathLst>
                <a:path extrusionOk="0" h="1939" w="1938">
                  <a:moveTo>
                    <a:pt x="969" y="1"/>
                  </a:moveTo>
                  <a:cubicBezTo>
                    <a:pt x="434" y="1"/>
                    <a:pt x="0" y="434"/>
                    <a:pt x="0" y="970"/>
                  </a:cubicBezTo>
                  <a:cubicBezTo>
                    <a:pt x="0" y="1505"/>
                    <a:pt x="434" y="1939"/>
                    <a:pt x="969" y="1939"/>
                  </a:cubicBezTo>
                  <a:cubicBezTo>
                    <a:pt x="1505" y="1939"/>
                    <a:pt x="1937" y="1505"/>
                    <a:pt x="1937" y="970"/>
                  </a:cubicBezTo>
                  <a:cubicBezTo>
                    <a:pt x="1937" y="434"/>
                    <a:pt x="1505" y="1"/>
                    <a:pt x="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6"/>
            <p:cNvSpPr/>
            <p:nvPr/>
          </p:nvSpPr>
          <p:spPr>
            <a:xfrm>
              <a:off x="1969410" y="4116703"/>
              <a:ext cx="73674" cy="73639"/>
            </a:xfrm>
            <a:custGeom>
              <a:rect b="b" l="l" r="r" t="t"/>
              <a:pathLst>
                <a:path extrusionOk="0" h="2088" w="2089">
                  <a:moveTo>
                    <a:pt x="1044" y="151"/>
                  </a:moveTo>
                  <a:cubicBezTo>
                    <a:pt x="1537" y="151"/>
                    <a:pt x="1936" y="552"/>
                    <a:pt x="1936" y="1044"/>
                  </a:cubicBezTo>
                  <a:cubicBezTo>
                    <a:pt x="1936" y="1535"/>
                    <a:pt x="1536" y="1937"/>
                    <a:pt x="1044" y="1937"/>
                  </a:cubicBezTo>
                  <a:cubicBezTo>
                    <a:pt x="552" y="1937"/>
                    <a:pt x="151" y="1535"/>
                    <a:pt x="151" y="1044"/>
                  </a:cubicBezTo>
                  <a:cubicBezTo>
                    <a:pt x="151" y="552"/>
                    <a:pt x="552" y="151"/>
                    <a:pt x="1044" y="151"/>
                  </a:cubicBezTo>
                  <a:close/>
                  <a:moveTo>
                    <a:pt x="1044" y="1"/>
                  </a:moveTo>
                  <a:cubicBezTo>
                    <a:pt x="469" y="1"/>
                    <a:pt x="0" y="468"/>
                    <a:pt x="0" y="1044"/>
                  </a:cubicBezTo>
                  <a:cubicBezTo>
                    <a:pt x="0" y="1618"/>
                    <a:pt x="468" y="2088"/>
                    <a:pt x="1044" y="2088"/>
                  </a:cubicBezTo>
                  <a:cubicBezTo>
                    <a:pt x="1620" y="2088"/>
                    <a:pt x="2088" y="1620"/>
                    <a:pt x="2087" y="1044"/>
                  </a:cubicBezTo>
                  <a:cubicBezTo>
                    <a:pt x="2087" y="469"/>
                    <a:pt x="1620" y="1"/>
                    <a:pt x="10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6"/>
            <p:cNvSpPr/>
            <p:nvPr/>
          </p:nvSpPr>
          <p:spPr>
            <a:xfrm>
              <a:off x="2087096" y="4128024"/>
              <a:ext cx="219258" cy="35"/>
            </a:xfrm>
            <a:custGeom>
              <a:rect b="b" l="l" r="r" t="t"/>
              <a:pathLst>
                <a:path extrusionOk="0" h="1" w="6217">
                  <a:moveTo>
                    <a:pt x="0" y="0"/>
                  </a:moveTo>
                  <a:lnTo>
                    <a:pt x="6217" y="0"/>
                  </a:lnTo>
                </a:path>
              </a:pathLst>
            </a:custGeom>
            <a:solidFill>
              <a:srgbClr val="F7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6"/>
            <p:cNvSpPr/>
            <p:nvPr/>
          </p:nvSpPr>
          <p:spPr>
            <a:xfrm>
              <a:off x="2084380" y="4125344"/>
              <a:ext cx="224654" cy="5396"/>
            </a:xfrm>
            <a:custGeom>
              <a:rect b="b" l="l" r="r" t="t"/>
              <a:pathLst>
                <a:path extrusionOk="0" h="153" w="6370">
                  <a:moveTo>
                    <a:pt x="77" y="0"/>
                  </a:moveTo>
                  <a:cubicBezTo>
                    <a:pt x="35" y="0"/>
                    <a:pt x="1" y="34"/>
                    <a:pt x="1" y="76"/>
                  </a:cubicBezTo>
                  <a:cubicBezTo>
                    <a:pt x="1" y="118"/>
                    <a:pt x="35" y="153"/>
                    <a:pt x="77" y="153"/>
                  </a:cubicBezTo>
                  <a:lnTo>
                    <a:pt x="6294" y="153"/>
                  </a:lnTo>
                  <a:cubicBezTo>
                    <a:pt x="6336" y="153"/>
                    <a:pt x="6370" y="118"/>
                    <a:pt x="6370" y="76"/>
                  </a:cubicBezTo>
                  <a:cubicBezTo>
                    <a:pt x="6370" y="34"/>
                    <a:pt x="6336" y="0"/>
                    <a:pt x="6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6"/>
            <p:cNvSpPr/>
            <p:nvPr/>
          </p:nvSpPr>
          <p:spPr>
            <a:xfrm>
              <a:off x="1967646" y="4163503"/>
              <a:ext cx="260768" cy="249271"/>
            </a:xfrm>
            <a:custGeom>
              <a:rect b="b" l="l" r="r" t="t"/>
              <a:pathLst>
                <a:path extrusionOk="0" h="7068" w="7394">
                  <a:moveTo>
                    <a:pt x="4706" y="1"/>
                  </a:moveTo>
                  <a:cubicBezTo>
                    <a:pt x="3370" y="1"/>
                    <a:pt x="2285" y="913"/>
                    <a:pt x="2285" y="2035"/>
                  </a:cubicBezTo>
                  <a:lnTo>
                    <a:pt x="2285" y="4462"/>
                  </a:lnTo>
                  <a:lnTo>
                    <a:pt x="2285" y="4891"/>
                  </a:lnTo>
                  <a:cubicBezTo>
                    <a:pt x="2285" y="6093"/>
                    <a:pt x="1431" y="7068"/>
                    <a:pt x="0" y="7068"/>
                  </a:cubicBezTo>
                  <a:lnTo>
                    <a:pt x="7393" y="7068"/>
                  </a:lnTo>
                  <a:lnTo>
                    <a:pt x="7393" y="2035"/>
                  </a:lnTo>
                  <a:cubicBezTo>
                    <a:pt x="7393" y="912"/>
                    <a:pt x="6310" y="1"/>
                    <a:pt x="49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6"/>
            <p:cNvSpPr/>
            <p:nvPr/>
          </p:nvSpPr>
          <p:spPr>
            <a:xfrm>
              <a:off x="1965001" y="4160717"/>
              <a:ext cx="266199" cy="254702"/>
            </a:xfrm>
            <a:custGeom>
              <a:rect b="b" l="l" r="r" t="t"/>
              <a:pathLst>
                <a:path extrusionOk="0" h="7222" w="7548">
                  <a:moveTo>
                    <a:pt x="5048" y="155"/>
                  </a:moveTo>
                  <a:cubicBezTo>
                    <a:pt x="6341" y="155"/>
                    <a:pt x="7394" y="1033"/>
                    <a:pt x="7394" y="2113"/>
                  </a:cubicBezTo>
                  <a:lnTo>
                    <a:pt x="7394" y="7071"/>
                  </a:lnTo>
                  <a:lnTo>
                    <a:pt x="990" y="7071"/>
                  </a:lnTo>
                  <a:cubicBezTo>
                    <a:pt x="1874" y="6758"/>
                    <a:pt x="2436" y="5978"/>
                    <a:pt x="2435" y="4968"/>
                  </a:cubicBezTo>
                  <a:lnTo>
                    <a:pt x="2435" y="2113"/>
                  </a:lnTo>
                  <a:cubicBezTo>
                    <a:pt x="2435" y="1033"/>
                    <a:pt x="3488" y="155"/>
                    <a:pt x="4781" y="155"/>
                  </a:cubicBezTo>
                  <a:close/>
                  <a:moveTo>
                    <a:pt x="4784" y="1"/>
                  </a:moveTo>
                  <a:cubicBezTo>
                    <a:pt x="3407" y="1"/>
                    <a:pt x="2287" y="948"/>
                    <a:pt x="2287" y="2112"/>
                  </a:cubicBezTo>
                  <a:lnTo>
                    <a:pt x="2287" y="4966"/>
                  </a:lnTo>
                  <a:cubicBezTo>
                    <a:pt x="2287" y="6205"/>
                    <a:pt x="1377" y="7070"/>
                    <a:pt x="76" y="7070"/>
                  </a:cubicBezTo>
                  <a:cubicBezTo>
                    <a:pt x="34" y="7070"/>
                    <a:pt x="0" y="7103"/>
                    <a:pt x="0" y="7146"/>
                  </a:cubicBezTo>
                  <a:cubicBezTo>
                    <a:pt x="0" y="7188"/>
                    <a:pt x="34" y="7222"/>
                    <a:pt x="76" y="7222"/>
                  </a:cubicBezTo>
                  <a:lnTo>
                    <a:pt x="7470" y="7222"/>
                  </a:lnTo>
                  <a:cubicBezTo>
                    <a:pt x="7512" y="7222"/>
                    <a:pt x="7546" y="7188"/>
                    <a:pt x="7548" y="7145"/>
                  </a:cubicBezTo>
                  <a:lnTo>
                    <a:pt x="7548" y="2112"/>
                  </a:lnTo>
                  <a:cubicBezTo>
                    <a:pt x="7548" y="948"/>
                    <a:pt x="6427" y="1"/>
                    <a:pt x="50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6"/>
            <p:cNvSpPr/>
            <p:nvPr/>
          </p:nvSpPr>
          <p:spPr>
            <a:xfrm>
              <a:off x="2141231" y="4163467"/>
              <a:ext cx="511696" cy="401097"/>
            </a:xfrm>
            <a:custGeom>
              <a:rect b="b" l="l" r="r" t="t"/>
              <a:pathLst>
                <a:path extrusionOk="0" h="11373" w="14509">
                  <a:moveTo>
                    <a:pt x="1" y="1"/>
                  </a:moveTo>
                  <a:cubicBezTo>
                    <a:pt x="1329" y="1"/>
                    <a:pt x="2405" y="877"/>
                    <a:pt x="2405" y="1958"/>
                  </a:cubicBezTo>
                  <a:lnTo>
                    <a:pt x="2405" y="10109"/>
                  </a:lnTo>
                  <a:cubicBezTo>
                    <a:pt x="2405" y="10806"/>
                    <a:pt x="3100" y="11373"/>
                    <a:pt x="3958" y="11373"/>
                  </a:cubicBezTo>
                  <a:lnTo>
                    <a:pt x="14507" y="11373"/>
                  </a:lnTo>
                  <a:lnTo>
                    <a:pt x="14507" y="2817"/>
                  </a:lnTo>
                  <a:cubicBezTo>
                    <a:pt x="14508" y="1262"/>
                    <a:pt x="12959" y="1"/>
                    <a:pt x="110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6"/>
            <p:cNvSpPr/>
            <p:nvPr/>
          </p:nvSpPr>
          <p:spPr>
            <a:xfrm>
              <a:off x="2138551" y="4160822"/>
              <a:ext cx="517022" cy="406423"/>
            </a:xfrm>
            <a:custGeom>
              <a:rect b="b" l="l" r="r" t="t"/>
              <a:pathLst>
                <a:path extrusionOk="0" h="11524" w="14660">
                  <a:moveTo>
                    <a:pt x="11126" y="150"/>
                  </a:moveTo>
                  <a:cubicBezTo>
                    <a:pt x="12991" y="150"/>
                    <a:pt x="14508" y="1380"/>
                    <a:pt x="14508" y="2891"/>
                  </a:cubicBezTo>
                  <a:lnTo>
                    <a:pt x="14508" y="11372"/>
                  </a:lnTo>
                  <a:lnTo>
                    <a:pt x="4035" y="11372"/>
                  </a:lnTo>
                  <a:cubicBezTo>
                    <a:pt x="3220" y="11372"/>
                    <a:pt x="2557" y="10839"/>
                    <a:pt x="2557" y="10184"/>
                  </a:cubicBezTo>
                  <a:lnTo>
                    <a:pt x="2557" y="2033"/>
                  </a:lnTo>
                  <a:cubicBezTo>
                    <a:pt x="2557" y="1184"/>
                    <a:pt x="1919" y="456"/>
                    <a:pt x="1015" y="152"/>
                  </a:cubicBezTo>
                  <a:lnTo>
                    <a:pt x="1015" y="150"/>
                  </a:lnTo>
                  <a:close/>
                  <a:moveTo>
                    <a:pt x="77" y="1"/>
                  </a:moveTo>
                  <a:cubicBezTo>
                    <a:pt x="34" y="1"/>
                    <a:pt x="1" y="34"/>
                    <a:pt x="1" y="77"/>
                  </a:cubicBezTo>
                  <a:cubicBezTo>
                    <a:pt x="1" y="119"/>
                    <a:pt x="34" y="153"/>
                    <a:pt x="77" y="153"/>
                  </a:cubicBezTo>
                  <a:cubicBezTo>
                    <a:pt x="1361" y="153"/>
                    <a:pt x="2406" y="996"/>
                    <a:pt x="2406" y="2034"/>
                  </a:cubicBezTo>
                  <a:lnTo>
                    <a:pt x="2406" y="10185"/>
                  </a:lnTo>
                  <a:cubicBezTo>
                    <a:pt x="2406" y="10924"/>
                    <a:pt x="3137" y="11524"/>
                    <a:pt x="4035" y="11524"/>
                  </a:cubicBezTo>
                  <a:lnTo>
                    <a:pt x="14584" y="11524"/>
                  </a:lnTo>
                  <a:cubicBezTo>
                    <a:pt x="14626" y="11524"/>
                    <a:pt x="14659" y="11490"/>
                    <a:pt x="14659" y="11448"/>
                  </a:cubicBezTo>
                  <a:lnTo>
                    <a:pt x="14659" y="2892"/>
                  </a:lnTo>
                  <a:cubicBezTo>
                    <a:pt x="14659" y="1299"/>
                    <a:pt x="13074" y="1"/>
                    <a:pt x="11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6"/>
            <p:cNvSpPr/>
            <p:nvPr/>
          </p:nvSpPr>
          <p:spPr>
            <a:xfrm>
              <a:off x="2312699" y="4275017"/>
              <a:ext cx="66268" cy="66232"/>
            </a:xfrm>
            <a:custGeom>
              <a:rect b="b" l="l" r="r" t="t"/>
              <a:pathLst>
                <a:path extrusionOk="0" h="1878" w="1879">
                  <a:moveTo>
                    <a:pt x="939" y="1"/>
                  </a:moveTo>
                  <a:cubicBezTo>
                    <a:pt x="421" y="1"/>
                    <a:pt x="0" y="420"/>
                    <a:pt x="0" y="939"/>
                  </a:cubicBezTo>
                  <a:cubicBezTo>
                    <a:pt x="0" y="1458"/>
                    <a:pt x="421" y="1878"/>
                    <a:pt x="939" y="1878"/>
                  </a:cubicBezTo>
                  <a:cubicBezTo>
                    <a:pt x="1457" y="1878"/>
                    <a:pt x="1878" y="1458"/>
                    <a:pt x="1878" y="939"/>
                  </a:cubicBezTo>
                  <a:cubicBezTo>
                    <a:pt x="1878" y="420"/>
                    <a:pt x="1459" y="1"/>
                    <a:pt x="9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6"/>
            <p:cNvSpPr/>
            <p:nvPr/>
          </p:nvSpPr>
          <p:spPr>
            <a:xfrm>
              <a:off x="2310019" y="4272266"/>
              <a:ext cx="71628" cy="71628"/>
            </a:xfrm>
            <a:custGeom>
              <a:rect b="b" l="l" r="r" t="t"/>
              <a:pathLst>
                <a:path extrusionOk="0" h="2031" w="2031">
                  <a:moveTo>
                    <a:pt x="1015" y="152"/>
                  </a:moveTo>
                  <a:cubicBezTo>
                    <a:pt x="1491" y="152"/>
                    <a:pt x="1878" y="540"/>
                    <a:pt x="1879" y="1017"/>
                  </a:cubicBezTo>
                  <a:cubicBezTo>
                    <a:pt x="1879" y="1493"/>
                    <a:pt x="1492" y="1880"/>
                    <a:pt x="1015" y="1880"/>
                  </a:cubicBezTo>
                  <a:cubicBezTo>
                    <a:pt x="538" y="1880"/>
                    <a:pt x="151" y="1492"/>
                    <a:pt x="151" y="1015"/>
                  </a:cubicBezTo>
                  <a:cubicBezTo>
                    <a:pt x="151" y="540"/>
                    <a:pt x="540" y="152"/>
                    <a:pt x="1015" y="152"/>
                  </a:cubicBezTo>
                  <a:close/>
                  <a:moveTo>
                    <a:pt x="1015" y="0"/>
                  </a:moveTo>
                  <a:cubicBezTo>
                    <a:pt x="456" y="0"/>
                    <a:pt x="0" y="456"/>
                    <a:pt x="0" y="1015"/>
                  </a:cubicBezTo>
                  <a:cubicBezTo>
                    <a:pt x="0" y="1575"/>
                    <a:pt x="456" y="2031"/>
                    <a:pt x="1015" y="2031"/>
                  </a:cubicBezTo>
                  <a:cubicBezTo>
                    <a:pt x="1574" y="2031"/>
                    <a:pt x="2029" y="1575"/>
                    <a:pt x="2030" y="1015"/>
                  </a:cubicBezTo>
                  <a:cubicBezTo>
                    <a:pt x="2030" y="456"/>
                    <a:pt x="1575" y="0"/>
                    <a:pt x="1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6"/>
            <p:cNvSpPr/>
            <p:nvPr/>
          </p:nvSpPr>
          <p:spPr>
            <a:xfrm>
              <a:off x="2415150" y="4281048"/>
              <a:ext cx="171118" cy="35"/>
            </a:xfrm>
            <a:custGeom>
              <a:rect b="b" l="l" r="r" t="t"/>
              <a:pathLst>
                <a:path extrusionOk="0" h="1" w="4852">
                  <a:moveTo>
                    <a:pt x="1" y="0"/>
                  </a:moveTo>
                  <a:lnTo>
                    <a:pt x="4851" y="0"/>
                  </a:lnTo>
                </a:path>
              </a:pathLst>
            </a:custGeom>
            <a:solidFill>
              <a:srgbClr val="F7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6"/>
            <p:cNvSpPr/>
            <p:nvPr/>
          </p:nvSpPr>
          <p:spPr>
            <a:xfrm>
              <a:off x="2412470" y="4278367"/>
              <a:ext cx="176514" cy="5396"/>
            </a:xfrm>
            <a:custGeom>
              <a:rect b="b" l="l" r="r" t="t"/>
              <a:pathLst>
                <a:path extrusionOk="0" h="153" w="5005">
                  <a:moveTo>
                    <a:pt x="77" y="0"/>
                  </a:moveTo>
                  <a:cubicBezTo>
                    <a:pt x="34" y="0"/>
                    <a:pt x="0" y="34"/>
                    <a:pt x="0" y="76"/>
                  </a:cubicBezTo>
                  <a:cubicBezTo>
                    <a:pt x="0" y="119"/>
                    <a:pt x="34" y="152"/>
                    <a:pt x="77" y="152"/>
                  </a:cubicBezTo>
                  <a:lnTo>
                    <a:pt x="4928" y="152"/>
                  </a:lnTo>
                  <a:cubicBezTo>
                    <a:pt x="4970" y="152"/>
                    <a:pt x="5004" y="119"/>
                    <a:pt x="5004" y="76"/>
                  </a:cubicBezTo>
                  <a:cubicBezTo>
                    <a:pt x="5004" y="34"/>
                    <a:pt x="4970" y="0"/>
                    <a:pt x="4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6"/>
            <p:cNvSpPr/>
            <p:nvPr/>
          </p:nvSpPr>
          <p:spPr>
            <a:xfrm>
              <a:off x="2415150" y="4316421"/>
              <a:ext cx="85030" cy="35"/>
            </a:xfrm>
            <a:custGeom>
              <a:rect b="b" l="l" r="r" t="t"/>
              <a:pathLst>
                <a:path extrusionOk="0" h="1" w="2411">
                  <a:moveTo>
                    <a:pt x="1" y="0"/>
                  </a:moveTo>
                  <a:lnTo>
                    <a:pt x="2410" y="0"/>
                  </a:lnTo>
                </a:path>
              </a:pathLst>
            </a:custGeom>
            <a:solidFill>
              <a:srgbClr val="F7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6"/>
            <p:cNvSpPr/>
            <p:nvPr/>
          </p:nvSpPr>
          <p:spPr>
            <a:xfrm>
              <a:off x="2412470" y="4313670"/>
              <a:ext cx="90391" cy="5396"/>
            </a:xfrm>
            <a:custGeom>
              <a:rect b="b" l="l" r="r" t="t"/>
              <a:pathLst>
                <a:path extrusionOk="0" h="153" w="2563">
                  <a:moveTo>
                    <a:pt x="77" y="0"/>
                  </a:moveTo>
                  <a:cubicBezTo>
                    <a:pt x="34" y="0"/>
                    <a:pt x="0" y="35"/>
                    <a:pt x="0" y="76"/>
                  </a:cubicBezTo>
                  <a:cubicBezTo>
                    <a:pt x="0" y="119"/>
                    <a:pt x="34" y="152"/>
                    <a:pt x="77" y="152"/>
                  </a:cubicBezTo>
                  <a:lnTo>
                    <a:pt x="2486" y="152"/>
                  </a:lnTo>
                  <a:cubicBezTo>
                    <a:pt x="2528" y="152"/>
                    <a:pt x="2562" y="119"/>
                    <a:pt x="2562" y="76"/>
                  </a:cubicBezTo>
                  <a:cubicBezTo>
                    <a:pt x="2562" y="35"/>
                    <a:pt x="2528" y="0"/>
                    <a:pt x="2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6"/>
            <p:cNvSpPr/>
            <p:nvPr/>
          </p:nvSpPr>
          <p:spPr>
            <a:xfrm>
              <a:off x="2415150" y="4345763"/>
              <a:ext cx="171118" cy="35"/>
            </a:xfrm>
            <a:custGeom>
              <a:rect b="b" l="l" r="r" t="t"/>
              <a:pathLst>
                <a:path extrusionOk="0" h="1" w="4852">
                  <a:moveTo>
                    <a:pt x="1" y="1"/>
                  </a:moveTo>
                  <a:lnTo>
                    <a:pt x="4851" y="1"/>
                  </a:lnTo>
                </a:path>
              </a:pathLst>
            </a:custGeom>
            <a:solidFill>
              <a:srgbClr val="F7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6"/>
            <p:cNvSpPr/>
            <p:nvPr/>
          </p:nvSpPr>
          <p:spPr>
            <a:xfrm>
              <a:off x="2412470" y="4343082"/>
              <a:ext cx="176514" cy="5431"/>
            </a:xfrm>
            <a:custGeom>
              <a:rect b="b" l="l" r="r" t="t"/>
              <a:pathLst>
                <a:path extrusionOk="0" h="154" w="5005">
                  <a:moveTo>
                    <a:pt x="77" y="1"/>
                  </a:moveTo>
                  <a:cubicBezTo>
                    <a:pt x="34" y="1"/>
                    <a:pt x="0" y="35"/>
                    <a:pt x="0" y="77"/>
                  </a:cubicBezTo>
                  <a:cubicBezTo>
                    <a:pt x="0" y="119"/>
                    <a:pt x="34" y="153"/>
                    <a:pt x="77" y="153"/>
                  </a:cubicBezTo>
                  <a:lnTo>
                    <a:pt x="4928" y="153"/>
                  </a:lnTo>
                  <a:cubicBezTo>
                    <a:pt x="4970" y="153"/>
                    <a:pt x="5004" y="119"/>
                    <a:pt x="5004" y="77"/>
                  </a:cubicBezTo>
                  <a:cubicBezTo>
                    <a:pt x="5004" y="35"/>
                    <a:pt x="4970" y="1"/>
                    <a:pt x="4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6"/>
            <p:cNvSpPr/>
            <p:nvPr/>
          </p:nvSpPr>
          <p:spPr>
            <a:xfrm>
              <a:off x="2276198" y="4403142"/>
              <a:ext cx="486692" cy="160855"/>
            </a:xfrm>
            <a:custGeom>
              <a:rect b="b" l="l" r="r" t="t"/>
              <a:pathLst>
                <a:path extrusionOk="0" h="4561" w="13800">
                  <a:moveTo>
                    <a:pt x="13788" y="1"/>
                  </a:moveTo>
                  <a:lnTo>
                    <a:pt x="1372" y="12"/>
                  </a:lnTo>
                  <a:lnTo>
                    <a:pt x="1380" y="3125"/>
                  </a:lnTo>
                  <a:cubicBezTo>
                    <a:pt x="1385" y="3821"/>
                    <a:pt x="943" y="4418"/>
                    <a:pt x="109" y="4547"/>
                  </a:cubicBezTo>
                  <a:cubicBezTo>
                    <a:pt x="89" y="4550"/>
                    <a:pt x="1" y="4552"/>
                    <a:pt x="109" y="4554"/>
                  </a:cubicBezTo>
                  <a:cubicBezTo>
                    <a:pt x="160" y="4555"/>
                    <a:pt x="208" y="4555"/>
                    <a:pt x="248" y="4555"/>
                  </a:cubicBezTo>
                  <a:cubicBezTo>
                    <a:pt x="330" y="4555"/>
                    <a:pt x="383" y="4554"/>
                    <a:pt x="383" y="4554"/>
                  </a:cubicBezTo>
                  <a:lnTo>
                    <a:pt x="8475" y="4560"/>
                  </a:lnTo>
                  <a:cubicBezTo>
                    <a:pt x="8511" y="4560"/>
                    <a:pt x="8546" y="4559"/>
                    <a:pt x="8580" y="4558"/>
                  </a:cubicBezTo>
                  <a:lnTo>
                    <a:pt x="12001" y="4560"/>
                  </a:lnTo>
                  <a:cubicBezTo>
                    <a:pt x="12996" y="4555"/>
                    <a:pt x="13799" y="3913"/>
                    <a:pt x="13794" y="3124"/>
                  </a:cubicBezTo>
                  <a:lnTo>
                    <a:pt x="137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6"/>
            <p:cNvSpPr/>
            <p:nvPr/>
          </p:nvSpPr>
          <p:spPr>
            <a:xfrm>
              <a:off x="2275422" y="4400603"/>
              <a:ext cx="490007" cy="166075"/>
            </a:xfrm>
            <a:custGeom>
              <a:rect b="b" l="l" r="r" t="t"/>
              <a:pathLst>
                <a:path extrusionOk="0" h="4709" w="13894">
                  <a:moveTo>
                    <a:pt x="13733" y="148"/>
                  </a:moveTo>
                  <a:lnTo>
                    <a:pt x="13740" y="3197"/>
                  </a:lnTo>
                  <a:cubicBezTo>
                    <a:pt x="13743" y="3501"/>
                    <a:pt x="13618" y="3789"/>
                    <a:pt x="13380" y="4030"/>
                  </a:cubicBezTo>
                  <a:cubicBezTo>
                    <a:pt x="13053" y="4364"/>
                    <a:pt x="12556" y="4555"/>
                    <a:pt x="12023" y="4559"/>
                  </a:cubicBezTo>
                  <a:lnTo>
                    <a:pt x="8599" y="4555"/>
                  </a:lnTo>
                  <a:cubicBezTo>
                    <a:pt x="8576" y="4556"/>
                    <a:pt x="8553" y="4557"/>
                    <a:pt x="8529" y="4557"/>
                  </a:cubicBezTo>
                  <a:cubicBezTo>
                    <a:pt x="8518" y="4557"/>
                    <a:pt x="8508" y="4557"/>
                    <a:pt x="8497" y="4556"/>
                  </a:cubicBezTo>
                  <a:lnTo>
                    <a:pt x="626" y="4550"/>
                  </a:lnTo>
                  <a:cubicBezTo>
                    <a:pt x="1159" y="4305"/>
                    <a:pt x="1480" y="3811"/>
                    <a:pt x="1476" y="3196"/>
                  </a:cubicBezTo>
                  <a:lnTo>
                    <a:pt x="1469" y="159"/>
                  </a:lnTo>
                  <a:lnTo>
                    <a:pt x="13733" y="148"/>
                  </a:lnTo>
                  <a:close/>
                  <a:moveTo>
                    <a:pt x="13807" y="0"/>
                  </a:moveTo>
                  <a:lnTo>
                    <a:pt x="1393" y="11"/>
                  </a:lnTo>
                  <a:cubicBezTo>
                    <a:pt x="1375" y="11"/>
                    <a:pt x="1354" y="19"/>
                    <a:pt x="1340" y="33"/>
                  </a:cubicBezTo>
                  <a:cubicBezTo>
                    <a:pt x="1327" y="46"/>
                    <a:pt x="1318" y="65"/>
                    <a:pt x="1318" y="86"/>
                  </a:cubicBezTo>
                  <a:lnTo>
                    <a:pt x="1325" y="3198"/>
                  </a:lnTo>
                  <a:cubicBezTo>
                    <a:pt x="1331" y="3913"/>
                    <a:pt x="869" y="4429"/>
                    <a:pt x="119" y="4545"/>
                  </a:cubicBezTo>
                  <a:cubicBezTo>
                    <a:pt x="114" y="4545"/>
                    <a:pt x="104" y="4548"/>
                    <a:pt x="94" y="4548"/>
                  </a:cubicBezTo>
                  <a:cubicBezTo>
                    <a:pt x="17" y="4551"/>
                    <a:pt x="1" y="4592"/>
                    <a:pt x="2" y="4626"/>
                  </a:cubicBezTo>
                  <a:cubicBezTo>
                    <a:pt x="5" y="4700"/>
                    <a:pt x="72" y="4701"/>
                    <a:pt x="130" y="4702"/>
                  </a:cubicBezTo>
                  <a:cubicBezTo>
                    <a:pt x="181" y="4703"/>
                    <a:pt x="229" y="4703"/>
                    <a:pt x="270" y="4703"/>
                  </a:cubicBezTo>
                  <a:cubicBezTo>
                    <a:pt x="351" y="4703"/>
                    <a:pt x="405" y="4702"/>
                    <a:pt x="405" y="4702"/>
                  </a:cubicBezTo>
                  <a:lnTo>
                    <a:pt x="8497" y="4708"/>
                  </a:lnTo>
                  <a:cubicBezTo>
                    <a:pt x="8534" y="4708"/>
                    <a:pt x="8570" y="4707"/>
                    <a:pt x="8602" y="4706"/>
                  </a:cubicBezTo>
                  <a:lnTo>
                    <a:pt x="12023" y="4708"/>
                  </a:lnTo>
                  <a:cubicBezTo>
                    <a:pt x="12598" y="4706"/>
                    <a:pt x="13131" y="4499"/>
                    <a:pt x="13487" y="4140"/>
                  </a:cubicBezTo>
                  <a:cubicBezTo>
                    <a:pt x="13750" y="3874"/>
                    <a:pt x="13893" y="3539"/>
                    <a:pt x="13891" y="3198"/>
                  </a:cubicBezTo>
                  <a:lnTo>
                    <a:pt x="13883" y="75"/>
                  </a:lnTo>
                  <a:cubicBezTo>
                    <a:pt x="13882" y="34"/>
                    <a:pt x="13850" y="0"/>
                    <a:pt x="13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6"/>
            <p:cNvSpPr/>
            <p:nvPr/>
          </p:nvSpPr>
          <p:spPr>
            <a:xfrm>
              <a:off x="478565" y="3437531"/>
              <a:ext cx="156023" cy="142234"/>
            </a:xfrm>
            <a:custGeom>
              <a:rect b="b" l="l" r="r" t="t"/>
              <a:pathLst>
                <a:path extrusionOk="0" h="4033" w="4424">
                  <a:moveTo>
                    <a:pt x="2532" y="1"/>
                  </a:moveTo>
                  <a:cubicBezTo>
                    <a:pt x="2302" y="1"/>
                    <a:pt x="2076" y="86"/>
                    <a:pt x="1916" y="252"/>
                  </a:cubicBezTo>
                  <a:cubicBezTo>
                    <a:pt x="1892" y="277"/>
                    <a:pt x="1870" y="302"/>
                    <a:pt x="1851" y="331"/>
                  </a:cubicBezTo>
                  <a:cubicBezTo>
                    <a:pt x="1843" y="340"/>
                    <a:pt x="1791" y="342"/>
                    <a:pt x="1727" y="342"/>
                  </a:cubicBezTo>
                  <a:cubicBezTo>
                    <a:pt x="1643" y="342"/>
                    <a:pt x="1538" y="338"/>
                    <a:pt x="1490" y="338"/>
                  </a:cubicBezTo>
                  <a:cubicBezTo>
                    <a:pt x="1479" y="338"/>
                    <a:pt x="1472" y="338"/>
                    <a:pt x="1467" y="339"/>
                  </a:cubicBezTo>
                  <a:cubicBezTo>
                    <a:pt x="1158" y="370"/>
                    <a:pt x="759" y="425"/>
                    <a:pt x="563" y="693"/>
                  </a:cubicBezTo>
                  <a:cubicBezTo>
                    <a:pt x="476" y="811"/>
                    <a:pt x="429" y="953"/>
                    <a:pt x="400" y="1098"/>
                  </a:cubicBezTo>
                  <a:cubicBezTo>
                    <a:pt x="145" y="1236"/>
                    <a:pt x="1" y="1534"/>
                    <a:pt x="42" y="1834"/>
                  </a:cubicBezTo>
                  <a:lnTo>
                    <a:pt x="280" y="2418"/>
                  </a:lnTo>
                  <a:cubicBezTo>
                    <a:pt x="378" y="3325"/>
                    <a:pt x="1145" y="4033"/>
                    <a:pt x="2080" y="4033"/>
                  </a:cubicBezTo>
                  <a:cubicBezTo>
                    <a:pt x="2594" y="4033"/>
                    <a:pt x="3059" y="3817"/>
                    <a:pt x="3390" y="3470"/>
                  </a:cubicBezTo>
                  <a:cubicBezTo>
                    <a:pt x="3761" y="3180"/>
                    <a:pt x="4010" y="2736"/>
                    <a:pt x="4037" y="2229"/>
                  </a:cubicBezTo>
                  <a:lnTo>
                    <a:pt x="4044" y="2100"/>
                  </a:lnTo>
                  <a:cubicBezTo>
                    <a:pt x="4053" y="2093"/>
                    <a:pt x="4062" y="2084"/>
                    <a:pt x="4068" y="2075"/>
                  </a:cubicBezTo>
                  <a:cubicBezTo>
                    <a:pt x="4185" y="1980"/>
                    <a:pt x="4275" y="1849"/>
                    <a:pt x="4318" y="1692"/>
                  </a:cubicBezTo>
                  <a:cubicBezTo>
                    <a:pt x="4423" y="1298"/>
                    <a:pt x="4190" y="892"/>
                    <a:pt x="3796" y="785"/>
                  </a:cubicBezTo>
                  <a:cubicBezTo>
                    <a:pt x="3763" y="777"/>
                    <a:pt x="3729" y="771"/>
                    <a:pt x="3696" y="767"/>
                  </a:cubicBezTo>
                  <a:cubicBezTo>
                    <a:pt x="3396" y="402"/>
                    <a:pt x="3206" y="29"/>
                    <a:pt x="2573" y="2"/>
                  </a:cubicBezTo>
                  <a:cubicBezTo>
                    <a:pt x="2560" y="1"/>
                    <a:pt x="2546" y="1"/>
                    <a:pt x="2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6"/>
            <p:cNvSpPr/>
            <p:nvPr/>
          </p:nvSpPr>
          <p:spPr>
            <a:xfrm>
              <a:off x="476344" y="3435344"/>
              <a:ext cx="158457" cy="146536"/>
            </a:xfrm>
            <a:custGeom>
              <a:rect b="b" l="l" r="r" t="t"/>
              <a:pathLst>
                <a:path extrusionOk="0" h="4155" w="4493">
                  <a:moveTo>
                    <a:pt x="2596" y="123"/>
                  </a:moveTo>
                  <a:cubicBezTo>
                    <a:pt x="2608" y="123"/>
                    <a:pt x="2621" y="124"/>
                    <a:pt x="2633" y="124"/>
                  </a:cubicBezTo>
                  <a:cubicBezTo>
                    <a:pt x="3149" y="146"/>
                    <a:pt x="3353" y="409"/>
                    <a:pt x="3590" y="714"/>
                  </a:cubicBezTo>
                  <a:cubicBezTo>
                    <a:pt x="3630" y="765"/>
                    <a:pt x="3671" y="817"/>
                    <a:pt x="3713" y="868"/>
                  </a:cubicBezTo>
                  <a:cubicBezTo>
                    <a:pt x="3722" y="880"/>
                    <a:pt x="3737" y="889"/>
                    <a:pt x="3753" y="890"/>
                  </a:cubicBezTo>
                  <a:cubicBezTo>
                    <a:pt x="3782" y="894"/>
                    <a:pt x="3813" y="899"/>
                    <a:pt x="3844" y="907"/>
                  </a:cubicBezTo>
                  <a:cubicBezTo>
                    <a:pt x="4019" y="955"/>
                    <a:pt x="4164" y="1068"/>
                    <a:pt x="4255" y="1224"/>
                  </a:cubicBezTo>
                  <a:cubicBezTo>
                    <a:pt x="4346" y="1382"/>
                    <a:pt x="4371" y="1563"/>
                    <a:pt x="4323" y="1738"/>
                  </a:cubicBezTo>
                  <a:cubicBezTo>
                    <a:pt x="4285" y="1878"/>
                    <a:pt x="4206" y="1998"/>
                    <a:pt x="4094" y="2090"/>
                  </a:cubicBezTo>
                  <a:cubicBezTo>
                    <a:pt x="4086" y="2094"/>
                    <a:pt x="4083" y="2099"/>
                    <a:pt x="4079" y="2106"/>
                  </a:cubicBezTo>
                  <a:lnTo>
                    <a:pt x="4063" y="2121"/>
                  </a:lnTo>
                  <a:cubicBezTo>
                    <a:pt x="4054" y="2130"/>
                    <a:pt x="4048" y="2144"/>
                    <a:pt x="4047" y="2159"/>
                  </a:cubicBezTo>
                  <a:lnTo>
                    <a:pt x="4041" y="2286"/>
                  </a:lnTo>
                  <a:cubicBezTo>
                    <a:pt x="4014" y="2755"/>
                    <a:pt x="3787" y="3193"/>
                    <a:pt x="3416" y="3483"/>
                  </a:cubicBezTo>
                  <a:cubicBezTo>
                    <a:pt x="3074" y="3839"/>
                    <a:pt x="2627" y="4032"/>
                    <a:pt x="2144" y="4032"/>
                  </a:cubicBezTo>
                  <a:cubicBezTo>
                    <a:pt x="1248" y="4032"/>
                    <a:pt x="502" y="3361"/>
                    <a:pt x="405" y="2471"/>
                  </a:cubicBezTo>
                  <a:cubicBezTo>
                    <a:pt x="405" y="2466"/>
                    <a:pt x="404" y="2460"/>
                    <a:pt x="401" y="2455"/>
                  </a:cubicBezTo>
                  <a:lnTo>
                    <a:pt x="166" y="1879"/>
                  </a:lnTo>
                  <a:cubicBezTo>
                    <a:pt x="132" y="1607"/>
                    <a:pt x="263" y="1341"/>
                    <a:pt x="492" y="1215"/>
                  </a:cubicBezTo>
                  <a:cubicBezTo>
                    <a:pt x="507" y="1206"/>
                    <a:pt x="518" y="1192"/>
                    <a:pt x="521" y="1173"/>
                  </a:cubicBezTo>
                  <a:cubicBezTo>
                    <a:pt x="556" y="1007"/>
                    <a:pt x="605" y="885"/>
                    <a:pt x="673" y="792"/>
                  </a:cubicBezTo>
                  <a:cubicBezTo>
                    <a:pt x="845" y="561"/>
                    <a:pt x="1190" y="497"/>
                    <a:pt x="1536" y="461"/>
                  </a:cubicBezTo>
                  <a:cubicBezTo>
                    <a:pt x="1540" y="461"/>
                    <a:pt x="1546" y="461"/>
                    <a:pt x="1553" y="461"/>
                  </a:cubicBezTo>
                  <a:cubicBezTo>
                    <a:pt x="1573" y="461"/>
                    <a:pt x="1604" y="462"/>
                    <a:pt x="1642" y="464"/>
                  </a:cubicBezTo>
                  <a:cubicBezTo>
                    <a:pt x="1704" y="465"/>
                    <a:pt x="1753" y="466"/>
                    <a:pt x="1792" y="466"/>
                  </a:cubicBezTo>
                  <a:cubicBezTo>
                    <a:pt x="1915" y="466"/>
                    <a:pt x="1943" y="457"/>
                    <a:pt x="1962" y="429"/>
                  </a:cubicBezTo>
                  <a:cubicBezTo>
                    <a:pt x="1981" y="404"/>
                    <a:pt x="2001" y="378"/>
                    <a:pt x="2022" y="356"/>
                  </a:cubicBezTo>
                  <a:cubicBezTo>
                    <a:pt x="2167" y="206"/>
                    <a:pt x="2373" y="123"/>
                    <a:pt x="2596" y="123"/>
                  </a:cubicBezTo>
                  <a:close/>
                  <a:moveTo>
                    <a:pt x="2594" y="1"/>
                  </a:moveTo>
                  <a:cubicBezTo>
                    <a:pt x="2336" y="1"/>
                    <a:pt x="2100" y="98"/>
                    <a:pt x="1932" y="270"/>
                  </a:cubicBezTo>
                  <a:cubicBezTo>
                    <a:pt x="1911" y="292"/>
                    <a:pt x="1893" y="315"/>
                    <a:pt x="1873" y="340"/>
                  </a:cubicBezTo>
                  <a:cubicBezTo>
                    <a:pt x="1857" y="341"/>
                    <a:pt x="1828" y="342"/>
                    <a:pt x="1797" y="342"/>
                  </a:cubicBezTo>
                  <a:cubicBezTo>
                    <a:pt x="1744" y="342"/>
                    <a:pt x="1682" y="340"/>
                    <a:pt x="1643" y="340"/>
                  </a:cubicBezTo>
                  <a:cubicBezTo>
                    <a:pt x="1614" y="339"/>
                    <a:pt x="1588" y="339"/>
                    <a:pt x="1567" y="339"/>
                  </a:cubicBezTo>
                  <a:cubicBezTo>
                    <a:pt x="1546" y="339"/>
                    <a:pt x="1531" y="339"/>
                    <a:pt x="1523" y="340"/>
                  </a:cubicBezTo>
                  <a:cubicBezTo>
                    <a:pt x="1148" y="377"/>
                    <a:pt x="775" y="448"/>
                    <a:pt x="575" y="719"/>
                  </a:cubicBezTo>
                  <a:cubicBezTo>
                    <a:pt x="477" y="850"/>
                    <a:pt x="432" y="1007"/>
                    <a:pt x="406" y="1121"/>
                  </a:cubicBezTo>
                  <a:cubicBezTo>
                    <a:pt x="145" y="1277"/>
                    <a:pt x="1" y="1588"/>
                    <a:pt x="44" y="1904"/>
                  </a:cubicBezTo>
                  <a:cubicBezTo>
                    <a:pt x="45" y="1909"/>
                    <a:pt x="46" y="1915"/>
                    <a:pt x="47" y="1918"/>
                  </a:cubicBezTo>
                  <a:lnTo>
                    <a:pt x="283" y="2493"/>
                  </a:lnTo>
                  <a:cubicBezTo>
                    <a:pt x="390" y="3442"/>
                    <a:pt x="1188" y="4155"/>
                    <a:pt x="2141" y="4155"/>
                  </a:cubicBezTo>
                  <a:cubicBezTo>
                    <a:pt x="2657" y="4155"/>
                    <a:pt x="3138" y="3948"/>
                    <a:pt x="3496" y="3573"/>
                  </a:cubicBezTo>
                  <a:cubicBezTo>
                    <a:pt x="3888" y="3266"/>
                    <a:pt x="4133" y="2796"/>
                    <a:pt x="4160" y="2292"/>
                  </a:cubicBezTo>
                  <a:lnTo>
                    <a:pt x="4166" y="2187"/>
                  </a:lnTo>
                  <a:cubicBezTo>
                    <a:pt x="4170" y="2183"/>
                    <a:pt x="4172" y="2181"/>
                    <a:pt x="4175" y="2176"/>
                  </a:cubicBezTo>
                  <a:cubicBezTo>
                    <a:pt x="4304" y="2070"/>
                    <a:pt x="4395" y="1929"/>
                    <a:pt x="4438" y="1768"/>
                  </a:cubicBezTo>
                  <a:cubicBezTo>
                    <a:pt x="4493" y="1561"/>
                    <a:pt x="4466" y="1345"/>
                    <a:pt x="4358" y="1160"/>
                  </a:cubicBezTo>
                  <a:cubicBezTo>
                    <a:pt x="4251" y="974"/>
                    <a:pt x="4079" y="842"/>
                    <a:pt x="3872" y="786"/>
                  </a:cubicBezTo>
                  <a:cubicBezTo>
                    <a:pt x="3845" y="779"/>
                    <a:pt x="3817" y="773"/>
                    <a:pt x="3790" y="769"/>
                  </a:cubicBezTo>
                  <a:cubicBezTo>
                    <a:pt x="3753" y="724"/>
                    <a:pt x="3717" y="679"/>
                    <a:pt x="3683" y="635"/>
                  </a:cubicBezTo>
                  <a:cubicBezTo>
                    <a:pt x="3438" y="322"/>
                    <a:pt x="3208" y="26"/>
                    <a:pt x="2635" y="2"/>
                  </a:cubicBezTo>
                  <a:cubicBezTo>
                    <a:pt x="2621" y="1"/>
                    <a:pt x="2608" y="1"/>
                    <a:pt x="2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6"/>
            <p:cNvSpPr/>
            <p:nvPr/>
          </p:nvSpPr>
          <p:spPr>
            <a:xfrm>
              <a:off x="487276" y="3474667"/>
              <a:ext cx="129855" cy="174892"/>
            </a:xfrm>
            <a:custGeom>
              <a:rect b="b" l="l" r="r" t="t"/>
              <a:pathLst>
                <a:path extrusionOk="0" h="4959" w="3682">
                  <a:moveTo>
                    <a:pt x="1918" y="1"/>
                  </a:moveTo>
                  <a:cubicBezTo>
                    <a:pt x="1950" y="164"/>
                    <a:pt x="1936" y="335"/>
                    <a:pt x="1863" y="498"/>
                  </a:cubicBezTo>
                  <a:cubicBezTo>
                    <a:pt x="1730" y="803"/>
                    <a:pt x="1433" y="984"/>
                    <a:pt x="1122" y="991"/>
                  </a:cubicBezTo>
                  <a:lnTo>
                    <a:pt x="1116" y="1165"/>
                  </a:lnTo>
                  <a:cubicBezTo>
                    <a:pt x="1112" y="1221"/>
                    <a:pt x="1103" y="1276"/>
                    <a:pt x="1089" y="1327"/>
                  </a:cubicBezTo>
                  <a:cubicBezTo>
                    <a:pt x="969" y="1208"/>
                    <a:pt x="819" y="1138"/>
                    <a:pt x="659" y="1138"/>
                  </a:cubicBezTo>
                  <a:cubicBezTo>
                    <a:pt x="652" y="1138"/>
                    <a:pt x="645" y="1138"/>
                    <a:pt x="637" y="1139"/>
                  </a:cubicBezTo>
                  <a:cubicBezTo>
                    <a:pt x="613" y="1140"/>
                    <a:pt x="590" y="1143"/>
                    <a:pt x="568" y="1147"/>
                  </a:cubicBezTo>
                  <a:cubicBezTo>
                    <a:pt x="559" y="1148"/>
                    <a:pt x="550" y="1151"/>
                    <a:pt x="542" y="1153"/>
                  </a:cubicBezTo>
                  <a:cubicBezTo>
                    <a:pt x="530" y="1155"/>
                    <a:pt x="517" y="1159"/>
                    <a:pt x="504" y="1161"/>
                  </a:cubicBezTo>
                  <a:lnTo>
                    <a:pt x="468" y="1175"/>
                  </a:lnTo>
                  <a:cubicBezTo>
                    <a:pt x="423" y="1191"/>
                    <a:pt x="381" y="1213"/>
                    <a:pt x="341" y="1238"/>
                  </a:cubicBezTo>
                  <a:lnTo>
                    <a:pt x="341" y="1235"/>
                  </a:lnTo>
                  <a:cubicBezTo>
                    <a:pt x="134" y="1361"/>
                    <a:pt x="0" y="1590"/>
                    <a:pt x="11" y="1849"/>
                  </a:cubicBezTo>
                  <a:cubicBezTo>
                    <a:pt x="25" y="2221"/>
                    <a:pt x="331" y="2512"/>
                    <a:pt x="700" y="2512"/>
                  </a:cubicBezTo>
                  <a:cubicBezTo>
                    <a:pt x="709" y="2512"/>
                    <a:pt x="718" y="2512"/>
                    <a:pt x="726" y="2511"/>
                  </a:cubicBezTo>
                  <a:lnTo>
                    <a:pt x="731" y="2511"/>
                  </a:lnTo>
                  <a:lnTo>
                    <a:pt x="694" y="4959"/>
                  </a:lnTo>
                  <a:lnTo>
                    <a:pt x="2672" y="4905"/>
                  </a:lnTo>
                  <a:lnTo>
                    <a:pt x="2626" y="3513"/>
                  </a:lnTo>
                  <a:cubicBezTo>
                    <a:pt x="2627" y="3513"/>
                    <a:pt x="2628" y="3512"/>
                    <a:pt x="2631" y="3512"/>
                  </a:cubicBezTo>
                  <a:cubicBezTo>
                    <a:pt x="3188" y="3321"/>
                    <a:pt x="3604" y="2791"/>
                    <a:pt x="3634" y="2147"/>
                  </a:cubicBezTo>
                  <a:lnTo>
                    <a:pt x="3670" y="1390"/>
                  </a:lnTo>
                  <a:cubicBezTo>
                    <a:pt x="3682" y="1080"/>
                    <a:pt x="3604" y="786"/>
                    <a:pt x="3461" y="541"/>
                  </a:cubicBezTo>
                  <a:cubicBezTo>
                    <a:pt x="3339" y="331"/>
                    <a:pt x="3269" y="221"/>
                    <a:pt x="3261" y="221"/>
                  </a:cubicBezTo>
                  <a:lnTo>
                    <a:pt x="3261" y="221"/>
                  </a:lnTo>
                  <a:cubicBezTo>
                    <a:pt x="3253" y="221"/>
                    <a:pt x="3307" y="329"/>
                    <a:pt x="3433" y="553"/>
                  </a:cubicBezTo>
                  <a:cubicBezTo>
                    <a:pt x="3282" y="624"/>
                    <a:pt x="3116" y="662"/>
                    <a:pt x="2947" y="662"/>
                  </a:cubicBezTo>
                  <a:cubicBezTo>
                    <a:pt x="2793" y="662"/>
                    <a:pt x="2637" y="630"/>
                    <a:pt x="2487" y="564"/>
                  </a:cubicBezTo>
                  <a:cubicBezTo>
                    <a:pt x="2225" y="447"/>
                    <a:pt x="2030" y="242"/>
                    <a:pt x="1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6"/>
            <p:cNvSpPr/>
            <p:nvPr/>
          </p:nvSpPr>
          <p:spPr>
            <a:xfrm>
              <a:off x="485019" y="3472445"/>
              <a:ext cx="134263" cy="179229"/>
            </a:xfrm>
            <a:custGeom>
              <a:rect b="b" l="l" r="r" t="t"/>
              <a:pathLst>
                <a:path extrusionOk="0" h="5082" w="3807">
                  <a:moveTo>
                    <a:pt x="2057" y="309"/>
                  </a:moveTo>
                  <a:cubicBezTo>
                    <a:pt x="2179" y="470"/>
                    <a:pt x="2339" y="602"/>
                    <a:pt x="2527" y="684"/>
                  </a:cubicBezTo>
                  <a:cubicBezTo>
                    <a:pt x="2682" y="752"/>
                    <a:pt x="2847" y="786"/>
                    <a:pt x="3012" y="786"/>
                  </a:cubicBezTo>
                  <a:cubicBezTo>
                    <a:pt x="3178" y="786"/>
                    <a:pt x="3345" y="752"/>
                    <a:pt x="3500" y="683"/>
                  </a:cubicBezTo>
                  <a:cubicBezTo>
                    <a:pt x="3625" y="917"/>
                    <a:pt x="3684" y="1181"/>
                    <a:pt x="3671" y="1451"/>
                  </a:cubicBezTo>
                  <a:lnTo>
                    <a:pt x="3636" y="2207"/>
                  </a:lnTo>
                  <a:cubicBezTo>
                    <a:pt x="3609" y="2803"/>
                    <a:pt x="3222" y="3328"/>
                    <a:pt x="2673" y="3517"/>
                  </a:cubicBezTo>
                  <a:cubicBezTo>
                    <a:pt x="2647" y="3525"/>
                    <a:pt x="2625" y="3550"/>
                    <a:pt x="2626" y="3578"/>
                  </a:cubicBezTo>
                  <a:lnTo>
                    <a:pt x="2666" y="4909"/>
                  </a:lnTo>
                  <a:lnTo>
                    <a:pt x="815" y="4961"/>
                  </a:lnTo>
                  <a:lnTo>
                    <a:pt x="850" y="2578"/>
                  </a:lnTo>
                  <a:cubicBezTo>
                    <a:pt x="850" y="2561"/>
                    <a:pt x="844" y="2545"/>
                    <a:pt x="832" y="2533"/>
                  </a:cubicBezTo>
                  <a:cubicBezTo>
                    <a:pt x="820" y="2522"/>
                    <a:pt x="807" y="2516"/>
                    <a:pt x="790" y="2516"/>
                  </a:cubicBezTo>
                  <a:cubicBezTo>
                    <a:pt x="789" y="2516"/>
                    <a:pt x="787" y="2516"/>
                    <a:pt x="786" y="2516"/>
                  </a:cubicBezTo>
                  <a:cubicBezTo>
                    <a:pt x="778" y="2516"/>
                    <a:pt x="769" y="2516"/>
                    <a:pt x="761" y="2516"/>
                  </a:cubicBezTo>
                  <a:cubicBezTo>
                    <a:pt x="600" y="2516"/>
                    <a:pt x="448" y="2458"/>
                    <a:pt x="332" y="2349"/>
                  </a:cubicBezTo>
                  <a:cubicBezTo>
                    <a:pt x="208" y="2237"/>
                    <a:pt x="137" y="2081"/>
                    <a:pt x="131" y="1914"/>
                  </a:cubicBezTo>
                  <a:cubicBezTo>
                    <a:pt x="122" y="1694"/>
                    <a:pt x="233" y="1484"/>
                    <a:pt x="419" y="1364"/>
                  </a:cubicBezTo>
                  <a:cubicBezTo>
                    <a:pt x="425" y="1362"/>
                    <a:pt x="430" y="1359"/>
                    <a:pt x="435" y="1357"/>
                  </a:cubicBezTo>
                  <a:cubicBezTo>
                    <a:pt x="469" y="1333"/>
                    <a:pt x="508" y="1314"/>
                    <a:pt x="549" y="1298"/>
                  </a:cubicBezTo>
                  <a:cubicBezTo>
                    <a:pt x="560" y="1294"/>
                    <a:pt x="571" y="1290"/>
                    <a:pt x="582" y="1288"/>
                  </a:cubicBezTo>
                  <a:cubicBezTo>
                    <a:pt x="593" y="1283"/>
                    <a:pt x="605" y="1281"/>
                    <a:pt x="615" y="1278"/>
                  </a:cubicBezTo>
                  <a:lnTo>
                    <a:pt x="640" y="1272"/>
                  </a:lnTo>
                  <a:cubicBezTo>
                    <a:pt x="659" y="1270"/>
                    <a:pt x="680" y="1267"/>
                    <a:pt x="701" y="1266"/>
                  </a:cubicBezTo>
                  <a:cubicBezTo>
                    <a:pt x="708" y="1266"/>
                    <a:pt x="714" y="1265"/>
                    <a:pt x="720" y="1265"/>
                  </a:cubicBezTo>
                  <a:cubicBezTo>
                    <a:pt x="861" y="1265"/>
                    <a:pt x="993" y="1324"/>
                    <a:pt x="1109" y="1435"/>
                  </a:cubicBezTo>
                  <a:cubicBezTo>
                    <a:pt x="1119" y="1447"/>
                    <a:pt x="1134" y="1453"/>
                    <a:pt x="1150" y="1453"/>
                  </a:cubicBezTo>
                  <a:cubicBezTo>
                    <a:pt x="1156" y="1453"/>
                    <a:pt x="1161" y="1452"/>
                    <a:pt x="1167" y="1451"/>
                  </a:cubicBezTo>
                  <a:cubicBezTo>
                    <a:pt x="1188" y="1445"/>
                    <a:pt x="1206" y="1429"/>
                    <a:pt x="1211" y="1408"/>
                  </a:cubicBezTo>
                  <a:cubicBezTo>
                    <a:pt x="1227" y="1352"/>
                    <a:pt x="1236" y="1292"/>
                    <a:pt x="1239" y="1233"/>
                  </a:cubicBezTo>
                  <a:lnTo>
                    <a:pt x="1245" y="1115"/>
                  </a:lnTo>
                  <a:cubicBezTo>
                    <a:pt x="1566" y="1086"/>
                    <a:pt x="1851" y="885"/>
                    <a:pt x="1984" y="589"/>
                  </a:cubicBezTo>
                  <a:cubicBezTo>
                    <a:pt x="2024" y="500"/>
                    <a:pt x="2049" y="406"/>
                    <a:pt x="2057" y="309"/>
                  </a:cubicBezTo>
                  <a:close/>
                  <a:moveTo>
                    <a:pt x="1983" y="1"/>
                  </a:moveTo>
                  <a:cubicBezTo>
                    <a:pt x="1977" y="1"/>
                    <a:pt x="1970" y="2"/>
                    <a:pt x="1963" y="4"/>
                  </a:cubicBezTo>
                  <a:cubicBezTo>
                    <a:pt x="1934" y="13"/>
                    <a:pt x="1918" y="44"/>
                    <a:pt x="1923" y="75"/>
                  </a:cubicBezTo>
                  <a:cubicBezTo>
                    <a:pt x="1953" y="230"/>
                    <a:pt x="1937" y="391"/>
                    <a:pt x="1872" y="536"/>
                  </a:cubicBezTo>
                  <a:cubicBezTo>
                    <a:pt x="1751" y="806"/>
                    <a:pt x="1483" y="985"/>
                    <a:pt x="1185" y="991"/>
                  </a:cubicBezTo>
                  <a:cubicBezTo>
                    <a:pt x="1152" y="991"/>
                    <a:pt x="1126" y="1017"/>
                    <a:pt x="1125" y="1049"/>
                  </a:cubicBezTo>
                  <a:lnTo>
                    <a:pt x="1119" y="1223"/>
                  </a:lnTo>
                  <a:cubicBezTo>
                    <a:pt x="1119" y="1240"/>
                    <a:pt x="1117" y="1257"/>
                    <a:pt x="1114" y="1273"/>
                  </a:cubicBezTo>
                  <a:cubicBezTo>
                    <a:pt x="995" y="1186"/>
                    <a:pt x="858" y="1139"/>
                    <a:pt x="721" y="1139"/>
                  </a:cubicBezTo>
                  <a:cubicBezTo>
                    <a:pt x="713" y="1139"/>
                    <a:pt x="706" y="1139"/>
                    <a:pt x="698" y="1140"/>
                  </a:cubicBezTo>
                  <a:cubicBezTo>
                    <a:pt x="673" y="1141"/>
                    <a:pt x="647" y="1145"/>
                    <a:pt x="621" y="1148"/>
                  </a:cubicBezTo>
                  <a:lnTo>
                    <a:pt x="592" y="1156"/>
                  </a:lnTo>
                  <a:cubicBezTo>
                    <a:pt x="577" y="1158"/>
                    <a:pt x="562" y="1163"/>
                    <a:pt x="549" y="1167"/>
                  </a:cubicBezTo>
                  <a:cubicBezTo>
                    <a:pt x="535" y="1170"/>
                    <a:pt x="523" y="1176"/>
                    <a:pt x="510" y="1180"/>
                  </a:cubicBezTo>
                  <a:cubicBezTo>
                    <a:pt x="464" y="1196"/>
                    <a:pt x="423" y="1217"/>
                    <a:pt x="385" y="1241"/>
                  </a:cubicBezTo>
                  <a:cubicBezTo>
                    <a:pt x="380" y="1243"/>
                    <a:pt x="375" y="1244"/>
                    <a:pt x="371" y="1246"/>
                  </a:cubicBezTo>
                  <a:cubicBezTo>
                    <a:pt x="138" y="1390"/>
                    <a:pt x="0" y="1645"/>
                    <a:pt x="11" y="1915"/>
                  </a:cubicBezTo>
                  <a:cubicBezTo>
                    <a:pt x="19" y="2115"/>
                    <a:pt x="105" y="2300"/>
                    <a:pt x="251" y="2436"/>
                  </a:cubicBezTo>
                  <a:cubicBezTo>
                    <a:pt x="383" y="2559"/>
                    <a:pt x="551" y="2629"/>
                    <a:pt x="730" y="2635"/>
                  </a:cubicBezTo>
                  <a:lnTo>
                    <a:pt x="695" y="5021"/>
                  </a:lnTo>
                  <a:cubicBezTo>
                    <a:pt x="693" y="5038"/>
                    <a:pt x="700" y="5054"/>
                    <a:pt x="712" y="5065"/>
                  </a:cubicBezTo>
                  <a:cubicBezTo>
                    <a:pt x="722" y="5075"/>
                    <a:pt x="735" y="5081"/>
                    <a:pt x="748" y="5081"/>
                  </a:cubicBezTo>
                  <a:cubicBezTo>
                    <a:pt x="750" y="5081"/>
                    <a:pt x="752" y="5081"/>
                    <a:pt x="754" y="5081"/>
                  </a:cubicBezTo>
                  <a:lnTo>
                    <a:pt x="756" y="5081"/>
                  </a:lnTo>
                  <a:lnTo>
                    <a:pt x="2734" y="5026"/>
                  </a:lnTo>
                  <a:cubicBezTo>
                    <a:pt x="2750" y="5026"/>
                    <a:pt x="2766" y="5020"/>
                    <a:pt x="2777" y="5007"/>
                  </a:cubicBezTo>
                  <a:cubicBezTo>
                    <a:pt x="2788" y="4996"/>
                    <a:pt x="2794" y="4980"/>
                    <a:pt x="2794" y="4963"/>
                  </a:cubicBezTo>
                  <a:lnTo>
                    <a:pt x="2749" y="3618"/>
                  </a:lnTo>
                  <a:cubicBezTo>
                    <a:pt x="3326" y="3398"/>
                    <a:pt x="3727" y="2841"/>
                    <a:pt x="3757" y="2211"/>
                  </a:cubicBezTo>
                  <a:lnTo>
                    <a:pt x="3792" y="1455"/>
                  </a:lnTo>
                  <a:cubicBezTo>
                    <a:pt x="3807" y="1143"/>
                    <a:pt x="3733" y="838"/>
                    <a:pt x="3577" y="571"/>
                  </a:cubicBezTo>
                  <a:cubicBezTo>
                    <a:pt x="3411" y="283"/>
                    <a:pt x="3367" y="216"/>
                    <a:pt x="3328" y="216"/>
                  </a:cubicBezTo>
                  <a:cubicBezTo>
                    <a:pt x="3317" y="216"/>
                    <a:pt x="3307" y="221"/>
                    <a:pt x="3294" y="229"/>
                  </a:cubicBezTo>
                  <a:cubicBezTo>
                    <a:pt x="3236" y="261"/>
                    <a:pt x="3238" y="278"/>
                    <a:pt x="3410" y="585"/>
                  </a:cubicBezTo>
                  <a:cubicBezTo>
                    <a:pt x="3282" y="636"/>
                    <a:pt x="3147" y="661"/>
                    <a:pt x="3011" y="661"/>
                  </a:cubicBezTo>
                  <a:cubicBezTo>
                    <a:pt x="2863" y="661"/>
                    <a:pt x="2715" y="630"/>
                    <a:pt x="2576" y="569"/>
                  </a:cubicBezTo>
                  <a:cubicBezTo>
                    <a:pt x="2339" y="464"/>
                    <a:pt x="2148" y="273"/>
                    <a:pt x="2038" y="37"/>
                  </a:cubicBezTo>
                  <a:cubicBezTo>
                    <a:pt x="2027" y="14"/>
                    <a:pt x="2006" y="1"/>
                    <a:pt x="1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6"/>
            <p:cNvSpPr/>
            <p:nvPr/>
          </p:nvSpPr>
          <p:spPr>
            <a:xfrm>
              <a:off x="537885" y="3592741"/>
              <a:ext cx="42815" cy="26874"/>
            </a:xfrm>
            <a:custGeom>
              <a:rect b="b" l="l" r="r" t="t"/>
              <a:pathLst>
                <a:path extrusionOk="0" h="762" w="1214">
                  <a:moveTo>
                    <a:pt x="0" y="0"/>
                  </a:moveTo>
                  <a:lnTo>
                    <a:pt x="0" y="0"/>
                  </a:lnTo>
                  <a:cubicBezTo>
                    <a:pt x="304" y="660"/>
                    <a:pt x="1213" y="761"/>
                    <a:pt x="1213" y="761"/>
                  </a:cubicBezTo>
                  <a:lnTo>
                    <a:pt x="1192" y="125"/>
                  </a:lnTo>
                  <a:cubicBezTo>
                    <a:pt x="1043" y="175"/>
                    <a:pt x="887" y="203"/>
                    <a:pt x="723" y="203"/>
                  </a:cubicBezTo>
                  <a:cubicBezTo>
                    <a:pt x="704" y="203"/>
                    <a:pt x="684" y="202"/>
                    <a:pt x="664" y="201"/>
                  </a:cubicBezTo>
                  <a:cubicBezTo>
                    <a:pt x="421" y="190"/>
                    <a:pt x="196" y="11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6"/>
            <p:cNvSpPr/>
            <p:nvPr/>
          </p:nvSpPr>
          <p:spPr>
            <a:xfrm>
              <a:off x="570083" y="3522242"/>
              <a:ext cx="8711" cy="8147"/>
            </a:xfrm>
            <a:custGeom>
              <a:rect b="b" l="l" r="r" t="t"/>
              <a:pathLst>
                <a:path extrusionOk="0" h="231" w="247">
                  <a:moveTo>
                    <a:pt x="124" y="1"/>
                  </a:moveTo>
                  <a:cubicBezTo>
                    <a:pt x="69" y="1"/>
                    <a:pt x="21" y="40"/>
                    <a:pt x="11" y="95"/>
                  </a:cubicBezTo>
                  <a:cubicBezTo>
                    <a:pt x="0" y="158"/>
                    <a:pt x="40" y="218"/>
                    <a:pt x="103" y="229"/>
                  </a:cubicBezTo>
                  <a:cubicBezTo>
                    <a:pt x="110" y="230"/>
                    <a:pt x="117" y="230"/>
                    <a:pt x="123" y="230"/>
                  </a:cubicBezTo>
                  <a:cubicBezTo>
                    <a:pt x="178" y="230"/>
                    <a:pt x="226" y="192"/>
                    <a:pt x="236" y="136"/>
                  </a:cubicBezTo>
                  <a:cubicBezTo>
                    <a:pt x="247" y="73"/>
                    <a:pt x="207" y="16"/>
                    <a:pt x="144" y="3"/>
                  </a:cubicBezTo>
                  <a:cubicBezTo>
                    <a:pt x="137" y="1"/>
                    <a:pt x="130"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6"/>
            <p:cNvSpPr/>
            <p:nvPr/>
          </p:nvSpPr>
          <p:spPr>
            <a:xfrm>
              <a:off x="606444" y="3522101"/>
              <a:ext cx="7265" cy="7230"/>
            </a:xfrm>
            <a:custGeom>
              <a:rect b="b" l="l" r="r" t="t"/>
              <a:pathLst>
                <a:path extrusionOk="0" h="205" w="206">
                  <a:moveTo>
                    <a:pt x="104" y="0"/>
                  </a:moveTo>
                  <a:cubicBezTo>
                    <a:pt x="47" y="0"/>
                    <a:pt x="3" y="45"/>
                    <a:pt x="3" y="101"/>
                  </a:cubicBezTo>
                  <a:cubicBezTo>
                    <a:pt x="1" y="158"/>
                    <a:pt x="47" y="204"/>
                    <a:pt x="103" y="204"/>
                  </a:cubicBezTo>
                  <a:cubicBezTo>
                    <a:pt x="103" y="204"/>
                    <a:pt x="104" y="204"/>
                    <a:pt x="105" y="204"/>
                  </a:cubicBezTo>
                  <a:cubicBezTo>
                    <a:pt x="161" y="204"/>
                    <a:pt x="206" y="158"/>
                    <a:pt x="206" y="103"/>
                  </a:cubicBezTo>
                  <a:cubicBezTo>
                    <a:pt x="206" y="48"/>
                    <a:pt x="161" y="1"/>
                    <a:pt x="106" y="0"/>
                  </a:cubicBezTo>
                  <a:cubicBezTo>
                    <a:pt x="105" y="0"/>
                    <a:pt x="105" y="0"/>
                    <a:pt x="1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6"/>
            <p:cNvSpPr/>
            <p:nvPr/>
          </p:nvSpPr>
          <p:spPr>
            <a:xfrm>
              <a:off x="553473" y="3503762"/>
              <a:ext cx="19961" cy="8394"/>
            </a:xfrm>
            <a:custGeom>
              <a:rect b="b" l="l" r="r" t="t"/>
              <a:pathLst>
                <a:path extrusionOk="0" h="238" w="566">
                  <a:moveTo>
                    <a:pt x="326" y="1"/>
                  </a:moveTo>
                  <a:cubicBezTo>
                    <a:pt x="307" y="1"/>
                    <a:pt x="287" y="2"/>
                    <a:pt x="267" y="5"/>
                  </a:cubicBezTo>
                  <a:cubicBezTo>
                    <a:pt x="144" y="21"/>
                    <a:pt x="60" y="85"/>
                    <a:pt x="32" y="135"/>
                  </a:cubicBezTo>
                  <a:cubicBezTo>
                    <a:pt x="0" y="189"/>
                    <a:pt x="18" y="225"/>
                    <a:pt x="53" y="233"/>
                  </a:cubicBezTo>
                  <a:cubicBezTo>
                    <a:pt x="63" y="236"/>
                    <a:pt x="74" y="237"/>
                    <a:pt x="85" y="237"/>
                  </a:cubicBezTo>
                  <a:cubicBezTo>
                    <a:pt x="112" y="237"/>
                    <a:pt x="142" y="231"/>
                    <a:pt x="170" y="226"/>
                  </a:cubicBezTo>
                  <a:cubicBezTo>
                    <a:pt x="211" y="216"/>
                    <a:pt x="253" y="209"/>
                    <a:pt x="290" y="204"/>
                  </a:cubicBezTo>
                  <a:cubicBezTo>
                    <a:pt x="327" y="198"/>
                    <a:pt x="369" y="194"/>
                    <a:pt x="411" y="190"/>
                  </a:cubicBezTo>
                  <a:cubicBezTo>
                    <a:pt x="453" y="184"/>
                    <a:pt x="496" y="183"/>
                    <a:pt x="528" y="165"/>
                  </a:cubicBezTo>
                  <a:cubicBezTo>
                    <a:pt x="558" y="145"/>
                    <a:pt x="566" y="106"/>
                    <a:pt x="524" y="67"/>
                  </a:cubicBezTo>
                  <a:cubicBezTo>
                    <a:pt x="492" y="33"/>
                    <a:pt x="41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6"/>
            <p:cNvSpPr/>
            <p:nvPr/>
          </p:nvSpPr>
          <p:spPr>
            <a:xfrm>
              <a:off x="595370" y="3502493"/>
              <a:ext cx="17881" cy="6948"/>
            </a:xfrm>
            <a:custGeom>
              <a:rect b="b" l="l" r="r" t="t"/>
              <a:pathLst>
                <a:path extrusionOk="0" h="197" w="507">
                  <a:moveTo>
                    <a:pt x="229" y="1"/>
                  </a:moveTo>
                  <a:cubicBezTo>
                    <a:pt x="135" y="1"/>
                    <a:pt x="64" y="37"/>
                    <a:pt x="34" y="71"/>
                  </a:cubicBezTo>
                  <a:cubicBezTo>
                    <a:pt x="0" y="112"/>
                    <a:pt x="9" y="147"/>
                    <a:pt x="36" y="161"/>
                  </a:cubicBezTo>
                  <a:cubicBezTo>
                    <a:pt x="66" y="176"/>
                    <a:pt x="103" y="175"/>
                    <a:pt x="142" y="176"/>
                  </a:cubicBezTo>
                  <a:cubicBezTo>
                    <a:pt x="179" y="176"/>
                    <a:pt x="216" y="179"/>
                    <a:pt x="250" y="180"/>
                  </a:cubicBezTo>
                  <a:cubicBezTo>
                    <a:pt x="283" y="182"/>
                    <a:pt x="321" y="187"/>
                    <a:pt x="357" y="191"/>
                  </a:cubicBezTo>
                  <a:cubicBezTo>
                    <a:pt x="380" y="193"/>
                    <a:pt x="403" y="197"/>
                    <a:pt x="424" y="197"/>
                  </a:cubicBezTo>
                  <a:cubicBezTo>
                    <a:pt x="438" y="197"/>
                    <a:pt x="451" y="195"/>
                    <a:pt x="463" y="191"/>
                  </a:cubicBezTo>
                  <a:cubicBezTo>
                    <a:pt x="492" y="181"/>
                    <a:pt x="507" y="147"/>
                    <a:pt x="475" y="104"/>
                  </a:cubicBezTo>
                  <a:cubicBezTo>
                    <a:pt x="447" y="61"/>
                    <a:pt x="368" y="9"/>
                    <a:pt x="259" y="2"/>
                  </a:cubicBezTo>
                  <a:cubicBezTo>
                    <a:pt x="249" y="1"/>
                    <a:pt x="239"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6"/>
            <p:cNvSpPr/>
            <p:nvPr/>
          </p:nvSpPr>
          <p:spPr>
            <a:xfrm>
              <a:off x="560032" y="3549609"/>
              <a:ext cx="18022" cy="14601"/>
            </a:xfrm>
            <a:custGeom>
              <a:rect b="b" l="l" r="r" t="t"/>
              <a:pathLst>
                <a:path extrusionOk="0" h="414" w="511">
                  <a:moveTo>
                    <a:pt x="70" y="0"/>
                  </a:moveTo>
                  <a:cubicBezTo>
                    <a:pt x="40" y="0"/>
                    <a:pt x="14" y="26"/>
                    <a:pt x="11" y="57"/>
                  </a:cubicBezTo>
                  <a:cubicBezTo>
                    <a:pt x="11" y="60"/>
                    <a:pt x="0" y="362"/>
                    <a:pt x="438" y="411"/>
                  </a:cubicBezTo>
                  <a:cubicBezTo>
                    <a:pt x="440" y="414"/>
                    <a:pt x="443" y="414"/>
                    <a:pt x="445" y="414"/>
                  </a:cubicBezTo>
                  <a:cubicBezTo>
                    <a:pt x="476" y="414"/>
                    <a:pt x="502" y="390"/>
                    <a:pt x="506" y="359"/>
                  </a:cubicBezTo>
                  <a:cubicBezTo>
                    <a:pt x="510" y="324"/>
                    <a:pt x="486" y="295"/>
                    <a:pt x="451" y="291"/>
                  </a:cubicBezTo>
                  <a:cubicBezTo>
                    <a:pt x="133" y="256"/>
                    <a:pt x="134" y="72"/>
                    <a:pt x="134" y="64"/>
                  </a:cubicBezTo>
                  <a:cubicBezTo>
                    <a:pt x="135" y="30"/>
                    <a:pt x="108" y="2"/>
                    <a:pt x="75" y="1"/>
                  </a:cubicBezTo>
                  <a:cubicBezTo>
                    <a:pt x="74" y="0"/>
                    <a:pt x="72" y="0"/>
                    <a:pt x="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6"/>
            <p:cNvSpPr/>
            <p:nvPr/>
          </p:nvSpPr>
          <p:spPr>
            <a:xfrm>
              <a:off x="593959" y="3512262"/>
              <a:ext cx="35162" cy="34174"/>
            </a:xfrm>
            <a:custGeom>
              <a:rect b="b" l="l" r="r" t="t"/>
              <a:pathLst>
                <a:path extrusionOk="0" h="969" w="997">
                  <a:moveTo>
                    <a:pt x="500" y="122"/>
                  </a:moveTo>
                  <a:cubicBezTo>
                    <a:pt x="674" y="122"/>
                    <a:pt x="828" y="248"/>
                    <a:pt x="857" y="426"/>
                  </a:cubicBezTo>
                  <a:cubicBezTo>
                    <a:pt x="871" y="522"/>
                    <a:pt x="850" y="616"/>
                    <a:pt x="793" y="695"/>
                  </a:cubicBezTo>
                  <a:cubicBezTo>
                    <a:pt x="737" y="774"/>
                    <a:pt x="652" y="826"/>
                    <a:pt x="558" y="840"/>
                  </a:cubicBezTo>
                  <a:cubicBezTo>
                    <a:pt x="538" y="843"/>
                    <a:pt x="517" y="845"/>
                    <a:pt x="497" y="845"/>
                  </a:cubicBezTo>
                  <a:cubicBezTo>
                    <a:pt x="422" y="845"/>
                    <a:pt x="350" y="822"/>
                    <a:pt x="288" y="777"/>
                  </a:cubicBezTo>
                  <a:cubicBezTo>
                    <a:pt x="210" y="720"/>
                    <a:pt x="158" y="637"/>
                    <a:pt x="144" y="541"/>
                  </a:cubicBezTo>
                  <a:cubicBezTo>
                    <a:pt x="128" y="447"/>
                    <a:pt x="150" y="351"/>
                    <a:pt x="207" y="273"/>
                  </a:cubicBezTo>
                  <a:cubicBezTo>
                    <a:pt x="263" y="193"/>
                    <a:pt x="347" y="142"/>
                    <a:pt x="443" y="127"/>
                  </a:cubicBezTo>
                  <a:cubicBezTo>
                    <a:pt x="461" y="125"/>
                    <a:pt x="481" y="123"/>
                    <a:pt x="500" y="122"/>
                  </a:cubicBezTo>
                  <a:close/>
                  <a:moveTo>
                    <a:pt x="499" y="0"/>
                  </a:moveTo>
                  <a:cubicBezTo>
                    <a:pt x="473" y="0"/>
                    <a:pt x="448" y="2"/>
                    <a:pt x="422" y="6"/>
                  </a:cubicBezTo>
                  <a:cubicBezTo>
                    <a:pt x="294" y="27"/>
                    <a:pt x="183" y="95"/>
                    <a:pt x="107" y="201"/>
                  </a:cubicBezTo>
                  <a:cubicBezTo>
                    <a:pt x="31" y="305"/>
                    <a:pt x="0" y="432"/>
                    <a:pt x="21" y="561"/>
                  </a:cubicBezTo>
                  <a:cubicBezTo>
                    <a:pt x="41" y="688"/>
                    <a:pt x="110" y="800"/>
                    <a:pt x="215" y="876"/>
                  </a:cubicBezTo>
                  <a:cubicBezTo>
                    <a:pt x="298" y="937"/>
                    <a:pt x="397" y="968"/>
                    <a:pt x="498" y="968"/>
                  </a:cubicBezTo>
                  <a:cubicBezTo>
                    <a:pt x="524" y="968"/>
                    <a:pt x="549" y="965"/>
                    <a:pt x="575" y="962"/>
                  </a:cubicBezTo>
                  <a:cubicBezTo>
                    <a:pt x="703" y="941"/>
                    <a:pt x="814" y="871"/>
                    <a:pt x="890" y="767"/>
                  </a:cubicBezTo>
                  <a:cubicBezTo>
                    <a:pt x="966" y="663"/>
                    <a:pt x="997" y="535"/>
                    <a:pt x="976" y="407"/>
                  </a:cubicBezTo>
                  <a:cubicBezTo>
                    <a:pt x="938" y="169"/>
                    <a:pt x="731" y="0"/>
                    <a:pt x="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6"/>
            <p:cNvSpPr/>
            <p:nvPr/>
          </p:nvSpPr>
          <p:spPr>
            <a:xfrm>
              <a:off x="582286" y="3513813"/>
              <a:ext cx="20279" cy="36608"/>
            </a:xfrm>
            <a:custGeom>
              <a:rect b="b" l="l" r="r" t="t"/>
              <a:pathLst>
                <a:path extrusionOk="0" h="1038" w="575">
                  <a:moveTo>
                    <a:pt x="227" y="0"/>
                  </a:moveTo>
                  <a:cubicBezTo>
                    <a:pt x="193" y="0"/>
                    <a:pt x="165" y="26"/>
                    <a:pt x="165" y="60"/>
                  </a:cubicBezTo>
                  <a:lnTo>
                    <a:pt x="157" y="349"/>
                  </a:lnTo>
                  <a:cubicBezTo>
                    <a:pt x="155" y="494"/>
                    <a:pt x="269" y="613"/>
                    <a:pt x="413" y="617"/>
                  </a:cubicBezTo>
                  <a:cubicBezTo>
                    <a:pt x="434" y="617"/>
                    <a:pt x="451" y="635"/>
                    <a:pt x="451" y="657"/>
                  </a:cubicBezTo>
                  <a:cubicBezTo>
                    <a:pt x="449" y="797"/>
                    <a:pt x="337" y="914"/>
                    <a:pt x="194" y="914"/>
                  </a:cubicBezTo>
                  <a:cubicBezTo>
                    <a:pt x="190" y="914"/>
                    <a:pt x="186" y="914"/>
                    <a:pt x="182" y="913"/>
                  </a:cubicBezTo>
                  <a:lnTo>
                    <a:pt x="65" y="910"/>
                  </a:lnTo>
                  <a:cubicBezTo>
                    <a:pt x="32" y="910"/>
                    <a:pt x="3" y="936"/>
                    <a:pt x="3" y="970"/>
                  </a:cubicBezTo>
                  <a:cubicBezTo>
                    <a:pt x="1" y="1005"/>
                    <a:pt x="28" y="1033"/>
                    <a:pt x="63" y="1033"/>
                  </a:cubicBezTo>
                  <a:lnTo>
                    <a:pt x="179" y="1035"/>
                  </a:lnTo>
                  <a:cubicBezTo>
                    <a:pt x="181" y="1037"/>
                    <a:pt x="184" y="1037"/>
                    <a:pt x="188" y="1037"/>
                  </a:cubicBezTo>
                  <a:cubicBezTo>
                    <a:pt x="395" y="1037"/>
                    <a:pt x="568" y="870"/>
                    <a:pt x="574" y="660"/>
                  </a:cubicBezTo>
                  <a:cubicBezTo>
                    <a:pt x="575" y="571"/>
                    <a:pt x="504" y="497"/>
                    <a:pt x="416" y="495"/>
                  </a:cubicBezTo>
                  <a:cubicBezTo>
                    <a:pt x="340" y="494"/>
                    <a:pt x="278" y="430"/>
                    <a:pt x="280" y="353"/>
                  </a:cubicBezTo>
                  <a:lnTo>
                    <a:pt x="287" y="62"/>
                  </a:lnTo>
                  <a:cubicBezTo>
                    <a:pt x="288" y="29"/>
                    <a:pt x="261" y="0"/>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6"/>
            <p:cNvSpPr/>
            <p:nvPr/>
          </p:nvSpPr>
          <p:spPr>
            <a:xfrm>
              <a:off x="545185" y="3511450"/>
              <a:ext cx="40699" cy="38653"/>
            </a:xfrm>
            <a:custGeom>
              <a:rect b="b" l="l" r="r" t="t"/>
              <a:pathLst>
                <a:path extrusionOk="0" h="1096" w="1154">
                  <a:moveTo>
                    <a:pt x="590" y="123"/>
                  </a:moveTo>
                  <a:cubicBezTo>
                    <a:pt x="795" y="123"/>
                    <a:pt x="976" y="273"/>
                    <a:pt x="1009" y="481"/>
                  </a:cubicBezTo>
                  <a:cubicBezTo>
                    <a:pt x="1028" y="593"/>
                    <a:pt x="1001" y="705"/>
                    <a:pt x="933" y="798"/>
                  </a:cubicBezTo>
                  <a:cubicBezTo>
                    <a:pt x="867" y="890"/>
                    <a:pt x="769" y="952"/>
                    <a:pt x="656" y="969"/>
                  </a:cubicBezTo>
                  <a:cubicBezTo>
                    <a:pt x="634" y="973"/>
                    <a:pt x="612" y="975"/>
                    <a:pt x="590" y="975"/>
                  </a:cubicBezTo>
                  <a:cubicBezTo>
                    <a:pt x="385" y="975"/>
                    <a:pt x="203" y="824"/>
                    <a:pt x="169" y="616"/>
                  </a:cubicBezTo>
                  <a:cubicBezTo>
                    <a:pt x="132" y="384"/>
                    <a:pt x="291" y="165"/>
                    <a:pt x="522" y="128"/>
                  </a:cubicBezTo>
                  <a:cubicBezTo>
                    <a:pt x="545" y="126"/>
                    <a:pt x="567" y="123"/>
                    <a:pt x="590" y="123"/>
                  </a:cubicBezTo>
                  <a:close/>
                  <a:moveTo>
                    <a:pt x="590" y="1"/>
                  </a:moveTo>
                  <a:cubicBezTo>
                    <a:pt x="561" y="1"/>
                    <a:pt x="532" y="3"/>
                    <a:pt x="503" y="8"/>
                  </a:cubicBezTo>
                  <a:cubicBezTo>
                    <a:pt x="204" y="55"/>
                    <a:pt x="1" y="336"/>
                    <a:pt x="49" y="635"/>
                  </a:cubicBezTo>
                  <a:cubicBezTo>
                    <a:pt x="92" y="905"/>
                    <a:pt x="323" y="1096"/>
                    <a:pt x="586" y="1096"/>
                  </a:cubicBezTo>
                  <a:cubicBezTo>
                    <a:pt x="587" y="1096"/>
                    <a:pt x="588" y="1096"/>
                    <a:pt x="589" y="1096"/>
                  </a:cubicBezTo>
                  <a:cubicBezTo>
                    <a:pt x="617" y="1096"/>
                    <a:pt x="646" y="1093"/>
                    <a:pt x="676" y="1089"/>
                  </a:cubicBezTo>
                  <a:cubicBezTo>
                    <a:pt x="819" y="1066"/>
                    <a:pt x="947" y="987"/>
                    <a:pt x="1033" y="868"/>
                  </a:cubicBezTo>
                  <a:cubicBezTo>
                    <a:pt x="1120" y="751"/>
                    <a:pt x="1154" y="605"/>
                    <a:pt x="1131" y="461"/>
                  </a:cubicBezTo>
                  <a:cubicBezTo>
                    <a:pt x="1088" y="193"/>
                    <a:pt x="854" y="1"/>
                    <a:pt x="5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6"/>
            <p:cNvSpPr/>
            <p:nvPr/>
          </p:nvSpPr>
          <p:spPr>
            <a:xfrm>
              <a:off x="581087" y="3524429"/>
              <a:ext cx="17951" cy="6877"/>
            </a:xfrm>
            <a:custGeom>
              <a:rect b="b" l="l" r="r" t="t"/>
              <a:pathLst>
                <a:path extrusionOk="0" h="195" w="509">
                  <a:moveTo>
                    <a:pt x="282" y="0"/>
                  </a:moveTo>
                  <a:cubicBezTo>
                    <a:pt x="211" y="0"/>
                    <a:pt x="127" y="22"/>
                    <a:pt x="36" y="84"/>
                  </a:cubicBezTo>
                  <a:cubicBezTo>
                    <a:pt x="7" y="103"/>
                    <a:pt x="0" y="141"/>
                    <a:pt x="18" y="169"/>
                  </a:cubicBezTo>
                  <a:cubicBezTo>
                    <a:pt x="30" y="185"/>
                    <a:pt x="49" y="195"/>
                    <a:pt x="70" y="195"/>
                  </a:cubicBezTo>
                  <a:cubicBezTo>
                    <a:pt x="82" y="195"/>
                    <a:pt x="93" y="191"/>
                    <a:pt x="103" y="184"/>
                  </a:cubicBezTo>
                  <a:cubicBezTo>
                    <a:pt x="174" y="136"/>
                    <a:pt x="233" y="121"/>
                    <a:pt x="280" y="121"/>
                  </a:cubicBezTo>
                  <a:cubicBezTo>
                    <a:pt x="350" y="121"/>
                    <a:pt x="391" y="155"/>
                    <a:pt x="398" y="161"/>
                  </a:cubicBezTo>
                  <a:cubicBezTo>
                    <a:pt x="410" y="172"/>
                    <a:pt x="425" y="177"/>
                    <a:pt x="440" y="177"/>
                  </a:cubicBezTo>
                  <a:cubicBezTo>
                    <a:pt x="456" y="177"/>
                    <a:pt x="473" y="170"/>
                    <a:pt x="485" y="157"/>
                  </a:cubicBezTo>
                  <a:cubicBezTo>
                    <a:pt x="509" y="133"/>
                    <a:pt x="506" y="95"/>
                    <a:pt x="483" y="71"/>
                  </a:cubicBezTo>
                  <a:cubicBezTo>
                    <a:pt x="447" y="38"/>
                    <a:pt x="375" y="0"/>
                    <a:pt x="2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6"/>
            <p:cNvSpPr/>
            <p:nvPr/>
          </p:nvSpPr>
          <p:spPr>
            <a:xfrm>
              <a:off x="503006" y="3530530"/>
              <a:ext cx="12485" cy="16364"/>
            </a:xfrm>
            <a:custGeom>
              <a:rect b="b" l="l" r="r" t="t"/>
              <a:pathLst>
                <a:path extrusionOk="0" h="464" w="354">
                  <a:moveTo>
                    <a:pt x="69" y="1"/>
                  </a:moveTo>
                  <a:cubicBezTo>
                    <a:pt x="52" y="1"/>
                    <a:pt x="35" y="8"/>
                    <a:pt x="23" y="22"/>
                  </a:cubicBezTo>
                  <a:cubicBezTo>
                    <a:pt x="0" y="48"/>
                    <a:pt x="2" y="86"/>
                    <a:pt x="28" y="109"/>
                  </a:cubicBezTo>
                  <a:lnTo>
                    <a:pt x="198" y="260"/>
                  </a:lnTo>
                  <a:lnTo>
                    <a:pt x="82" y="357"/>
                  </a:lnTo>
                  <a:cubicBezTo>
                    <a:pt x="55" y="378"/>
                    <a:pt x="51" y="417"/>
                    <a:pt x="73" y="444"/>
                  </a:cubicBezTo>
                  <a:cubicBezTo>
                    <a:pt x="85" y="456"/>
                    <a:pt x="103" y="463"/>
                    <a:pt x="121" y="463"/>
                  </a:cubicBezTo>
                  <a:cubicBezTo>
                    <a:pt x="134" y="463"/>
                    <a:pt x="148" y="460"/>
                    <a:pt x="160" y="450"/>
                  </a:cubicBezTo>
                  <a:lnTo>
                    <a:pt x="332" y="309"/>
                  </a:lnTo>
                  <a:cubicBezTo>
                    <a:pt x="345" y="298"/>
                    <a:pt x="353" y="281"/>
                    <a:pt x="353" y="262"/>
                  </a:cubicBezTo>
                  <a:cubicBezTo>
                    <a:pt x="353" y="245"/>
                    <a:pt x="346" y="227"/>
                    <a:pt x="333" y="215"/>
                  </a:cubicBezTo>
                  <a:lnTo>
                    <a:pt x="110" y="17"/>
                  </a:lnTo>
                  <a:cubicBezTo>
                    <a:pt x="98" y="6"/>
                    <a:pt x="83"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6"/>
            <p:cNvSpPr/>
            <p:nvPr/>
          </p:nvSpPr>
          <p:spPr>
            <a:xfrm>
              <a:off x="366028" y="3621448"/>
              <a:ext cx="316808" cy="322521"/>
            </a:xfrm>
            <a:custGeom>
              <a:rect b="b" l="l" r="r" t="t"/>
              <a:pathLst>
                <a:path extrusionOk="0" h="9145" w="8983">
                  <a:moveTo>
                    <a:pt x="6561" y="0"/>
                  </a:moveTo>
                  <a:cubicBezTo>
                    <a:pt x="6514" y="0"/>
                    <a:pt x="6467" y="2"/>
                    <a:pt x="6419" y="5"/>
                  </a:cubicBezTo>
                  <a:lnTo>
                    <a:pt x="2734" y="195"/>
                  </a:lnTo>
                  <a:cubicBezTo>
                    <a:pt x="2144" y="226"/>
                    <a:pt x="1546" y="450"/>
                    <a:pt x="1088" y="822"/>
                  </a:cubicBezTo>
                  <a:cubicBezTo>
                    <a:pt x="1" y="1698"/>
                    <a:pt x="451" y="3173"/>
                    <a:pt x="594" y="4346"/>
                  </a:cubicBezTo>
                  <a:cubicBezTo>
                    <a:pt x="634" y="4661"/>
                    <a:pt x="1153" y="7794"/>
                    <a:pt x="1156" y="7795"/>
                  </a:cubicBezTo>
                  <a:lnTo>
                    <a:pt x="919" y="8813"/>
                  </a:lnTo>
                  <a:cubicBezTo>
                    <a:pt x="890" y="8941"/>
                    <a:pt x="984" y="9064"/>
                    <a:pt x="1116" y="9067"/>
                  </a:cubicBezTo>
                  <a:lnTo>
                    <a:pt x="3476" y="9121"/>
                  </a:lnTo>
                  <a:lnTo>
                    <a:pt x="3476" y="9060"/>
                  </a:lnTo>
                  <a:lnTo>
                    <a:pt x="8461" y="9144"/>
                  </a:lnTo>
                  <a:cubicBezTo>
                    <a:pt x="8464" y="9144"/>
                    <a:pt x="8467" y="9144"/>
                    <a:pt x="8470" y="9144"/>
                  </a:cubicBezTo>
                  <a:cubicBezTo>
                    <a:pt x="8759" y="9144"/>
                    <a:pt x="8982" y="8889"/>
                    <a:pt x="8943" y="8601"/>
                  </a:cubicBezTo>
                  <a:lnTo>
                    <a:pt x="8298" y="3874"/>
                  </a:lnTo>
                  <a:lnTo>
                    <a:pt x="8648" y="2194"/>
                  </a:lnTo>
                  <a:cubicBezTo>
                    <a:pt x="8512" y="917"/>
                    <a:pt x="7745" y="0"/>
                    <a:pt x="65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6"/>
            <p:cNvSpPr/>
            <p:nvPr/>
          </p:nvSpPr>
          <p:spPr>
            <a:xfrm>
              <a:off x="369449" y="3619191"/>
              <a:ext cx="314798" cy="326930"/>
            </a:xfrm>
            <a:custGeom>
              <a:rect b="b" l="l" r="r" t="t"/>
              <a:pathLst>
                <a:path extrusionOk="0" h="9270" w="8926">
                  <a:moveTo>
                    <a:pt x="6458" y="0"/>
                  </a:moveTo>
                  <a:cubicBezTo>
                    <a:pt x="6410" y="0"/>
                    <a:pt x="6362" y="2"/>
                    <a:pt x="6314" y="5"/>
                  </a:cubicBezTo>
                  <a:lnTo>
                    <a:pt x="2631" y="195"/>
                  </a:lnTo>
                  <a:cubicBezTo>
                    <a:pt x="2026" y="226"/>
                    <a:pt x="1413" y="460"/>
                    <a:pt x="948" y="835"/>
                  </a:cubicBezTo>
                  <a:cubicBezTo>
                    <a:pt x="0" y="1601"/>
                    <a:pt x="187" y="2803"/>
                    <a:pt x="354" y="3865"/>
                  </a:cubicBezTo>
                  <a:cubicBezTo>
                    <a:pt x="383" y="4056"/>
                    <a:pt x="412" y="4238"/>
                    <a:pt x="434" y="4415"/>
                  </a:cubicBezTo>
                  <a:cubicBezTo>
                    <a:pt x="456" y="4595"/>
                    <a:pt x="628" y="5649"/>
                    <a:pt x="728" y="6261"/>
                  </a:cubicBezTo>
                  <a:cubicBezTo>
                    <a:pt x="905" y="7344"/>
                    <a:pt x="964" y="7715"/>
                    <a:pt x="999" y="7844"/>
                  </a:cubicBezTo>
                  <a:lnTo>
                    <a:pt x="995" y="7843"/>
                  </a:lnTo>
                  <a:lnTo>
                    <a:pt x="758" y="8860"/>
                  </a:lnTo>
                  <a:cubicBezTo>
                    <a:pt x="739" y="8940"/>
                    <a:pt x="758" y="9022"/>
                    <a:pt x="807" y="9086"/>
                  </a:cubicBezTo>
                  <a:cubicBezTo>
                    <a:pt x="858" y="9149"/>
                    <a:pt x="932" y="9188"/>
                    <a:pt x="1013" y="9191"/>
                  </a:cubicBezTo>
                  <a:lnTo>
                    <a:pt x="3374" y="9245"/>
                  </a:lnTo>
                  <a:cubicBezTo>
                    <a:pt x="3390" y="9243"/>
                    <a:pt x="3407" y="9240"/>
                    <a:pt x="3419" y="9227"/>
                  </a:cubicBezTo>
                  <a:cubicBezTo>
                    <a:pt x="3429" y="9216"/>
                    <a:pt x="3436" y="9202"/>
                    <a:pt x="3436" y="9185"/>
                  </a:cubicBezTo>
                  <a:lnTo>
                    <a:pt x="8357" y="9268"/>
                  </a:lnTo>
                  <a:cubicBezTo>
                    <a:pt x="8365" y="9269"/>
                    <a:pt x="8368" y="9269"/>
                    <a:pt x="8370" y="9269"/>
                  </a:cubicBezTo>
                  <a:cubicBezTo>
                    <a:pt x="8526" y="9269"/>
                    <a:pt x="8673" y="9204"/>
                    <a:pt x="8774" y="9088"/>
                  </a:cubicBezTo>
                  <a:cubicBezTo>
                    <a:pt x="8879" y="8969"/>
                    <a:pt x="8926" y="8811"/>
                    <a:pt x="8906" y="8655"/>
                  </a:cubicBezTo>
                  <a:lnTo>
                    <a:pt x="8261" y="3928"/>
                  </a:lnTo>
                  <a:cubicBezTo>
                    <a:pt x="8257" y="3897"/>
                    <a:pt x="8230" y="3875"/>
                    <a:pt x="8199" y="3875"/>
                  </a:cubicBezTo>
                  <a:cubicBezTo>
                    <a:pt x="8197" y="3875"/>
                    <a:pt x="8194" y="3876"/>
                    <a:pt x="8191" y="3876"/>
                  </a:cubicBezTo>
                  <a:cubicBezTo>
                    <a:pt x="8157" y="3879"/>
                    <a:pt x="8135" y="3911"/>
                    <a:pt x="8138" y="3944"/>
                  </a:cubicBezTo>
                  <a:lnTo>
                    <a:pt x="8783" y="8671"/>
                  </a:lnTo>
                  <a:cubicBezTo>
                    <a:pt x="8800" y="8792"/>
                    <a:pt x="8763" y="8915"/>
                    <a:pt x="8681" y="9006"/>
                  </a:cubicBezTo>
                  <a:cubicBezTo>
                    <a:pt x="8601" y="9094"/>
                    <a:pt x="8490" y="9145"/>
                    <a:pt x="8370" y="9145"/>
                  </a:cubicBezTo>
                  <a:cubicBezTo>
                    <a:pt x="8368" y="9145"/>
                    <a:pt x="8365" y="9145"/>
                    <a:pt x="8363" y="9145"/>
                  </a:cubicBezTo>
                  <a:lnTo>
                    <a:pt x="3377" y="9061"/>
                  </a:lnTo>
                  <a:cubicBezTo>
                    <a:pt x="3361" y="9061"/>
                    <a:pt x="3345" y="9068"/>
                    <a:pt x="3333" y="9079"/>
                  </a:cubicBezTo>
                  <a:cubicBezTo>
                    <a:pt x="3322" y="9090"/>
                    <a:pt x="3315" y="9105"/>
                    <a:pt x="3315" y="9121"/>
                  </a:cubicBezTo>
                  <a:lnTo>
                    <a:pt x="1018" y="9068"/>
                  </a:lnTo>
                  <a:cubicBezTo>
                    <a:pt x="973" y="9067"/>
                    <a:pt x="932" y="9046"/>
                    <a:pt x="905" y="9011"/>
                  </a:cubicBezTo>
                  <a:cubicBezTo>
                    <a:pt x="878" y="8976"/>
                    <a:pt x="869" y="8931"/>
                    <a:pt x="878" y="8889"/>
                  </a:cubicBezTo>
                  <a:lnTo>
                    <a:pt x="1114" y="7871"/>
                  </a:lnTo>
                  <a:cubicBezTo>
                    <a:pt x="1117" y="7862"/>
                    <a:pt x="1117" y="7852"/>
                    <a:pt x="1114" y="7843"/>
                  </a:cubicBezTo>
                  <a:cubicBezTo>
                    <a:pt x="1105" y="7785"/>
                    <a:pt x="597" y="4737"/>
                    <a:pt x="555" y="4400"/>
                  </a:cubicBezTo>
                  <a:cubicBezTo>
                    <a:pt x="533" y="4221"/>
                    <a:pt x="505" y="4039"/>
                    <a:pt x="474" y="3846"/>
                  </a:cubicBezTo>
                  <a:cubicBezTo>
                    <a:pt x="315" y="2817"/>
                    <a:pt x="132" y="1651"/>
                    <a:pt x="1024" y="931"/>
                  </a:cubicBezTo>
                  <a:cubicBezTo>
                    <a:pt x="1470" y="570"/>
                    <a:pt x="2057" y="347"/>
                    <a:pt x="2636" y="318"/>
                  </a:cubicBezTo>
                  <a:lnTo>
                    <a:pt x="6321" y="127"/>
                  </a:lnTo>
                  <a:cubicBezTo>
                    <a:pt x="6367" y="125"/>
                    <a:pt x="6413" y="123"/>
                    <a:pt x="6458" y="123"/>
                  </a:cubicBezTo>
                  <a:cubicBezTo>
                    <a:pt x="7556" y="123"/>
                    <a:pt x="8345" y="949"/>
                    <a:pt x="8486" y="2262"/>
                  </a:cubicBezTo>
                  <a:cubicBezTo>
                    <a:pt x="8490" y="2294"/>
                    <a:pt x="8519" y="2316"/>
                    <a:pt x="8550" y="2316"/>
                  </a:cubicBezTo>
                  <a:cubicBezTo>
                    <a:pt x="8551" y="2316"/>
                    <a:pt x="8553" y="2316"/>
                    <a:pt x="8554" y="2316"/>
                  </a:cubicBezTo>
                  <a:cubicBezTo>
                    <a:pt x="8588" y="2312"/>
                    <a:pt x="8613" y="2282"/>
                    <a:pt x="8608" y="2248"/>
                  </a:cubicBezTo>
                  <a:cubicBezTo>
                    <a:pt x="8461" y="867"/>
                    <a:pt x="7623" y="0"/>
                    <a:pt x="645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6"/>
            <p:cNvSpPr/>
            <p:nvPr/>
          </p:nvSpPr>
          <p:spPr>
            <a:xfrm>
              <a:off x="369449" y="3619191"/>
              <a:ext cx="314798" cy="326930"/>
            </a:xfrm>
            <a:custGeom>
              <a:rect b="b" l="l" r="r" t="t"/>
              <a:pathLst>
                <a:path extrusionOk="0" h="9270" w="8926">
                  <a:moveTo>
                    <a:pt x="6458" y="0"/>
                  </a:moveTo>
                  <a:cubicBezTo>
                    <a:pt x="6410" y="0"/>
                    <a:pt x="6362" y="2"/>
                    <a:pt x="6314" y="5"/>
                  </a:cubicBezTo>
                  <a:lnTo>
                    <a:pt x="2631" y="195"/>
                  </a:lnTo>
                  <a:cubicBezTo>
                    <a:pt x="2026" y="226"/>
                    <a:pt x="1413" y="460"/>
                    <a:pt x="948" y="835"/>
                  </a:cubicBezTo>
                  <a:cubicBezTo>
                    <a:pt x="0" y="1601"/>
                    <a:pt x="187" y="2803"/>
                    <a:pt x="354" y="3865"/>
                  </a:cubicBezTo>
                  <a:cubicBezTo>
                    <a:pt x="383" y="4056"/>
                    <a:pt x="412" y="4238"/>
                    <a:pt x="434" y="4415"/>
                  </a:cubicBezTo>
                  <a:cubicBezTo>
                    <a:pt x="456" y="4595"/>
                    <a:pt x="628" y="5649"/>
                    <a:pt x="728" y="6261"/>
                  </a:cubicBezTo>
                  <a:cubicBezTo>
                    <a:pt x="905" y="7344"/>
                    <a:pt x="964" y="7715"/>
                    <a:pt x="999" y="7844"/>
                  </a:cubicBezTo>
                  <a:lnTo>
                    <a:pt x="995" y="7843"/>
                  </a:lnTo>
                  <a:lnTo>
                    <a:pt x="758" y="8860"/>
                  </a:lnTo>
                  <a:cubicBezTo>
                    <a:pt x="739" y="8940"/>
                    <a:pt x="758" y="9022"/>
                    <a:pt x="807" y="9086"/>
                  </a:cubicBezTo>
                  <a:cubicBezTo>
                    <a:pt x="858" y="9149"/>
                    <a:pt x="932" y="9188"/>
                    <a:pt x="1013" y="9191"/>
                  </a:cubicBezTo>
                  <a:lnTo>
                    <a:pt x="3374" y="9245"/>
                  </a:lnTo>
                  <a:cubicBezTo>
                    <a:pt x="3390" y="9243"/>
                    <a:pt x="3407" y="9240"/>
                    <a:pt x="3419" y="9227"/>
                  </a:cubicBezTo>
                  <a:cubicBezTo>
                    <a:pt x="3429" y="9216"/>
                    <a:pt x="3436" y="9202"/>
                    <a:pt x="3436" y="9185"/>
                  </a:cubicBezTo>
                  <a:lnTo>
                    <a:pt x="8357" y="9268"/>
                  </a:lnTo>
                  <a:cubicBezTo>
                    <a:pt x="8365" y="9269"/>
                    <a:pt x="8368" y="9269"/>
                    <a:pt x="8370" y="9269"/>
                  </a:cubicBezTo>
                  <a:cubicBezTo>
                    <a:pt x="8526" y="9269"/>
                    <a:pt x="8673" y="9204"/>
                    <a:pt x="8774" y="9088"/>
                  </a:cubicBezTo>
                  <a:cubicBezTo>
                    <a:pt x="8879" y="8969"/>
                    <a:pt x="8926" y="8811"/>
                    <a:pt x="8906" y="8655"/>
                  </a:cubicBezTo>
                  <a:lnTo>
                    <a:pt x="8261" y="3928"/>
                  </a:lnTo>
                  <a:cubicBezTo>
                    <a:pt x="8257" y="3897"/>
                    <a:pt x="8230" y="3875"/>
                    <a:pt x="8199" y="3875"/>
                  </a:cubicBezTo>
                  <a:cubicBezTo>
                    <a:pt x="8197" y="3875"/>
                    <a:pt x="8194" y="3876"/>
                    <a:pt x="8191" y="3876"/>
                  </a:cubicBezTo>
                  <a:cubicBezTo>
                    <a:pt x="8157" y="3879"/>
                    <a:pt x="8135" y="3911"/>
                    <a:pt x="8138" y="3944"/>
                  </a:cubicBezTo>
                  <a:lnTo>
                    <a:pt x="8783" y="8671"/>
                  </a:lnTo>
                  <a:cubicBezTo>
                    <a:pt x="8800" y="8792"/>
                    <a:pt x="8763" y="8915"/>
                    <a:pt x="8681" y="9006"/>
                  </a:cubicBezTo>
                  <a:cubicBezTo>
                    <a:pt x="8601" y="9094"/>
                    <a:pt x="8490" y="9145"/>
                    <a:pt x="8370" y="9145"/>
                  </a:cubicBezTo>
                  <a:cubicBezTo>
                    <a:pt x="8368" y="9145"/>
                    <a:pt x="8365" y="9145"/>
                    <a:pt x="8363" y="9145"/>
                  </a:cubicBezTo>
                  <a:lnTo>
                    <a:pt x="3377" y="9061"/>
                  </a:lnTo>
                  <a:cubicBezTo>
                    <a:pt x="3361" y="9061"/>
                    <a:pt x="3345" y="9068"/>
                    <a:pt x="3333" y="9079"/>
                  </a:cubicBezTo>
                  <a:cubicBezTo>
                    <a:pt x="3322" y="9090"/>
                    <a:pt x="3315" y="9105"/>
                    <a:pt x="3315" y="9121"/>
                  </a:cubicBezTo>
                  <a:lnTo>
                    <a:pt x="1018" y="9068"/>
                  </a:lnTo>
                  <a:cubicBezTo>
                    <a:pt x="973" y="9067"/>
                    <a:pt x="932" y="9046"/>
                    <a:pt x="905" y="9011"/>
                  </a:cubicBezTo>
                  <a:cubicBezTo>
                    <a:pt x="878" y="8976"/>
                    <a:pt x="869" y="8931"/>
                    <a:pt x="878" y="8889"/>
                  </a:cubicBezTo>
                  <a:lnTo>
                    <a:pt x="1114" y="7871"/>
                  </a:lnTo>
                  <a:cubicBezTo>
                    <a:pt x="1117" y="7862"/>
                    <a:pt x="1117" y="7852"/>
                    <a:pt x="1114" y="7843"/>
                  </a:cubicBezTo>
                  <a:cubicBezTo>
                    <a:pt x="1105" y="7785"/>
                    <a:pt x="597" y="4737"/>
                    <a:pt x="555" y="4400"/>
                  </a:cubicBezTo>
                  <a:cubicBezTo>
                    <a:pt x="533" y="4221"/>
                    <a:pt x="505" y="4039"/>
                    <a:pt x="474" y="3846"/>
                  </a:cubicBezTo>
                  <a:cubicBezTo>
                    <a:pt x="315" y="2817"/>
                    <a:pt x="132" y="1651"/>
                    <a:pt x="1024" y="931"/>
                  </a:cubicBezTo>
                  <a:cubicBezTo>
                    <a:pt x="1470" y="570"/>
                    <a:pt x="2057" y="347"/>
                    <a:pt x="2636" y="318"/>
                  </a:cubicBezTo>
                  <a:lnTo>
                    <a:pt x="6321" y="127"/>
                  </a:lnTo>
                  <a:cubicBezTo>
                    <a:pt x="6367" y="125"/>
                    <a:pt x="6413" y="123"/>
                    <a:pt x="6458" y="123"/>
                  </a:cubicBezTo>
                  <a:cubicBezTo>
                    <a:pt x="7556" y="123"/>
                    <a:pt x="8345" y="949"/>
                    <a:pt x="8486" y="2262"/>
                  </a:cubicBezTo>
                  <a:cubicBezTo>
                    <a:pt x="8490" y="2294"/>
                    <a:pt x="8519" y="2316"/>
                    <a:pt x="8550" y="2316"/>
                  </a:cubicBezTo>
                  <a:cubicBezTo>
                    <a:pt x="8551" y="2316"/>
                    <a:pt x="8553" y="2316"/>
                    <a:pt x="8554" y="2316"/>
                  </a:cubicBezTo>
                  <a:cubicBezTo>
                    <a:pt x="8588" y="2312"/>
                    <a:pt x="8613" y="2282"/>
                    <a:pt x="8608" y="2248"/>
                  </a:cubicBezTo>
                  <a:cubicBezTo>
                    <a:pt x="8461" y="867"/>
                    <a:pt x="7623" y="0"/>
                    <a:pt x="6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6"/>
            <p:cNvSpPr/>
            <p:nvPr/>
          </p:nvSpPr>
          <p:spPr>
            <a:xfrm>
              <a:off x="514714" y="3617393"/>
              <a:ext cx="107954" cy="325096"/>
            </a:xfrm>
            <a:custGeom>
              <a:rect b="b" l="l" r="r" t="t"/>
              <a:pathLst>
                <a:path extrusionOk="0" h="9218" w="3061">
                  <a:moveTo>
                    <a:pt x="2079" y="0"/>
                  </a:moveTo>
                  <a:cubicBezTo>
                    <a:pt x="1731" y="315"/>
                    <a:pt x="1323" y="475"/>
                    <a:pt x="905" y="475"/>
                  </a:cubicBezTo>
                  <a:cubicBezTo>
                    <a:pt x="603" y="475"/>
                    <a:pt x="295" y="391"/>
                    <a:pt x="1" y="222"/>
                  </a:cubicBezTo>
                  <a:lnTo>
                    <a:pt x="1" y="222"/>
                  </a:lnTo>
                  <a:lnTo>
                    <a:pt x="292" y="9185"/>
                  </a:lnTo>
                  <a:cubicBezTo>
                    <a:pt x="295" y="9212"/>
                    <a:pt x="1405" y="9217"/>
                    <a:pt x="2205" y="9217"/>
                  </a:cubicBezTo>
                  <a:cubicBezTo>
                    <a:pt x="2656" y="9217"/>
                    <a:pt x="3009" y="9216"/>
                    <a:pt x="3009" y="9216"/>
                  </a:cubicBezTo>
                  <a:cubicBezTo>
                    <a:pt x="3040" y="9211"/>
                    <a:pt x="3060" y="9177"/>
                    <a:pt x="3055" y="9135"/>
                  </a:cubicBezTo>
                  <a:lnTo>
                    <a:pt x="20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6"/>
            <p:cNvSpPr/>
            <p:nvPr/>
          </p:nvSpPr>
          <p:spPr>
            <a:xfrm>
              <a:off x="512492" y="3615241"/>
              <a:ext cx="112433" cy="329398"/>
            </a:xfrm>
            <a:custGeom>
              <a:rect b="b" l="l" r="r" t="t"/>
              <a:pathLst>
                <a:path extrusionOk="0" h="9340" w="3188">
                  <a:moveTo>
                    <a:pt x="2093" y="184"/>
                  </a:moveTo>
                  <a:lnTo>
                    <a:pt x="3057" y="9204"/>
                  </a:lnTo>
                  <a:cubicBezTo>
                    <a:pt x="3057" y="9209"/>
                    <a:pt x="3057" y="9213"/>
                    <a:pt x="3055" y="9216"/>
                  </a:cubicBezTo>
                  <a:cubicBezTo>
                    <a:pt x="2811" y="9217"/>
                    <a:pt x="2538" y="9217"/>
                    <a:pt x="2262" y="9217"/>
                  </a:cubicBezTo>
                  <a:cubicBezTo>
                    <a:pt x="1451" y="9217"/>
                    <a:pt x="612" y="9212"/>
                    <a:pt x="414" y="9196"/>
                  </a:cubicBezTo>
                  <a:lnTo>
                    <a:pt x="128" y="388"/>
                  </a:lnTo>
                  <a:lnTo>
                    <a:pt x="128" y="388"/>
                  </a:lnTo>
                  <a:cubicBezTo>
                    <a:pt x="403" y="529"/>
                    <a:pt x="688" y="598"/>
                    <a:pt x="968" y="598"/>
                  </a:cubicBezTo>
                  <a:cubicBezTo>
                    <a:pt x="1365" y="598"/>
                    <a:pt x="1753" y="459"/>
                    <a:pt x="2093" y="184"/>
                  </a:cubicBezTo>
                  <a:close/>
                  <a:moveTo>
                    <a:pt x="2142" y="0"/>
                  </a:moveTo>
                  <a:cubicBezTo>
                    <a:pt x="2128" y="0"/>
                    <a:pt x="2113" y="6"/>
                    <a:pt x="2102" y="17"/>
                  </a:cubicBezTo>
                  <a:cubicBezTo>
                    <a:pt x="1765" y="321"/>
                    <a:pt x="1371" y="475"/>
                    <a:pt x="968" y="475"/>
                  </a:cubicBezTo>
                  <a:cubicBezTo>
                    <a:pt x="676" y="475"/>
                    <a:pt x="379" y="395"/>
                    <a:pt x="95" y="232"/>
                  </a:cubicBezTo>
                  <a:cubicBezTo>
                    <a:pt x="86" y="226"/>
                    <a:pt x="75" y="223"/>
                    <a:pt x="65" y="223"/>
                  </a:cubicBezTo>
                  <a:cubicBezTo>
                    <a:pt x="54" y="223"/>
                    <a:pt x="42" y="226"/>
                    <a:pt x="32" y="232"/>
                  </a:cubicBezTo>
                  <a:cubicBezTo>
                    <a:pt x="13" y="243"/>
                    <a:pt x="1" y="264"/>
                    <a:pt x="2" y="286"/>
                  </a:cubicBezTo>
                  <a:lnTo>
                    <a:pt x="294" y="9250"/>
                  </a:lnTo>
                  <a:cubicBezTo>
                    <a:pt x="300" y="9312"/>
                    <a:pt x="304" y="9340"/>
                    <a:pt x="1818" y="9340"/>
                  </a:cubicBezTo>
                  <a:cubicBezTo>
                    <a:pt x="1847" y="9340"/>
                    <a:pt x="1877" y="9340"/>
                    <a:pt x="1908" y="9340"/>
                  </a:cubicBezTo>
                  <a:cubicBezTo>
                    <a:pt x="2229" y="9340"/>
                    <a:pt x="2612" y="9340"/>
                    <a:pt x="3073" y="9336"/>
                  </a:cubicBezTo>
                  <a:lnTo>
                    <a:pt x="3080" y="9336"/>
                  </a:lnTo>
                  <a:cubicBezTo>
                    <a:pt x="3144" y="9330"/>
                    <a:pt x="3187" y="9265"/>
                    <a:pt x="3179" y="9190"/>
                  </a:cubicBezTo>
                  <a:lnTo>
                    <a:pt x="2204" y="55"/>
                  </a:lnTo>
                  <a:cubicBezTo>
                    <a:pt x="2200" y="33"/>
                    <a:pt x="2185" y="12"/>
                    <a:pt x="2163" y="5"/>
                  </a:cubicBezTo>
                  <a:cubicBezTo>
                    <a:pt x="2156" y="2"/>
                    <a:pt x="2149" y="0"/>
                    <a:pt x="2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6"/>
            <p:cNvSpPr/>
            <p:nvPr/>
          </p:nvSpPr>
          <p:spPr>
            <a:xfrm>
              <a:off x="512316" y="3612949"/>
              <a:ext cx="75896" cy="21795"/>
            </a:xfrm>
            <a:custGeom>
              <a:rect b="b" l="l" r="r" t="t"/>
              <a:pathLst>
                <a:path extrusionOk="0" h="618" w="2152">
                  <a:moveTo>
                    <a:pt x="2084" y="0"/>
                  </a:moveTo>
                  <a:cubicBezTo>
                    <a:pt x="2076" y="0"/>
                    <a:pt x="2066" y="2"/>
                    <a:pt x="2058" y="7"/>
                  </a:cubicBezTo>
                  <a:cubicBezTo>
                    <a:pt x="1719" y="190"/>
                    <a:pt x="1345" y="282"/>
                    <a:pt x="969" y="282"/>
                  </a:cubicBezTo>
                  <a:cubicBezTo>
                    <a:pt x="639" y="282"/>
                    <a:pt x="308" y="211"/>
                    <a:pt x="0" y="66"/>
                  </a:cubicBezTo>
                  <a:lnTo>
                    <a:pt x="0" y="66"/>
                  </a:lnTo>
                  <a:lnTo>
                    <a:pt x="15" y="401"/>
                  </a:lnTo>
                  <a:cubicBezTo>
                    <a:pt x="324" y="546"/>
                    <a:pt x="655" y="617"/>
                    <a:pt x="986" y="617"/>
                  </a:cubicBezTo>
                  <a:cubicBezTo>
                    <a:pt x="1379" y="617"/>
                    <a:pt x="1771" y="516"/>
                    <a:pt x="2121" y="315"/>
                  </a:cubicBezTo>
                  <a:cubicBezTo>
                    <a:pt x="2140" y="304"/>
                    <a:pt x="2151" y="284"/>
                    <a:pt x="2150" y="263"/>
                  </a:cubicBezTo>
                  <a:lnTo>
                    <a:pt x="2139" y="52"/>
                  </a:lnTo>
                  <a:cubicBezTo>
                    <a:pt x="2137" y="21"/>
                    <a:pt x="2113" y="0"/>
                    <a:pt x="2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6"/>
            <p:cNvSpPr/>
            <p:nvPr/>
          </p:nvSpPr>
          <p:spPr>
            <a:xfrm>
              <a:off x="510129" y="3610762"/>
              <a:ext cx="80339" cy="26133"/>
            </a:xfrm>
            <a:custGeom>
              <a:rect b="b" l="l" r="r" t="t"/>
              <a:pathLst>
                <a:path extrusionOk="0" h="741" w="2278">
                  <a:moveTo>
                    <a:pt x="2151" y="122"/>
                  </a:moveTo>
                  <a:lnTo>
                    <a:pt x="2152" y="328"/>
                  </a:lnTo>
                  <a:cubicBezTo>
                    <a:pt x="1813" y="521"/>
                    <a:pt x="1432" y="618"/>
                    <a:pt x="1050" y="618"/>
                  </a:cubicBezTo>
                  <a:cubicBezTo>
                    <a:pt x="740" y="618"/>
                    <a:pt x="429" y="554"/>
                    <a:pt x="138" y="424"/>
                  </a:cubicBezTo>
                  <a:lnTo>
                    <a:pt x="130" y="225"/>
                  </a:lnTo>
                  <a:lnTo>
                    <a:pt x="130" y="225"/>
                  </a:lnTo>
                  <a:cubicBezTo>
                    <a:pt x="417" y="345"/>
                    <a:pt x="724" y="405"/>
                    <a:pt x="1031" y="405"/>
                  </a:cubicBezTo>
                  <a:cubicBezTo>
                    <a:pt x="1417" y="405"/>
                    <a:pt x="1803" y="310"/>
                    <a:pt x="2151" y="122"/>
                  </a:cubicBezTo>
                  <a:close/>
                  <a:moveTo>
                    <a:pt x="2146" y="1"/>
                  </a:moveTo>
                  <a:cubicBezTo>
                    <a:pt x="2127" y="1"/>
                    <a:pt x="2108" y="5"/>
                    <a:pt x="2090" y="14"/>
                  </a:cubicBezTo>
                  <a:cubicBezTo>
                    <a:pt x="1762" y="192"/>
                    <a:pt x="1396" y="282"/>
                    <a:pt x="1031" y="282"/>
                  </a:cubicBezTo>
                  <a:cubicBezTo>
                    <a:pt x="708" y="282"/>
                    <a:pt x="386" y="212"/>
                    <a:pt x="88" y="73"/>
                  </a:cubicBezTo>
                  <a:cubicBezTo>
                    <a:pt x="80" y="69"/>
                    <a:pt x="70" y="66"/>
                    <a:pt x="61" y="66"/>
                  </a:cubicBezTo>
                  <a:cubicBezTo>
                    <a:pt x="50" y="66"/>
                    <a:pt x="38" y="70"/>
                    <a:pt x="28" y="77"/>
                  </a:cubicBezTo>
                  <a:cubicBezTo>
                    <a:pt x="11" y="89"/>
                    <a:pt x="0" y="110"/>
                    <a:pt x="1" y="132"/>
                  </a:cubicBezTo>
                  <a:lnTo>
                    <a:pt x="18" y="467"/>
                  </a:lnTo>
                  <a:cubicBezTo>
                    <a:pt x="19" y="490"/>
                    <a:pt x="33" y="511"/>
                    <a:pt x="53" y="520"/>
                  </a:cubicBezTo>
                  <a:cubicBezTo>
                    <a:pt x="367" y="667"/>
                    <a:pt x="704" y="740"/>
                    <a:pt x="1043" y="740"/>
                  </a:cubicBezTo>
                  <a:cubicBezTo>
                    <a:pt x="1045" y="740"/>
                    <a:pt x="1048" y="740"/>
                    <a:pt x="1050" y="740"/>
                  </a:cubicBezTo>
                  <a:cubicBezTo>
                    <a:pt x="1453" y="740"/>
                    <a:pt x="1855" y="635"/>
                    <a:pt x="2215" y="430"/>
                  </a:cubicBezTo>
                  <a:cubicBezTo>
                    <a:pt x="2253" y="409"/>
                    <a:pt x="2277" y="366"/>
                    <a:pt x="2274" y="323"/>
                  </a:cubicBezTo>
                  <a:lnTo>
                    <a:pt x="2263" y="111"/>
                  </a:lnTo>
                  <a:cubicBezTo>
                    <a:pt x="2262" y="72"/>
                    <a:pt x="2240" y="35"/>
                    <a:pt x="2204" y="16"/>
                  </a:cubicBezTo>
                  <a:cubicBezTo>
                    <a:pt x="2187" y="6"/>
                    <a:pt x="2166" y="1"/>
                    <a:pt x="2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6"/>
            <p:cNvSpPr/>
            <p:nvPr/>
          </p:nvSpPr>
          <p:spPr>
            <a:xfrm>
              <a:off x="725505" y="3459114"/>
              <a:ext cx="152849" cy="201236"/>
            </a:xfrm>
            <a:custGeom>
              <a:rect b="b" l="l" r="r" t="t"/>
              <a:pathLst>
                <a:path extrusionOk="0" h="5706" w="4334">
                  <a:moveTo>
                    <a:pt x="4001" y="1"/>
                  </a:moveTo>
                  <a:cubicBezTo>
                    <a:pt x="3886" y="1"/>
                    <a:pt x="3741" y="58"/>
                    <a:pt x="3555" y="188"/>
                  </a:cubicBezTo>
                  <a:cubicBezTo>
                    <a:pt x="3555" y="188"/>
                    <a:pt x="2424" y="1151"/>
                    <a:pt x="2281" y="1199"/>
                  </a:cubicBezTo>
                  <a:cubicBezTo>
                    <a:pt x="1137" y="1575"/>
                    <a:pt x="625" y="3184"/>
                    <a:pt x="625" y="3184"/>
                  </a:cubicBezTo>
                  <a:lnTo>
                    <a:pt x="0" y="4481"/>
                  </a:lnTo>
                  <a:lnTo>
                    <a:pt x="2069" y="5705"/>
                  </a:lnTo>
                  <a:lnTo>
                    <a:pt x="3051" y="3782"/>
                  </a:lnTo>
                  <a:lnTo>
                    <a:pt x="3558" y="3423"/>
                  </a:lnTo>
                  <a:cubicBezTo>
                    <a:pt x="4005" y="3106"/>
                    <a:pt x="4150" y="2508"/>
                    <a:pt x="3897" y="2021"/>
                  </a:cubicBezTo>
                  <a:cubicBezTo>
                    <a:pt x="3897" y="2021"/>
                    <a:pt x="3822" y="1539"/>
                    <a:pt x="3574" y="1221"/>
                  </a:cubicBezTo>
                  <a:lnTo>
                    <a:pt x="4145" y="630"/>
                  </a:lnTo>
                  <a:cubicBezTo>
                    <a:pt x="4325" y="444"/>
                    <a:pt x="4334" y="146"/>
                    <a:pt x="4145" y="37"/>
                  </a:cubicBezTo>
                  <a:cubicBezTo>
                    <a:pt x="4103" y="14"/>
                    <a:pt x="4055" y="1"/>
                    <a:pt x="4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6"/>
            <p:cNvSpPr/>
            <p:nvPr/>
          </p:nvSpPr>
          <p:spPr>
            <a:xfrm>
              <a:off x="723037" y="3457033"/>
              <a:ext cx="156411" cy="205504"/>
            </a:xfrm>
            <a:custGeom>
              <a:rect b="b" l="l" r="r" t="t"/>
              <a:pathLst>
                <a:path extrusionOk="0" h="5827" w="4435">
                  <a:moveTo>
                    <a:pt x="4067" y="121"/>
                  </a:moveTo>
                  <a:cubicBezTo>
                    <a:pt x="4110" y="121"/>
                    <a:pt x="4148" y="130"/>
                    <a:pt x="4182" y="150"/>
                  </a:cubicBezTo>
                  <a:cubicBezTo>
                    <a:pt x="4256" y="192"/>
                    <a:pt x="4280" y="264"/>
                    <a:pt x="4286" y="315"/>
                  </a:cubicBezTo>
                  <a:cubicBezTo>
                    <a:pt x="4303" y="428"/>
                    <a:pt x="4257" y="554"/>
                    <a:pt x="4169" y="646"/>
                  </a:cubicBezTo>
                  <a:lnTo>
                    <a:pt x="3598" y="1238"/>
                  </a:lnTo>
                  <a:cubicBezTo>
                    <a:pt x="3578" y="1259"/>
                    <a:pt x="3574" y="1293"/>
                    <a:pt x="3594" y="1318"/>
                  </a:cubicBezTo>
                  <a:cubicBezTo>
                    <a:pt x="3829" y="1619"/>
                    <a:pt x="3904" y="2085"/>
                    <a:pt x="3905" y="2090"/>
                  </a:cubicBezTo>
                  <a:cubicBezTo>
                    <a:pt x="3906" y="2096"/>
                    <a:pt x="3909" y="2103"/>
                    <a:pt x="3911" y="2108"/>
                  </a:cubicBezTo>
                  <a:cubicBezTo>
                    <a:pt x="4150" y="2565"/>
                    <a:pt x="4013" y="3134"/>
                    <a:pt x="3593" y="3432"/>
                  </a:cubicBezTo>
                  <a:lnTo>
                    <a:pt x="3085" y="3791"/>
                  </a:lnTo>
                  <a:cubicBezTo>
                    <a:pt x="3078" y="3796"/>
                    <a:pt x="3071" y="3805"/>
                    <a:pt x="3067" y="3812"/>
                  </a:cubicBezTo>
                  <a:lnTo>
                    <a:pt x="2113" y="5677"/>
                  </a:lnTo>
                  <a:lnTo>
                    <a:pt x="149" y="4515"/>
                  </a:lnTo>
                  <a:lnTo>
                    <a:pt x="749" y="3270"/>
                  </a:lnTo>
                  <a:cubicBezTo>
                    <a:pt x="751" y="3268"/>
                    <a:pt x="751" y="3265"/>
                    <a:pt x="752" y="3262"/>
                  </a:cubicBezTo>
                  <a:cubicBezTo>
                    <a:pt x="757" y="3246"/>
                    <a:pt x="1269" y="1678"/>
                    <a:pt x="2369" y="1317"/>
                  </a:cubicBezTo>
                  <a:cubicBezTo>
                    <a:pt x="2517" y="1268"/>
                    <a:pt x="3474" y="455"/>
                    <a:pt x="3665" y="294"/>
                  </a:cubicBezTo>
                  <a:cubicBezTo>
                    <a:pt x="3829" y="178"/>
                    <a:pt x="3963" y="121"/>
                    <a:pt x="4067" y="121"/>
                  </a:cubicBezTo>
                  <a:close/>
                  <a:moveTo>
                    <a:pt x="4072" y="0"/>
                  </a:moveTo>
                  <a:cubicBezTo>
                    <a:pt x="3939" y="0"/>
                    <a:pt x="3780" y="66"/>
                    <a:pt x="3592" y="199"/>
                  </a:cubicBezTo>
                  <a:cubicBezTo>
                    <a:pt x="3043" y="665"/>
                    <a:pt x="2418" y="1172"/>
                    <a:pt x="2332" y="1202"/>
                  </a:cubicBezTo>
                  <a:cubicBezTo>
                    <a:pt x="1190" y="1578"/>
                    <a:pt x="675" y="3110"/>
                    <a:pt x="638" y="3221"/>
                  </a:cubicBezTo>
                  <a:lnTo>
                    <a:pt x="14" y="4512"/>
                  </a:lnTo>
                  <a:cubicBezTo>
                    <a:pt x="1" y="4541"/>
                    <a:pt x="12" y="4574"/>
                    <a:pt x="39" y="4591"/>
                  </a:cubicBezTo>
                  <a:lnTo>
                    <a:pt x="2108" y="5817"/>
                  </a:lnTo>
                  <a:cubicBezTo>
                    <a:pt x="2117" y="5822"/>
                    <a:pt x="2128" y="5824"/>
                    <a:pt x="2139" y="5826"/>
                  </a:cubicBezTo>
                  <a:cubicBezTo>
                    <a:pt x="2146" y="5826"/>
                    <a:pt x="2152" y="5824"/>
                    <a:pt x="2157" y="5823"/>
                  </a:cubicBezTo>
                  <a:cubicBezTo>
                    <a:pt x="2173" y="5818"/>
                    <a:pt x="2186" y="5807"/>
                    <a:pt x="2195" y="5792"/>
                  </a:cubicBezTo>
                  <a:lnTo>
                    <a:pt x="3170" y="3882"/>
                  </a:lnTo>
                  <a:lnTo>
                    <a:pt x="3665" y="3533"/>
                  </a:lnTo>
                  <a:cubicBezTo>
                    <a:pt x="4132" y="3202"/>
                    <a:pt x="4287" y="2571"/>
                    <a:pt x="4027" y="2061"/>
                  </a:cubicBezTo>
                  <a:cubicBezTo>
                    <a:pt x="4013" y="1992"/>
                    <a:pt x="3937" y="1589"/>
                    <a:pt x="3724" y="1286"/>
                  </a:cubicBezTo>
                  <a:lnTo>
                    <a:pt x="4260" y="734"/>
                  </a:lnTo>
                  <a:cubicBezTo>
                    <a:pt x="4375" y="616"/>
                    <a:pt x="4434" y="449"/>
                    <a:pt x="4412" y="300"/>
                  </a:cubicBezTo>
                  <a:cubicBezTo>
                    <a:pt x="4396" y="188"/>
                    <a:pt x="4337" y="96"/>
                    <a:pt x="4246" y="45"/>
                  </a:cubicBezTo>
                  <a:cubicBezTo>
                    <a:pt x="4194" y="15"/>
                    <a:pt x="4136" y="0"/>
                    <a:pt x="4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6"/>
            <p:cNvSpPr/>
            <p:nvPr/>
          </p:nvSpPr>
          <p:spPr>
            <a:xfrm>
              <a:off x="830989" y="3543473"/>
              <a:ext cx="48458" cy="28249"/>
            </a:xfrm>
            <a:custGeom>
              <a:rect b="b" l="l" r="r" t="t"/>
              <a:pathLst>
                <a:path extrusionOk="0" h="801" w="1374">
                  <a:moveTo>
                    <a:pt x="1102" y="0"/>
                  </a:moveTo>
                  <a:cubicBezTo>
                    <a:pt x="1058" y="0"/>
                    <a:pt x="1008" y="5"/>
                    <a:pt x="950" y="17"/>
                  </a:cubicBezTo>
                  <a:cubicBezTo>
                    <a:pt x="916" y="23"/>
                    <a:pt x="882" y="34"/>
                    <a:pt x="849" y="47"/>
                  </a:cubicBezTo>
                  <a:lnTo>
                    <a:pt x="226" y="297"/>
                  </a:lnTo>
                  <a:cubicBezTo>
                    <a:pt x="71" y="360"/>
                    <a:pt x="0" y="553"/>
                    <a:pt x="98" y="689"/>
                  </a:cubicBezTo>
                  <a:cubicBezTo>
                    <a:pt x="150" y="760"/>
                    <a:pt x="235" y="801"/>
                    <a:pt x="368" y="801"/>
                  </a:cubicBezTo>
                  <a:cubicBezTo>
                    <a:pt x="410" y="801"/>
                    <a:pt x="457" y="797"/>
                    <a:pt x="509" y="789"/>
                  </a:cubicBezTo>
                  <a:lnTo>
                    <a:pt x="1081" y="609"/>
                  </a:lnTo>
                  <a:cubicBezTo>
                    <a:pt x="1250" y="556"/>
                    <a:pt x="1373" y="397"/>
                    <a:pt x="1362" y="219"/>
                  </a:cubicBezTo>
                  <a:cubicBezTo>
                    <a:pt x="1354" y="104"/>
                    <a:pt x="1294" y="0"/>
                    <a:pt x="1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6"/>
            <p:cNvSpPr/>
            <p:nvPr/>
          </p:nvSpPr>
          <p:spPr>
            <a:xfrm>
              <a:off x="830213" y="3541357"/>
              <a:ext cx="51420" cy="32622"/>
            </a:xfrm>
            <a:custGeom>
              <a:rect b="b" l="l" r="r" t="t"/>
              <a:pathLst>
                <a:path extrusionOk="0" h="925" w="1458">
                  <a:moveTo>
                    <a:pt x="1115" y="122"/>
                  </a:moveTo>
                  <a:cubicBezTo>
                    <a:pt x="1118" y="122"/>
                    <a:pt x="1122" y="122"/>
                    <a:pt x="1126" y="123"/>
                  </a:cubicBezTo>
                  <a:cubicBezTo>
                    <a:pt x="1189" y="123"/>
                    <a:pt x="1235" y="135"/>
                    <a:pt x="1268" y="160"/>
                  </a:cubicBezTo>
                  <a:cubicBezTo>
                    <a:pt x="1303" y="186"/>
                    <a:pt x="1320" y="226"/>
                    <a:pt x="1324" y="285"/>
                  </a:cubicBezTo>
                  <a:cubicBezTo>
                    <a:pt x="1332" y="428"/>
                    <a:pt x="1232" y="565"/>
                    <a:pt x="1085" y="612"/>
                  </a:cubicBezTo>
                  <a:lnTo>
                    <a:pt x="513" y="791"/>
                  </a:lnTo>
                  <a:cubicBezTo>
                    <a:pt x="468" y="798"/>
                    <a:pt x="427" y="802"/>
                    <a:pt x="390" y="802"/>
                  </a:cubicBezTo>
                  <a:cubicBezTo>
                    <a:pt x="286" y="802"/>
                    <a:pt x="213" y="773"/>
                    <a:pt x="170" y="715"/>
                  </a:cubicBezTo>
                  <a:cubicBezTo>
                    <a:pt x="138" y="669"/>
                    <a:pt x="129" y="613"/>
                    <a:pt x="145" y="556"/>
                  </a:cubicBezTo>
                  <a:cubicBezTo>
                    <a:pt x="164" y="492"/>
                    <a:pt x="210" y="441"/>
                    <a:pt x="271" y="416"/>
                  </a:cubicBezTo>
                  <a:lnTo>
                    <a:pt x="895" y="166"/>
                  </a:lnTo>
                  <a:cubicBezTo>
                    <a:pt x="928" y="153"/>
                    <a:pt x="957" y="143"/>
                    <a:pt x="984" y="138"/>
                  </a:cubicBezTo>
                  <a:cubicBezTo>
                    <a:pt x="1032" y="128"/>
                    <a:pt x="1074" y="122"/>
                    <a:pt x="1115" y="122"/>
                  </a:cubicBezTo>
                  <a:close/>
                  <a:moveTo>
                    <a:pt x="1123" y="1"/>
                  </a:moveTo>
                  <a:cubicBezTo>
                    <a:pt x="1074" y="1"/>
                    <a:pt x="1020" y="6"/>
                    <a:pt x="960" y="18"/>
                  </a:cubicBezTo>
                  <a:cubicBezTo>
                    <a:pt x="924" y="25"/>
                    <a:pt x="890" y="36"/>
                    <a:pt x="848" y="52"/>
                  </a:cubicBezTo>
                  <a:lnTo>
                    <a:pt x="225" y="302"/>
                  </a:lnTo>
                  <a:cubicBezTo>
                    <a:pt x="130" y="340"/>
                    <a:pt x="55" y="421"/>
                    <a:pt x="27" y="520"/>
                  </a:cubicBezTo>
                  <a:cubicBezTo>
                    <a:pt x="1" y="613"/>
                    <a:pt x="17" y="709"/>
                    <a:pt x="71" y="786"/>
                  </a:cubicBezTo>
                  <a:cubicBezTo>
                    <a:pt x="138" y="877"/>
                    <a:pt x="243" y="923"/>
                    <a:pt x="390" y="925"/>
                  </a:cubicBezTo>
                  <a:cubicBezTo>
                    <a:pt x="435" y="925"/>
                    <a:pt x="485" y="918"/>
                    <a:pt x="540" y="911"/>
                  </a:cubicBezTo>
                  <a:lnTo>
                    <a:pt x="1120" y="730"/>
                  </a:lnTo>
                  <a:cubicBezTo>
                    <a:pt x="1321" y="666"/>
                    <a:pt x="1457" y="476"/>
                    <a:pt x="1445" y="278"/>
                  </a:cubicBezTo>
                  <a:cubicBezTo>
                    <a:pt x="1440" y="183"/>
                    <a:pt x="1404" y="111"/>
                    <a:pt x="1342" y="63"/>
                  </a:cubicBezTo>
                  <a:cubicBezTo>
                    <a:pt x="1288" y="21"/>
                    <a:pt x="1215" y="1"/>
                    <a:pt x="1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6"/>
            <p:cNvSpPr/>
            <p:nvPr/>
          </p:nvSpPr>
          <p:spPr>
            <a:xfrm>
              <a:off x="824500" y="3525169"/>
              <a:ext cx="48458" cy="28320"/>
            </a:xfrm>
            <a:custGeom>
              <a:rect b="b" l="l" r="r" t="t"/>
              <a:pathLst>
                <a:path extrusionOk="0" h="803" w="1374">
                  <a:moveTo>
                    <a:pt x="1102" y="1"/>
                  </a:moveTo>
                  <a:cubicBezTo>
                    <a:pt x="1058" y="1"/>
                    <a:pt x="1008" y="6"/>
                    <a:pt x="951" y="17"/>
                  </a:cubicBezTo>
                  <a:cubicBezTo>
                    <a:pt x="917" y="25"/>
                    <a:pt x="882" y="36"/>
                    <a:pt x="851" y="49"/>
                  </a:cubicBezTo>
                  <a:lnTo>
                    <a:pt x="227" y="299"/>
                  </a:lnTo>
                  <a:cubicBezTo>
                    <a:pt x="71" y="362"/>
                    <a:pt x="1" y="554"/>
                    <a:pt x="99" y="690"/>
                  </a:cubicBezTo>
                  <a:cubicBezTo>
                    <a:pt x="150" y="761"/>
                    <a:pt x="235" y="802"/>
                    <a:pt x="367" y="802"/>
                  </a:cubicBezTo>
                  <a:cubicBezTo>
                    <a:pt x="410" y="802"/>
                    <a:pt x="457" y="798"/>
                    <a:pt x="509" y="789"/>
                  </a:cubicBezTo>
                  <a:lnTo>
                    <a:pt x="1081" y="610"/>
                  </a:lnTo>
                  <a:cubicBezTo>
                    <a:pt x="1251" y="558"/>
                    <a:pt x="1373" y="398"/>
                    <a:pt x="1363" y="221"/>
                  </a:cubicBezTo>
                  <a:cubicBezTo>
                    <a:pt x="1355" y="104"/>
                    <a:pt x="1293"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6"/>
            <p:cNvSpPr/>
            <p:nvPr/>
          </p:nvSpPr>
          <p:spPr>
            <a:xfrm>
              <a:off x="823724" y="3523053"/>
              <a:ext cx="51420" cy="32622"/>
            </a:xfrm>
            <a:custGeom>
              <a:rect b="b" l="l" r="r" t="t"/>
              <a:pathLst>
                <a:path extrusionOk="0" h="925" w="1458">
                  <a:moveTo>
                    <a:pt x="1125" y="122"/>
                  </a:moveTo>
                  <a:cubicBezTo>
                    <a:pt x="1188" y="122"/>
                    <a:pt x="1235" y="135"/>
                    <a:pt x="1267" y="159"/>
                  </a:cubicBezTo>
                  <a:cubicBezTo>
                    <a:pt x="1302" y="185"/>
                    <a:pt x="1319" y="226"/>
                    <a:pt x="1324" y="284"/>
                  </a:cubicBezTo>
                  <a:cubicBezTo>
                    <a:pt x="1332" y="429"/>
                    <a:pt x="1232" y="565"/>
                    <a:pt x="1086" y="611"/>
                  </a:cubicBezTo>
                  <a:lnTo>
                    <a:pt x="514" y="792"/>
                  </a:lnTo>
                  <a:cubicBezTo>
                    <a:pt x="469" y="799"/>
                    <a:pt x="429" y="802"/>
                    <a:pt x="392" y="802"/>
                  </a:cubicBezTo>
                  <a:cubicBezTo>
                    <a:pt x="287" y="802"/>
                    <a:pt x="213" y="773"/>
                    <a:pt x="172" y="715"/>
                  </a:cubicBezTo>
                  <a:cubicBezTo>
                    <a:pt x="139" y="669"/>
                    <a:pt x="129" y="613"/>
                    <a:pt x="146" y="556"/>
                  </a:cubicBezTo>
                  <a:cubicBezTo>
                    <a:pt x="164" y="493"/>
                    <a:pt x="211" y="441"/>
                    <a:pt x="272" y="417"/>
                  </a:cubicBezTo>
                  <a:lnTo>
                    <a:pt x="895" y="167"/>
                  </a:lnTo>
                  <a:cubicBezTo>
                    <a:pt x="929" y="152"/>
                    <a:pt x="957" y="143"/>
                    <a:pt x="985" y="137"/>
                  </a:cubicBezTo>
                  <a:cubicBezTo>
                    <a:pt x="1037" y="126"/>
                    <a:pt x="1082" y="123"/>
                    <a:pt x="1125" y="122"/>
                  </a:cubicBezTo>
                  <a:close/>
                  <a:moveTo>
                    <a:pt x="1121" y="0"/>
                  </a:moveTo>
                  <a:cubicBezTo>
                    <a:pt x="1073" y="0"/>
                    <a:pt x="1019" y="6"/>
                    <a:pt x="961" y="18"/>
                  </a:cubicBezTo>
                  <a:cubicBezTo>
                    <a:pt x="925" y="25"/>
                    <a:pt x="890" y="36"/>
                    <a:pt x="849" y="52"/>
                  </a:cubicBezTo>
                  <a:lnTo>
                    <a:pt x="226" y="302"/>
                  </a:lnTo>
                  <a:cubicBezTo>
                    <a:pt x="130" y="341"/>
                    <a:pt x="55" y="422"/>
                    <a:pt x="27" y="521"/>
                  </a:cubicBezTo>
                  <a:cubicBezTo>
                    <a:pt x="1" y="613"/>
                    <a:pt x="17" y="710"/>
                    <a:pt x="72" y="786"/>
                  </a:cubicBezTo>
                  <a:cubicBezTo>
                    <a:pt x="137" y="879"/>
                    <a:pt x="243" y="923"/>
                    <a:pt x="391" y="924"/>
                  </a:cubicBezTo>
                  <a:cubicBezTo>
                    <a:pt x="436" y="924"/>
                    <a:pt x="487" y="919"/>
                    <a:pt x="541" y="910"/>
                  </a:cubicBezTo>
                  <a:lnTo>
                    <a:pt x="1120" y="730"/>
                  </a:lnTo>
                  <a:cubicBezTo>
                    <a:pt x="1322" y="665"/>
                    <a:pt x="1457" y="477"/>
                    <a:pt x="1445" y="277"/>
                  </a:cubicBezTo>
                  <a:cubicBezTo>
                    <a:pt x="1440" y="184"/>
                    <a:pt x="1405" y="110"/>
                    <a:pt x="1342" y="63"/>
                  </a:cubicBezTo>
                  <a:cubicBezTo>
                    <a:pt x="1288" y="21"/>
                    <a:pt x="1214" y="0"/>
                    <a:pt x="1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6"/>
            <p:cNvSpPr/>
            <p:nvPr/>
          </p:nvSpPr>
          <p:spPr>
            <a:xfrm>
              <a:off x="821432" y="3501928"/>
              <a:ext cx="48458" cy="28320"/>
            </a:xfrm>
            <a:custGeom>
              <a:rect b="b" l="l" r="r" t="t"/>
              <a:pathLst>
                <a:path extrusionOk="0" h="803" w="1374">
                  <a:moveTo>
                    <a:pt x="1104" y="0"/>
                  </a:moveTo>
                  <a:cubicBezTo>
                    <a:pt x="1060" y="0"/>
                    <a:pt x="1009" y="6"/>
                    <a:pt x="951" y="18"/>
                  </a:cubicBezTo>
                  <a:cubicBezTo>
                    <a:pt x="917" y="24"/>
                    <a:pt x="883" y="35"/>
                    <a:pt x="851" y="49"/>
                  </a:cubicBezTo>
                  <a:lnTo>
                    <a:pt x="227" y="299"/>
                  </a:lnTo>
                  <a:cubicBezTo>
                    <a:pt x="71" y="361"/>
                    <a:pt x="1" y="555"/>
                    <a:pt x="99" y="691"/>
                  </a:cubicBezTo>
                  <a:cubicBezTo>
                    <a:pt x="150" y="761"/>
                    <a:pt x="235" y="802"/>
                    <a:pt x="367" y="802"/>
                  </a:cubicBezTo>
                  <a:cubicBezTo>
                    <a:pt x="410" y="802"/>
                    <a:pt x="457" y="798"/>
                    <a:pt x="509" y="790"/>
                  </a:cubicBezTo>
                  <a:lnTo>
                    <a:pt x="1081" y="610"/>
                  </a:lnTo>
                  <a:cubicBezTo>
                    <a:pt x="1251" y="557"/>
                    <a:pt x="1373" y="398"/>
                    <a:pt x="1363" y="220"/>
                  </a:cubicBezTo>
                  <a:cubicBezTo>
                    <a:pt x="1356" y="104"/>
                    <a:pt x="1295" y="0"/>
                    <a:pt x="1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6"/>
            <p:cNvSpPr/>
            <p:nvPr/>
          </p:nvSpPr>
          <p:spPr>
            <a:xfrm>
              <a:off x="820691" y="3499777"/>
              <a:ext cx="51385" cy="32587"/>
            </a:xfrm>
            <a:custGeom>
              <a:rect b="b" l="l" r="r" t="t"/>
              <a:pathLst>
                <a:path extrusionOk="0" h="924" w="1457">
                  <a:moveTo>
                    <a:pt x="1125" y="122"/>
                  </a:moveTo>
                  <a:cubicBezTo>
                    <a:pt x="1188" y="122"/>
                    <a:pt x="1236" y="134"/>
                    <a:pt x="1268" y="159"/>
                  </a:cubicBezTo>
                  <a:cubicBezTo>
                    <a:pt x="1302" y="186"/>
                    <a:pt x="1319" y="227"/>
                    <a:pt x="1324" y="285"/>
                  </a:cubicBezTo>
                  <a:cubicBezTo>
                    <a:pt x="1331" y="429"/>
                    <a:pt x="1231" y="567"/>
                    <a:pt x="1085" y="612"/>
                  </a:cubicBezTo>
                  <a:lnTo>
                    <a:pt x="513" y="792"/>
                  </a:lnTo>
                  <a:cubicBezTo>
                    <a:pt x="468" y="799"/>
                    <a:pt x="427" y="803"/>
                    <a:pt x="389" y="803"/>
                  </a:cubicBezTo>
                  <a:cubicBezTo>
                    <a:pt x="285" y="803"/>
                    <a:pt x="212" y="774"/>
                    <a:pt x="171" y="716"/>
                  </a:cubicBezTo>
                  <a:cubicBezTo>
                    <a:pt x="138" y="670"/>
                    <a:pt x="128" y="615"/>
                    <a:pt x="145" y="557"/>
                  </a:cubicBezTo>
                  <a:cubicBezTo>
                    <a:pt x="163" y="493"/>
                    <a:pt x="210" y="442"/>
                    <a:pt x="271" y="417"/>
                  </a:cubicBezTo>
                  <a:lnTo>
                    <a:pt x="894" y="167"/>
                  </a:lnTo>
                  <a:cubicBezTo>
                    <a:pt x="928" y="154"/>
                    <a:pt x="956" y="144"/>
                    <a:pt x="984" y="139"/>
                  </a:cubicBezTo>
                  <a:cubicBezTo>
                    <a:pt x="1037" y="128"/>
                    <a:pt x="1084" y="122"/>
                    <a:pt x="1125" y="122"/>
                  </a:cubicBezTo>
                  <a:close/>
                  <a:moveTo>
                    <a:pt x="1122" y="0"/>
                  </a:moveTo>
                  <a:cubicBezTo>
                    <a:pt x="1073" y="0"/>
                    <a:pt x="1019" y="6"/>
                    <a:pt x="960" y="18"/>
                  </a:cubicBezTo>
                  <a:cubicBezTo>
                    <a:pt x="924" y="25"/>
                    <a:pt x="889" y="35"/>
                    <a:pt x="848" y="52"/>
                  </a:cubicBezTo>
                  <a:lnTo>
                    <a:pt x="225" y="302"/>
                  </a:lnTo>
                  <a:cubicBezTo>
                    <a:pt x="129" y="341"/>
                    <a:pt x="54" y="422"/>
                    <a:pt x="26" y="522"/>
                  </a:cubicBezTo>
                  <a:cubicBezTo>
                    <a:pt x="0" y="615"/>
                    <a:pt x="16" y="710"/>
                    <a:pt x="71" y="786"/>
                  </a:cubicBezTo>
                  <a:cubicBezTo>
                    <a:pt x="137" y="877"/>
                    <a:pt x="240" y="923"/>
                    <a:pt x="384" y="923"/>
                  </a:cubicBezTo>
                  <a:cubicBezTo>
                    <a:pt x="386" y="923"/>
                    <a:pt x="387" y="923"/>
                    <a:pt x="389" y="923"/>
                  </a:cubicBezTo>
                  <a:cubicBezTo>
                    <a:pt x="435" y="923"/>
                    <a:pt x="486" y="918"/>
                    <a:pt x="540" y="910"/>
                  </a:cubicBezTo>
                  <a:lnTo>
                    <a:pt x="1119" y="730"/>
                  </a:lnTo>
                  <a:cubicBezTo>
                    <a:pt x="1321" y="666"/>
                    <a:pt x="1456" y="477"/>
                    <a:pt x="1444" y="277"/>
                  </a:cubicBezTo>
                  <a:cubicBezTo>
                    <a:pt x="1439" y="183"/>
                    <a:pt x="1404" y="110"/>
                    <a:pt x="1341" y="63"/>
                  </a:cubicBezTo>
                  <a:cubicBezTo>
                    <a:pt x="1287" y="21"/>
                    <a:pt x="1214" y="0"/>
                    <a:pt x="11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6"/>
            <p:cNvSpPr/>
            <p:nvPr/>
          </p:nvSpPr>
          <p:spPr>
            <a:xfrm>
              <a:off x="792830" y="3512473"/>
              <a:ext cx="49022" cy="63799"/>
            </a:xfrm>
            <a:custGeom>
              <a:rect b="b" l="l" r="r" t="t"/>
              <a:pathLst>
                <a:path extrusionOk="0" h="1809" w="1390">
                  <a:moveTo>
                    <a:pt x="204" y="0"/>
                  </a:moveTo>
                  <a:lnTo>
                    <a:pt x="190" y="814"/>
                  </a:lnTo>
                  <a:lnTo>
                    <a:pt x="190" y="814"/>
                  </a:lnTo>
                  <a:cubicBezTo>
                    <a:pt x="77" y="760"/>
                    <a:pt x="1" y="717"/>
                    <a:pt x="0" y="717"/>
                  </a:cubicBezTo>
                  <a:lnTo>
                    <a:pt x="0" y="717"/>
                  </a:lnTo>
                  <a:cubicBezTo>
                    <a:pt x="0" y="717"/>
                    <a:pt x="4" y="719"/>
                    <a:pt x="11" y="723"/>
                  </a:cubicBezTo>
                  <a:cubicBezTo>
                    <a:pt x="81" y="764"/>
                    <a:pt x="140" y="807"/>
                    <a:pt x="189" y="851"/>
                  </a:cubicBezTo>
                  <a:lnTo>
                    <a:pt x="189" y="851"/>
                  </a:lnTo>
                  <a:lnTo>
                    <a:pt x="190" y="814"/>
                  </a:lnTo>
                  <a:lnTo>
                    <a:pt x="190" y="814"/>
                  </a:lnTo>
                  <a:cubicBezTo>
                    <a:pt x="392" y="912"/>
                    <a:pt x="713" y="1047"/>
                    <a:pt x="940" y="1047"/>
                  </a:cubicBezTo>
                  <a:cubicBezTo>
                    <a:pt x="1041" y="1047"/>
                    <a:pt x="1124" y="1020"/>
                    <a:pt x="1169" y="952"/>
                  </a:cubicBezTo>
                  <a:cubicBezTo>
                    <a:pt x="1390" y="626"/>
                    <a:pt x="833" y="246"/>
                    <a:pt x="204" y="0"/>
                  </a:cubicBezTo>
                  <a:close/>
                  <a:moveTo>
                    <a:pt x="189" y="851"/>
                  </a:moveTo>
                  <a:lnTo>
                    <a:pt x="173" y="1809"/>
                  </a:lnTo>
                  <a:cubicBezTo>
                    <a:pt x="173" y="1809"/>
                    <a:pt x="678" y="1286"/>
                    <a:pt x="189" y="85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6"/>
            <p:cNvSpPr/>
            <p:nvPr/>
          </p:nvSpPr>
          <p:spPr>
            <a:xfrm>
              <a:off x="790397" y="3510251"/>
              <a:ext cx="48140" cy="68172"/>
            </a:xfrm>
            <a:custGeom>
              <a:rect b="b" l="l" r="r" t="t"/>
              <a:pathLst>
                <a:path extrusionOk="0" h="1933" w="1365">
                  <a:moveTo>
                    <a:pt x="276" y="1"/>
                  </a:moveTo>
                  <a:cubicBezTo>
                    <a:pt x="252" y="1"/>
                    <a:pt x="229" y="15"/>
                    <a:pt x="218" y="41"/>
                  </a:cubicBezTo>
                  <a:cubicBezTo>
                    <a:pt x="206" y="71"/>
                    <a:pt x="221" y="107"/>
                    <a:pt x="254" y="119"/>
                  </a:cubicBezTo>
                  <a:cubicBezTo>
                    <a:pt x="782" y="325"/>
                    <a:pt x="1151" y="585"/>
                    <a:pt x="1217" y="796"/>
                  </a:cubicBezTo>
                  <a:cubicBezTo>
                    <a:pt x="1237" y="862"/>
                    <a:pt x="1227" y="922"/>
                    <a:pt x="1189" y="981"/>
                  </a:cubicBezTo>
                  <a:cubicBezTo>
                    <a:pt x="1158" y="1027"/>
                    <a:pt x="1096" y="1048"/>
                    <a:pt x="1013" y="1048"/>
                  </a:cubicBezTo>
                  <a:cubicBezTo>
                    <a:pt x="792" y="1048"/>
                    <a:pt x="424" y="904"/>
                    <a:pt x="104" y="727"/>
                  </a:cubicBezTo>
                  <a:cubicBezTo>
                    <a:pt x="94" y="722"/>
                    <a:pt x="83" y="719"/>
                    <a:pt x="71" y="719"/>
                  </a:cubicBezTo>
                  <a:cubicBezTo>
                    <a:pt x="49" y="719"/>
                    <a:pt x="28" y="730"/>
                    <a:pt x="17" y="749"/>
                  </a:cubicBezTo>
                  <a:cubicBezTo>
                    <a:pt x="0" y="780"/>
                    <a:pt x="16" y="819"/>
                    <a:pt x="44" y="835"/>
                  </a:cubicBezTo>
                  <a:cubicBezTo>
                    <a:pt x="263" y="962"/>
                    <a:pt x="384" y="1112"/>
                    <a:pt x="407" y="1282"/>
                  </a:cubicBezTo>
                  <a:cubicBezTo>
                    <a:pt x="446" y="1568"/>
                    <a:pt x="200" y="1825"/>
                    <a:pt x="198" y="1828"/>
                  </a:cubicBezTo>
                  <a:cubicBezTo>
                    <a:pt x="174" y="1852"/>
                    <a:pt x="174" y="1890"/>
                    <a:pt x="199" y="1915"/>
                  </a:cubicBezTo>
                  <a:cubicBezTo>
                    <a:pt x="211" y="1927"/>
                    <a:pt x="226" y="1933"/>
                    <a:pt x="243" y="1933"/>
                  </a:cubicBezTo>
                  <a:cubicBezTo>
                    <a:pt x="259" y="1933"/>
                    <a:pt x="275" y="1926"/>
                    <a:pt x="286" y="1913"/>
                  </a:cubicBezTo>
                  <a:cubicBezTo>
                    <a:pt x="298" y="1901"/>
                    <a:pt x="575" y="1611"/>
                    <a:pt x="528" y="1265"/>
                  </a:cubicBezTo>
                  <a:cubicBezTo>
                    <a:pt x="516" y="1180"/>
                    <a:pt x="486" y="1098"/>
                    <a:pt x="436" y="1024"/>
                  </a:cubicBezTo>
                  <a:lnTo>
                    <a:pt x="436" y="1024"/>
                  </a:lnTo>
                  <a:cubicBezTo>
                    <a:pt x="625" y="1101"/>
                    <a:pt x="838" y="1169"/>
                    <a:pt x="1010" y="1169"/>
                  </a:cubicBezTo>
                  <a:cubicBezTo>
                    <a:pt x="1131" y="1169"/>
                    <a:pt x="1231" y="1136"/>
                    <a:pt x="1289" y="1049"/>
                  </a:cubicBezTo>
                  <a:cubicBezTo>
                    <a:pt x="1351" y="960"/>
                    <a:pt x="1364" y="862"/>
                    <a:pt x="1333" y="760"/>
                  </a:cubicBezTo>
                  <a:cubicBezTo>
                    <a:pt x="1222" y="401"/>
                    <a:pt x="571" y="112"/>
                    <a:pt x="298" y="5"/>
                  </a:cubicBezTo>
                  <a:cubicBezTo>
                    <a:pt x="291" y="2"/>
                    <a:pt x="284"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6"/>
            <p:cNvSpPr/>
            <p:nvPr/>
          </p:nvSpPr>
          <p:spPr>
            <a:xfrm>
              <a:off x="642028" y="3569641"/>
              <a:ext cx="197851" cy="265176"/>
            </a:xfrm>
            <a:custGeom>
              <a:rect b="b" l="l" r="r" t="t"/>
              <a:pathLst>
                <a:path extrusionOk="0" h="7519" w="5610">
                  <a:moveTo>
                    <a:pt x="2625" y="1"/>
                  </a:moveTo>
                  <a:lnTo>
                    <a:pt x="620" y="3750"/>
                  </a:lnTo>
                  <a:lnTo>
                    <a:pt x="0" y="6584"/>
                  </a:lnTo>
                  <a:cubicBezTo>
                    <a:pt x="317" y="7211"/>
                    <a:pt x="918" y="7519"/>
                    <a:pt x="1518" y="7519"/>
                  </a:cubicBezTo>
                  <a:cubicBezTo>
                    <a:pt x="2164" y="7519"/>
                    <a:pt x="2808" y="7162"/>
                    <a:pt x="3094" y="6462"/>
                  </a:cubicBezTo>
                  <a:lnTo>
                    <a:pt x="5600" y="1104"/>
                  </a:lnTo>
                  <a:cubicBezTo>
                    <a:pt x="5609" y="1082"/>
                    <a:pt x="5594" y="1058"/>
                    <a:pt x="5570" y="1058"/>
                  </a:cubicBezTo>
                  <a:cubicBezTo>
                    <a:pt x="5551" y="1059"/>
                    <a:pt x="5531" y="1059"/>
                    <a:pt x="5512" y="1059"/>
                  </a:cubicBezTo>
                  <a:cubicBezTo>
                    <a:pt x="4455" y="1059"/>
                    <a:pt x="3432" y="684"/>
                    <a:pt x="2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6"/>
            <p:cNvSpPr/>
            <p:nvPr/>
          </p:nvSpPr>
          <p:spPr>
            <a:xfrm>
              <a:off x="639489" y="3567525"/>
              <a:ext cx="202471" cy="269479"/>
            </a:xfrm>
            <a:custGeom>
              <a:rect b="b" l="l" r="r" t="t"/>
              <a:pathLst>
                <a:path extrusionOk="0" h="7641" w="5741">
                  <a:moveTo>
                    <a:pt x="2694" y="1"/>
                  </a:moveTo>
                  <a:cubicBezTo>
                    <a:pt x="2691" y="1"/>
                    <a:pt x="2687" y="1"/>
                    <a:pt x="2684" y="1"/>
                  </a:cubicBezTo>
                  <a:cubicBezTo>
                    <a:pt x="2665" y="6"/>
                    <a:pt x="2649" y="16"/>
                    <a:pt x="2641" y="33"/>
                  </a:cubicBezTo>
                  <a:lnTo>
                    <a:pt x="636" y="3781"/>
                  </a:lnTo>
                  <a:cubicBezTo>
                    <a:pt x="620" y="3811"/>
                    <a:pt x="631" y="3848"/>
                    <a:pt x="662" y="3864"/>
                  </a:cubicBezTo>
                  <a:cubicBezTo>
                    <a:pt x="671" y="3869"/>
                    <a:pt x="681" y="3871"/>
                    <a:pt x="691" y="3871"/>
                  </a:cubicBezTo>
                  <a:cubicBezTo>
                    <a:pt x="713" y="3871"/>
                    <a:pt x="734" y="3860"/>
                    <a:pt x="745" y="3838"/>
                  </a:cubicBezTo>
                  <a:lnTo>
                    <a:pt x="2714" y="154"/>
                  </a:lnTo>
                  <a:cubicBezTo>
                    <a:pt x="3523" y="816"/>
                    <a:pt x="4535" y="1178"/>
                    <a:pt x="5580" y="1178"/>
                  </a:cubicBezTo>
                  <a:lnTo>
                    <a:pt x="5594" y="1178"/>
                  </a:lnTo>
                  <a:lnTo>
                    <a:pt x="3109" y="6494"/>
                  </a:lnTo>
                  <a:cubicBezTo>
                    <a:pt x="2860" y="7098"/>
                    <a:pt x="2303" y="7489"/>
                    <a:pt x="1654" y="7513"/>
                  </a:cubicBezTo>
                  <a:cubicBezTo>
                    <a:pt x="1628" y="7514"/>
                    <a:pt x="1603" y="7514"/>
                    <a:pt x="1578" y="7514"/>
                  </a:cubicBezTo>
                  <a:cubicBezTo>
                    <a:pt x="960" y="7514"/>
                    <a:pt x="406" y="7171"/>
                    <a:pt x="125" y="6614"/>
                  </a:cubicBezTo>
                  <a:cubicBezTo>
                    <a:pt x="115" y="6593"/>
                    <a:pt x="93" y="6580"/>
                    <a:pt x="69" y="6580"/>
                  </a:cubicBezTo>
                  <a:cubicBezTo>
                    <a:pt x="60" y="6580"/>
                    <a:pt x="51" y="6582"/>
                    <a:pt x="42" y="6587"/>
                  </a:cubicBezTo>
                  <a:cubicBezTo>
                    <a:pt x="12" y="6602"/>
                    <a:pt x="0" y="6639"/>
                    <a:pt x="15" y="6669"/>
                  </a:cubicBezTo>
                  <a:cubicBezTo>
                    <a:pt x="322" y="7275"/>
                    <a:pt x="919" y="7641"/>
                    <a:pt x="1588" y="7641"/>
                  </a:cubicBezTo>
                  <a:cubicBezTo>
                    <a:pt x="1613" y="7641"/>
                    <a:pt x="1636" y="7641"/>
                    <a:pt x="1660" y="7640"/>
                  </a:cubicBezTo>
                  <a:cubicBezTo>
                    <a:pt x="2359" y="7613"/>
                    <a:pt x="2958" y="7194"/>
                    <a:pt x="3223" y="6547"/>
                  </a:cubicBezTo>
                  <a:lnTo>
                    <a:pt x="5726" y="1191"/>
                  </a:lnTo>
                  <a:cubicBezTo>
                    <a:pt x="5740" y="1162"/>
                    <a:pt x="5737" y="1128"/>
                    <a:pt x="5719" y="1101"/>
                  </a:cubicBezTo>
                  <a:cubicBezTo>
                    <a:pt x="5702" y="1074"/>
                    <a:pt x="5674" y="1058"/>
                    <a:pt x="5641" y="1058"/>
                  </a:cubicBezTo>
                  <a:lnTo>
                    <a:pt x="5639" y="1058"/>
                  </a:lnTo>
                  <a:cubicBezTo>
                    <a:pt x="5621" y="1058"/>
                    <a:pt x="5603" y="1058"/>
                    <a:pt x="5585" y="1058"/>
                  </a:cubicBezTo>
                  <a:cubicBezTo>
                    <a:pt x="4544" y="1058"/>
                    <a:pt x="3532" y="689"/>
                    <a:pt x="2735" y="15"/>
                  </a:cubicBezTo>
                  <a:cubicBezTo>
                    <a:pt x="2724" y="5"/>
                    <a:pt x="2709" y="1"/>
                    <a:pt x="2694"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6"/>
            <p:cNvSpPr/>
            <p:nvPr/>
          </p:nvSpPr>
          <p:spPr>
            <a:xfrm>
              <a:off x="639489" y="3567525"/>
              <a:ext cx="202471" cy="269479"/>
            </a:xfrm>
            <a:custGeom>
              <a:rect b="b" l="l" r="r" t="t"/>
              <a:pathLst>
                <a:path extrusionOk="0" h="7641" w="5741">
                  <a:moveTo>
                    <a:pt x="2694" y="1"/>
                  </a:moveTo>
                  <a:cubicBezTo>
                    <a:pt x="2691" y="1"/>
                    <a:pt x="2687" y="1"/>
                    <a:pt x="2684" y="1"/>
                  </a:cubicBezTo>
                  <a:cubicBezTo>
                    <a:pt x="2665" y="6"/>
                    <a:pt x="2649" y="16"/>
                    <a:pt x="2641" y="33"/>
                  </a:cubicBezTo>
                  <a:lnTo>
                    <a:pt x="636" y="3781"/>
                  </a:lnTo>
                  <a:cubicBezTo>
                    <a:pt x="620" y="3811"/>
                    <a:pt x="631" y="3848"/>
                    <a:pt x="662" y="3864"/>
                  </a:cubicBezTo>
                  <a:cubicBezTo>
                    <a:pt x="671" y="3869"/>
                    <a:pt x="681" y="3871"/>
                    <a:pt x="691" y="3871"/>
                  </a:cubicBezTo>
                  <a:cubicBezTo>
                    <a:pt x="713" y="3871"/>
                    <a:pt x="734" y="3860"/>
                    <a:pt x="745" y="3838"/>
                  </a:cubicBezTo>
                  <a:lnTo>
                    <a:pt x="2714" y="154"/>
                  </a:lnTo>
                  <a:cubicBezTo>
                    <a:pt x="3523" y="816"/>
                    <a:pt x="4535" y="1178"/>
                    <a:pt x="5580" y="1178"/>
                  </a:cubicBezTo>
                  <a:lnTo>
                    <a:pt x="5594" y="1178"/>
                  </a:lnTo>
                  <a:lnTo>
                    <a:pt x="3109" y="6494"/>
                  </a:lnTo>
                  <a:cubicBezTo>
                    <a:pt x="2860" y="7098"/>
                    <a:pt x="2303" y="7489"/>
                    <a:pt x="1654" y="7513"/>
                  </a:cubicBezTo>
                  <a:cubicBezTo>
                    <a:pt x="1628" y="7514"/>
                    <a:pt x="1603" y="7514"/>
                    <a:pt x="1578" y="7514"/>
                  </a:cubicBezTo>
                  <a:cubicBezTo>
                    <a:pt x="960" y="7514"/>
                    <a:pt x="406" y="7171"/>
                    <a:pt x="125" y="6614"/>
                  </a:cubicBezTo>
                  <a:cubicBezTo>
                    <a:pt x="115" y="6593"/>
                    <a:pt x="93" y="6580"/>
                    <a:pt x="69" y="6580"/>
                  </a:cubicBezTo>
                  <a:cubicBezTo>
                    <a:pt x="60" y="6580"/>
                    <a:pt x="51" y="6582"/>
                    <a:pt x="42" y="6587"/>
                  </a:cubicBezTo>
                  <a:cubicBezTo>
                    <a:pt x="12" y="6602"/>
                    <a:pt x="0" y="6639"/>
                    <a:pt x="15" y="6669"/>
                  </a:cubicBezTo>
                  <a:cubicBezTo>
                    <a:pt x="322" y="7275"/>
                    <a:pt x="919" y="7641"/>
                    <a:pt x="1588" y="7641"/>
                  </a:cubicBezTo>
                  <a:cubicBezTo>
                    <a:pt x="1613" y="7641"/>
                    <a:pt x="1636" y="7641"/>
                    <a:pt x="1660" y="7640"/>
                  </a:cubicBezTo>
                  <a:cubicBezTo>
                    <a:pt x="2359" y="7613"/>
                    <a:pt x="2958" y="7194"/>
                    <a:pt x="3223" y="6547"/>
                  </a:cubicBezTo>
                  <a:lnTo>
                    <a:pt x="5726" y="1191"/>
                  </a:lnTo>
                  <a:cubicBezTo>
                    <a:pt x="5740" y="1162"/>
                    <a:pt x="5737" y="1128"/>
                    <a:pt x="5719" y="1101"/>
                  </a:cubicBezTo>
                  <a:cubicBezTo>
                    <a:pt x="5702" y="1074"/>
                    <a:pt x="5674" y="1058"/>
                    <a:pt x="5641" y="1058"/>
                  </a:cubicBezTo>
                  <a:lnTo>
                    <a:pt x="5639" y="1058"/>
                  </a:lnTo>
                  <a:cubicBezTo>
                    <a:pt x="5621" y="1058"/>
                    <a:pt x="5603" y="1058"/>
                    <a:pt x="5585" y="1058"/>
                  </a:cubicBezTo>
                  <a:cubicBezTo>
                    <a:pt x="4544" y="1058"/>
                    <a:pt x="3532" y="689"/>
                    <a:pt x="2735" y="15"/>
                  </a:cubicBezTo>
                  <a:cubicBezTo>
                    <a:pt x="2724" y="5"/>
                    <a:pt x="2709" y="1"/>
                    <a:pt x="2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6"/>
            <p:cNvSpPr/>
            <p:nvPr/>
          </p:nvSpPr>
          <p:spPr>
            <a:xfrm>
              <a:off x="733088" y="3586287"/>
              <a:ext cx="15835" cy="15341"/>
            </a:xfrm>
            <a:custGeom>
              <a:rect b="b" l="l" r="r" t="t"/>
              <a:pathLst>
                <a:path extrusionOk="0" h="435" w="449">
                  <a:moveTo>
                    <a:pt x="220" y="123"/>
                  </a:moveTo>
                  <a:cubicBezTo>
                    <a:pt x="222" y="123"/>
                    <a:pt x="223" y="123"/>
                    <a:pt x="224" y="123"/>
                  </a:cubicBezTo>
                  <a:cubicBezTo>
                    <a:pt x="245" y="123"/>
                    <a:pt x="266" y="130"/>
                    <a:pt x="282" y="142"/>
                  </a:cubicBezTo>
                  <a:cubicBezTo>
                    <a:pt x="303" y="157"/>
                    <a:pt x="316" y="180"/>
                    <a:pt x="319" y="205"/>
                  </a:cubicBezTo>
                  <a:cubicBezTo>
                    <a:pt x="321" y="230"/>
                    <a:pt x="315" y="255"/>
                    <a:pt x="299" y="276"/>
                  </a:cubicBezTo>
                  <a:cubicBezTo>
                    <a:pt x="280" y="300"/>
                    <a:pt x="252" y="313"/>
                    <a:pt x="223" y="313"/>
                  </a:cubicBezTo>
                  <a:cubicBezTo>
                    <a:pt x="203" y="313"/>
                    <a:pt x="183" y="306"/>
                    <a:pt x="167" y="293"/>
                  </a:cubicBezTo>
                  <a:cubicBezTo>
                    <a:pt x="146" y="278"/>
                    <a:pt x="133" y="255"/>
                    <a:pt x="130" y="230"/>
                  </a:cubicBezTo>
                  <a:cubicBezTo>
                    <a:pt x="128" y="205"/>
                    <a:pt x="134" y="180"/>
                    <a:pt x="149" y="159"/>
                  </a:cubicBezTo>
                  <a:cubicBezTo>
                    <a:pt x="164" y="140"/>
                    <a:pt x="187" y="126"/>
                    <a:pt x="211" y="123"/>
                  </a:cubicBezTo>
                  <a:cubicBezTo>
                    <a:pt x="214" y="123"/>
                    <a:pt x="217" y="123"/>
                    <a:pt x="220" y="123"/>
                  </a:cubicBezTo>
                  <a:close/>
                  <a:moveTo>
                    <a:pt x="222" y="0"/>
                  </a:moveTo>
                  <a:cubicBezTo>
                    <a:pt x="214" y="0"/>
                    <a:pt x="205" y="1"/>
                    <a:pt x="196" y="2"/>
                  </a:cubicBezTo>
                  <a:cubicBezTo>
                    <a:pt x="140" y="9"/>
                    <a:pt x="87" y="39"/>
                    <a:pt x="53" y="85"/>
                  </a:cubicBezTo>
                  <a:cubicBezTo>
                    <a:pt x="17" y="131"/>
                    <a:pt x="1" y="189"/>
                    <a:pt x="9" y="245"/>
                  </a:cubicBezTo>
                  <a:cubicBezTo>
                    <a:pt x="16" y="303"/>
                    <a:pt x="46" y="354"/>
                    <a:pt x="92" y="390"/>
                  </a:cubicBezTo>
                  <a:cubicBezTo>
                    <a:pt x="131" y="419"/>
                    <a:pt x="178" y="434"/>
                    <a:pt x="223" y="434"/>
                  </a:cubicBezTo>
                  <a:cubicBezTo>
                    <a:pt x="289" y="434"/>
                    <a:pt x="353" y="406"/>
                    <a:pt x="396" y="350"/>
                  </a:cubicBezTo>
                  <a:cubicBezTo>
                    <a:pt x="431" y="304"/>
                    <a:pt x="448" y="246"/>
                    <a:pt x="440" y="190"/>
                  </a:cubicBezTo>
                  <a:cubicBezTo>
                    <a:pt x="433" y="132"/>
                    <a:pt x="403" y="81"/>
                    <a:pt x="357" y="45"/>
                  </a:cubicBezTo>
                  <a:cubicBezTo>
                    <a:pt x="317" y="16"/>
                    <a:pt x="271"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6"/>
            <p:cNvSpPr/>
            <p:nvPr/>
          </p:nvSpPr>
          <p:spPr>
            <a:xfrm>
              <a:off x="715348" y="3599442"/>
              <a:ext cx="56463" cy="26980"/>
            </a:xfrm>
            <a:custGeom>
              <a:rect b="b" l="l" r="r" t="t"/>
              <a:pathLst>
                <a:path extrusionOk="0" h="765" w="1601">
                  <a:moveTo>
                    <a:pt x="70" y="0"/>
                  </a:moveTo>
                  <a:cubicBezTo>
                    <a:pt x="51" y="0"/>
                    <a:pt x="32" y="9"/>
                    <a:pt x="20" y="25"/>
                  </a:cubicBezTo>
                  <a:cubicBezTo>
                    <a:pt x="0" y="53"/>
                    <a:pt x="7" y="91"/>
                    <a:pt x="34" y="111"/>
                  </a:cubicBezTo>
                  <a:cubicBezTo>
                    <a:pt x="922" y="750"/>
                    <a:pt x="1484" y="765"/>
                    <a:pt x="1536" y="765"/>
                  </a:cubicBezTo>
                  <a:lnTo>
                    <a:pt x="1539" y="765"/>
                  </a:lnTo>
                  <a:cubicBezTo>
                    <a:pt x="1573" y="765"/>
                    <a:pt x="1600" y="736"/>
                    <a:pt x="1599" y="703"/>
                  </a:cubicBezTo>
                  <a:cubicBezTo>
                    <a:pt x="1599" y="669"/>
                    <a:pt x="1571" y="643"/>
                    <a:pt x="1538" y="643"/>
                  </a:cubicBezTo>
                  <a:lnTo>
                    <a:pt x="1536" y="643"/>
                  </a:lnTo>
                  <a:cubicBezTo>
                    <a:pt x="1523" y="643"/>
                    <a:pt x="974" y="636"/>
                    <a:pt x="106" y="12"/>
                  </a:cubicBezTo>
                  <a:cubicBezTo>
                    <a:pt x="95" y="4"/>
                    <a:pt x="82" y="0"/>
                    <a:pt x="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6"/>
            <p:cNvSpPr/>
            <p:nvPr/>
          </p:nvSpPr>
          <p:spPr>
            <a:xfrm>
              <a:off x="636597" y="3690113"/>
              <a:ext cx="149746" cy="199649"/>
            </a:xfrm>
            <a:custGeom>
              <a:rect b="b" l="l" r="r" t="t"/>
              <a:pathLst>
                <a:path extrusionOk="0" h="5661" w="4246">
                  <a:moveTo>
                    <a:pt x="65" y="1"/>
                  </a:moveTo>
                  <a:cubicBezTo>
                    <a:pt x="55" y="1"/>
                    <a:pt x="48" y="8"/>
                    <a:pt x="48" y="17"/>
                  </a:cubicBezTo>
                  <a:lnTo>
                    <a:pt x="1" y="5609"/>
                  </a:lnTo>
                  <a:cubicBezTo>
                    <a:pt x="1" y="5619"/>
                    <a:pt x="7" y="5626"/>
                    <a:pt x="17" y="5626"/>
                  </a:cubicBezTo>
                  <a:lnTo>
                    <a:pt x="4181" y="5660"/>
                  </a:lnTo>
                  <a:cubicBezTo>
                    <a:pt x="4190" y="5660"/>
                    <a:pt x="4197" y="5653"/>
                    <a:pt x="4197" y="5644"/>
                  </a:cubicBezTo>
                  <a:lnTo>
                    <a:pt x="4245" y="52"/>
                  </a:lnTo>
                  <a:cubicBezTo>
                    <a:pt x="4245" y="43"/>
                    <a:pt x="4239" y="36"/>
                    <a:pt x="4229" y="36"/>
                  </a:cubicBezTo>
                  <a:lnTo>
                    <a:pt x="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6"/>
            <p:cNvSpPr/>
            <p:nvPr/>
          </p:nvSpPr>
          <p:spPr>
            <a:xfrm>
              <a:off x="634516" y="3687997"/>
              <a:ext cx="153907" cy="203881"/>
            </a:xfrm>
            <a:custGeom>
              <a:rect b="b" l="l" r="r" t="t"/>
              <a:pathLst>
                <a:path extrusionOk="0" h="5781" w="4364">
                  <a:moveTo>
                    <a:pt x="287" y="123"/>
                  </a:moveTo>
                  <a:lnTo>
                    <a:pt x="4125" y="156"/>
                  </a:lnTo>
                  <a:cubicBezTo>
                    <a:pt x="4156" y="156"/>
                    <a:pt x="4186" y="169"/>
                    <a:pt x="4207" y="191"/>
                  </a:cubicBezTo>
                  <a:cubicBezTo>
                    <a:pt x="4229" y="214"/>
                    <a:pt x="4241" y="245"/>
                    <a:pt x="4241" y="275"/>
                  </a:cubicBezTo>
                  <a:lnTo>
                    <a:pt x="4196" y="5541"/>
                  </a:lnTo>
                  <a:cubicBezTo>
                    <a:pt x="4195" y="5606"/>
                    <a:pt x="4143" y="5658"/>
                    <a:pt x="4078" y="5658"/>
                  </a:cubicBezTo>
                  <a:lnTo>
                    <a:pt x="4077" y="5658"/>
                  </a:lnTo>
                  <a:lnTo>
                    <a:pt x="239" y="5626"/>
                  </a:lnTo>
                  <a:cubicBezTo>
                    <a:pt x="174" y="5624"/>
                    <a:pt x="122" y="5571"/>
                    <a:pt x="122" y="5506"/>
                  </a:cubicBezTo>
                  <a:lnTo>
                    <a:pt x="167" y="240"/>
                  </a:lnTo>
                  <a:cubicBezTo>
                    <a:pt x="167" y="209"/>
                    <a:pt x="181" y="179"/>
                    <a:pt x="202" y="158"/>
                  </a:cubicBezTo>
                  <a:cubicBezTo>
                    <a:pt x="224" y="136"/>
                    <a:pt x="254" y="123"/>
                    <a:pt x="285" y="123"/>
                  </a:cubicBezTo>
                  <a:close/>
                  <a:moveTo>
                    <a:pt x="285" y="0"/>
                  </a:moveTo>
                  <a:cubicBezTo>
                    <a:pt x="221" y="0"/>
                    <a:pt x="161" y="24"/>
                    <a:pt x="116" y="69"/>
                  </a:cubicBezTo>
                  <a:cubicBezTo>
                    <a:pt x="71" y="114"/>
                    <a:pt x="45" y="175"/>
                    <a:pt x="45" y="239"/>
                  </a:cubicBezTo>
                  <a:lnTo>
                    <a:pt x="0" y="5505"/>
                  </a:lnTo>
                  <a:cubicBezTo>
                    <a:pt x="0" y="5638"/>
                    <a:pt x="106" y="5746"/>
                    <a:pt x="239" y="5748"/>
                  </a:cubicBezTo>
                  <a:lnTo>
                    <a:pt x="4077" y="5780"/>
                  </a:lnTo>
                  <a:lnTo>
                    <a:pt x="4078" y="5780"/>
                  </a:lnTo>
                  <a:cubicBezTo>
                    <a:pt x="4210" y="5780"/>
                    <a:pt x="4317" y="5674"/>
                    <a:pt x="4318" y="5541"/>
                  </a:cubicBezTo>
                  <a:lnTo>
                    <a:pt x="4364" y="275"/>
                  </a:lnTo>
                  <a:cubicBezTo>
                    <a:pt x="4364" y="210"/>
                    <a:pt x="4339" y="150"/>
                    <a:pt x="4294" y="104"/>
                  </a:cubicBezTo>
                  <a:cubicBezTo>
                    <a:pt x="4250" y="58"/>
                    <a:pt x="4188" y="33"/>
                    <a:pt x="4125" y="33"/>
                  </a:cubicBezTo>
                  <a:lnTo>
                    <a:pt x="2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6"/>
            <p:cNvSpPr/>
            <p:nvPr/>
          </p:nvSpPr>
          <p:spPr>
            <a:xfrm>
              <a:off x="670312" y="3658585"/>
              <a:ext cx="89650" cy="38477"/>
            </a:xfrm>
            <a:custGeom>
              <a:rect b="b" l="l" r="r" t="t"/>
              <a:pathLst>
                <a:path extrusionOk="0" h="1091" w="2542">
                  <a:moveTo>
                    <a:pt x="1283" y="0"/>
                  </a:moveTo>
                  <a:cubicBezTo>
                    <a:pt x="1094" y="0"/>
                    <a:pt x="940" y="152"/>
                    <a:pt x="938" y="342"/>
                  </a:cubicBezTo>
                  <a:cubicBezTo>
                    <a:pt x="937" y="359"/>
                    <a:pt x="939" y="375"/>
                    <a:pt x="943" y="392"/>
                  </a:cubicBezTo>
                  <a:lnTo>
                    <a:pt x="346" y="386"/>
                  </a:lnTo>
                  <a:cubicBezTo>
                    <a:pt x="345" y="386"/>
                    <a:pt x="345" y="386"/>
                    <a:pt x="344" y="386"/>
                  </a:cubicBezTo>
                  <a:cubicBezTo>
                    <a:pt x="157" y="386"/>
                    <a:pt x="2" y="538"/>
                    <a:pt x="2" y="727"/>
                  </a:cubicBezTo>
                  <a:lnTo>
                    <a:pt x="0" y="1069"/>
                  </a:lnTo>
                  <a:lnTo>
                    <a:pt x="2538" y="1091"/>
                  </a:lnTo>
                  <a:lnTo>
                    <a:pt x="2540" y="748"/>
                  </a:lnTo>
                  <a:cubicBezTo>
                    <a:pt x="2541" y="559"/>
                    <a:pt x="2389" y="405"/>
                    <a:pt x="2201" y="403"/>
                  </a:cubicBezTo>
                  <a:lnTo>
                    <a:pt x="1621" y="397"/>
                  </a:lnTo>
                  <a:cubicBezTo>
                    <a:pt x="1623" y="381"/>
                    <a:pt x="1626" y="365"/>
                    <a:pt x="1626" y="347"/>
                  </a:cubicBezTo>
                  <a:cubicBezTo>
                    <a:pt x="1627" y="157"/>
                    <a:pt x="1475" y="3"/>
                    <a:pt x="1285" y="1"/>
                  </a:cubicBezTo>
                  <a:cubicBezTo>
                    <a:pt x="1284" y="0"/>
                    <a:pt x="1284" y="0"/>
                    <a:pt x="12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6"/>
            <p:cNvSpPr/>
            <p:nvPr/>
          </p:nvSpPr>
          <p:spPr>
            <a:xfrm>
              <a:off x="668091" y="3656363"/>
              <a:ext cx="94094" cy="42815"/>
            </a:xfrm>
            <a:custGeom>
              <a:rect b="b" l="l" r="r" t="t"/>
              <a:pathLst>
                <a:path extrusionOk="0" h="1214" w="2668">
                  <a:moveTo>
                    <a:pt x="1344" y="124"/>
                  </a:moveTo>
                  <a:cubicBezTo>
                    <a:pt x="1420" y="124"/>
                    <a:pt x="1490" y="155"/>
                    <a:pt x="1544" y="209"/>
                  </a:cubicBezTo>
                  <a:cubicBezTo>
                    <a:pt x="1597" y="263"/>
                    <a:pt x="1626" y="334"/>
                    <a:pt x="1625" y="410"/>
                  </a:cubicBezTo>
                  <a:cubicBezTo>
                    <a:pt x="1625" y="423"/>
                    <a:pt x="1624" y="437"/>
                    <a:pt x="1621" y="449"/>
                  </a:cubicBezTo>
                  <a:cubicBezTo>
                    <a:pt x="1619" y="467"/>
                    <a:pt x="1622" y="486"/>
                    <a:pt x="1635" y="499"/>
                  </a:cubicBezTo>
                  <a:cubicBezTo>
                    <a:pt x="1647" y="513"/>
                    <a:pt x="1663" y="523"/>
                    <a:pt x="1680" y="523"/>
                  </a:cubicBezTo>
                  <a:lnTo>
                    <a:pt x="2261" y="529"/>
                  </a:lnTo>
                  <a:cubicBezTo>
                    <a:pt x="2415" y="530"/>
                    <a:pt x="2540" y="656"/>
                    <a:pt x="2539" y="811"/>
                  </a:cubicBezTo>
                  <a:lnTo>
                    <a:pt x="2537" y="1091"/>
                  </a:lnTo>
                  <a:lnTo>
                    <a:pt x="121" y="1070"/>
                  </a:lnTo>
                  <a:lnTo>
                    <a:pt x="124" y="790"/>
                  </a:lnTo>
                  <a:cubicBezTo>
                    <a:pt x="125" y="713"/>
                    <a:pt x="155" y="644"/>
                    <a:pt x="208" y="591"/>
                  </a:cubicBezTo>
                  <a:cubicBezTo>
                    <a:pt x="262" y="540"/>
                    <a:pt x="331" y="513"/>
                    <a:pt x="408" y="510"/>
                  </a:cubicBezTo>
                  <a:lnTo>
                    <a:pt x="1004" y="517"/>
                  </a:lnTo>
                  <a:cubicBezTo>
                    <a:pt x="1022" y="517"/>
                    <a:pt x="1038" y="509"/>
                    <a:pt x="1050" y="496"/>
                  </a:cubicBezTo>
                  <a:cubicBezTo>
                    <a:pt x="1062" y="482"/>
                    <a:pt x="1069" y="465"/>
                    <a:pt x="1065" y="447"/>
                  </a:cubicBezTo>
                  <a:cubicBezTo>
                    <a:pt x="1063" y="431"/>
                    <a:pt x="1061" y="419"/>
                    <a:pt x="1061" y="405"/>
                  </a:cubicBezTo>
                  <a:cubicBezTo>
                    <a:pt x="1063" y="250"/>
                    <a:pt x="1189" y="125"/>
                    <a:pt x="1341" y="124"/>
                  </a:cubicBezTo>
                  <a:close/>
                  <a:moveTo>
                    <a:pt x="1346" y="0"/>
                  </a:moveTo>
                  <a:cubicBezTo>
                    <a:pt x="1126" y="0"/>
                    <a:pt x="949" y="174"/>
                    <a:pt x="940" y="392"/>
                  </a:cubicBezTo>
                  <a:lnTo>
                    <a:pt x="411" y="387"/>
                  </a:lnTo>
                  <a:cubicBezTo>
                    <a:pt x="300" y="390"/>
                    <a:pt x="200" y="427"/>
                    <a:pt x="124" y="503"/>
                  </a:cubicBezTo>
                  <a:cubicBezTo>
                    <a:pt x="47" y="578"/>
                    <a:pt x="5" y="680"/>
                    <a:pt x="3" y="786"/>
                  </a:cubicBezTo>
                  <a:lnTo>
                    <a:pt x="0" y="1129"/>
                  </a:lnTo>
                  <a:cubicBezTo>
                    <a:pt x="0" y="1163"/>
                    <a:pt x="27" y="1192"/>
                    <a:pt x="61" y="1192"/>
                  </a:cubicBezTo>
                  <a:lnTo>
                    <a:pt x="2599" y="1213"/>
                  </a:lnTo>
                  <a:cubicBezTo>
                    <a:pt x="2634" y="1213"/>
                    <a:pt x="2661" y="1186"/>
                    <a:pt x="2662" y="1150"/>
                  </a:cubicBezTo>
                  <a:lnTo>
                    <a:pt x="2664" y="808"/>
                  </a:lnTo>
                  <a:cubicBezTo>
                    <a:pt x="2667" y="587"/>
                    <a:pt x="2488" y="404"/>
                    <a:pt x="2265" y="403"/>
                  </a:cubicBezTo>
                  <a:lnTo>
                    <a:pt x="1750" y="398"/>
                  </a:lnTo>
                  <a:cubicBezTo>
                    <a:pt x="1749" y="294"/>
                    <a:pt x="1708" y="196"/>
                    <a:pt x="1635" y="121"/>
                  </a:cubicBezTo>
                  <a:cubicBezTo>
                    <a:pt x="1559" y="44"/>
                    <a:pt x="1458" y="2"/>
                    <a:pt x="1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6"/>
            <p:cNvSpPr/>
            <p:nvPr/>
          </p:nvSpPr>
          <p:spPr>
            <a:xfrm>
              <a:off x="710905" y="3666132"/>
              <a:ext cx="9170" cy="9170"/>
            </a:xfrm>
            <a:custGeom>
              <a:rect b="b" l="l" r="r" t="t"/>
              <a:pathLst>
                <a:path extrusionOk="0" h="260" w="260">
                  <a:moveTo>
                    <a:pt x="132" y="1"/>
                  </a:moveTo>
                  <a:cubicBezTo>
                    <a:pt x="60" y="1"/>
                    <a:pt x="0" y="57"/>
                    <a:pt x="0" y="129"/>
                  </a:cubicBezTo>
                  <a:cubicBezTo>
                    <a:pt x="0" y="200"/>
                    <a:pt x="58" y="259"/>
                    <a:pt x="130" y="259"/>
                  </a:cubicBezTo>
                  <a:cubicBezTo>
                    <a:pt x="200" y="259"/>
                    <a:pt x="260" y="203"/>
                    <a:pt x="260" y="131"/>
                  </a:cubicBezTo>
                  <a:cubicBezTo>
                    <a:pt x="260" y="60"/>
                    <a:pt x="203"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6"/>
            <p:cNvSpPr/>
            <p:nvPr/>
          </p:nvSpPr>
          <p:spPr>
            <a:xfrm>
              <a:off x="708718" y="3663945"/>
              <a:ext cx="13613" cy="13543"/>
            </a:xfrm>
            <a:custGeom>
              <a:rect b="b" l="l" r="r" t="t"/>
              <a:pathLst>
                <a:path extrusionOk="0" h="384" w="386">
                  <a:moveTo>
                    <a:pt x="190" y="124"/>
                  </a:moveTo>
                  <a:cubicBezTo>
                    <a:pt x="191" y="124"/>
                    <a:pt x="192" y="124"/>
                    <a:pt x="194" y="125"/>
                  </a:cubicBezTo>
                  <a:cubicBezTo>
                    <a:pt x="212" y="125"/>
                    <a:pt x="229" y="131"/>
                    <a:pt x="243" y="145"/>
                  </a:cubicBezTo>
                  <a:cubicBezTo>
                    <a:pt x="255" y="158"/>
                    <a:pt x="261" y="175"/>
                    <a:pt x="261" y="194"/>
                  </a:cubicBezTo>
                  <a:cubicBezTo>
                    <a:pt x="261" y="213"/>
                    <a:pt x="255" y="230"/>
                    <a:pt x="240" y="243"/>
                  </a:cubicBezTo>
                  <a:cubicBezTo>
                    <a:pt x="229" y="255"/>
                    <a:pt x="211" y="262"/>
                    <a:pt x="194" y="262"/>
                  </a:cubicBezTo>
                  <a:cubicBezTo>
                    <a:pt x="174" y="262"/>
                    <a:pt x="157" y="255"/>
                    <a:pt x="144" y="241"/>
                  </a:cubicBezTo>
                  <a:cubicBezTo>
                    <a:pt x="131" y="228"/>
                    <a:pt x="124" y="210"/>
                    <a:pt x="124" y="193"/>
                  </a:cubicBezTo>
                  <a:cubicBezTo>
                    <a:pt x="124" y="173"/>
                    <a:pt x="131" y="157"/>
                    <a:pt x="144" y="144"/>
                  </a:cubicBezTo>
                  <a:cubicBezTo>
                    <a:pt x="156" y="131"/>
                    <a:pt x="172" y="124"/>
                    <a:pt x="190" y="124"/>
                  </a:cubicBezTo>
                  <a:close/>
                  <a:moveTo>
                    <a:pt x="195" y="1"/>
                  </a:moveTo>
                  <a:cubicBezTo>
                    <a:pt x="143" y="5"/>
                    <a:pt x="96" y="20"/>
                    <a:pt x="59" y="55"/>
                  </a:cubicBezTo>
                  <a:cubicBezTo>
                    <a:pt x="22" y="91"/>
                    <a:pt x="1" y="139"/>
                    <a:pt x="1" y="190"/>
                  </a:cubicBezTo>
                  <a:cubicBezTo>
                    <a:pt x="0" y="242"/>
                    <a:pt x="21" y="289"/>
                    <a:pt x="56" y="326"/>
                  </a:cubicBezTo>
                  <a:cubicBezTo>
                    <a:pt x="92" y="363"/>
                    <a:pt x="139" y="383"/>
                    <a:pt x="190" y="383"/>
                  </a:cubicBezTo>
                  <a:lnTo>
                    <a:pt x="192" y="383"/>
                  </a:lnTo>
                  <a:cubicBezTo>
                    <a:pt x="243" y="383"/>
                    <a:pt x="289" y="364"/>
                    <a:pt x="326" y="329"/>
                  </a:cubicBezTo>
                  <a:cubicBezTo>
                    <a:pt x="363" y="293"/>
                    <a:pt x="384" y="245"/>
                    <a:pt x="384" y="194"/>
                  </a:cubicBezTo>
                  <a:cubicBezTo>
                    <a:pt x="385" y="142"/>
                    <a:pt x="364" y="95"/>
                    <a:pt x="330" y="58"/>
                  </a:cubicBezTo>
                  <a:cubicBezTo>
                    <a:pt x="294" y="21"/>
                    <a:pt x="246" y="1"/>
                    <a:pt x="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6"/>
            <p:cNvSpPr/>
            <p:nvPr/>
          </p:nvSpPr>
          <p:spPr>
            <a:xfrm>
              <a:off x="587294" y="3728449"/>
              <a:ext cx="113667" cy="140047"/>
            </a:xfrm>
            <a:custGeom>
              <a:rect b="b" l="l" r="r" t="t"/>
              <a:pathLst>
                <a:path extrusionOk="0" h="3971" w="3223">
                  <a:moveTo>
                    <a:pt x="1060" y="1"/>
                  </a:moveTo>
                  <a:cubicBezTo>
                    <a:pt x="909" y="1"/>
                    <a:pt x="766" y="96"/>
                    <a:pt x="715" y="252"/>
                  </a:cubicBezTo>
                  <a:lnTo>
                    <a:pt x="171" y="2142"/>
                  </a:lnTo>
                  <a:cubicBezTo>
                    <a:pt x="0" y="2731"/>
                    <a:pt x="9" y="3813"/>
                    <a:pt x="617" y="3882"/>
                  </a:cubicBezTo>
                  <a:lnTo>
                    <a:pt x="638" y="3890"/>
                  </a:lnTo>
                  <a:cubicBezTo>
                    <a:pt x="768" y="3945"/>
                    <a:pt x="902" y="3971"/>
                    <a:pt x="1036" y="3971"/>
                  </a:cubicBezTo>
                  <a:cubicBezTo>
                    <a:pt x="1347" y="3971"/>
                    <a:pt x="1650" y="3829"/>
                    <a:pt x="1864" y="3579"/>
                  </a:cubicBezTo>
                  <a:cubicBezTo>
                    <a:pt x="1911" y="3525"/>
                    <a:pt x="1959" y="3489"/>
                    <a:pt x="2003" y="3485"/>
                  </a:cubicBezTo>
                  <a:cubicBezTo>
                    <a:pt x="2123" y="3476"/>
                    <a:pt x="2264" y="3405"/>
                    <a:pt x="2377" y="3366"/>
                  </a:cubicBezTo>
                  <a:cubicBezTo>
                    <a:pt x="2519" y="3316"/>
                    <a:pt x="2660" y="3256"/>
                    <a:pt x="2790" y="3178"/>
                  </a:cubicBezTo>
                  <a:cubicBezTo>
                    <a:pt x="2847" y="3144"/>
                    <a:pt x="2904" y="3106"/>
                    <a:pt x="2944" y="3053"/>
                  </a:cubicBezTo>
                  <a:cubicBezTo>
                    <a:pt x="3063" y="2899"/>
                    <a:pt x="2957" y="2675"/>
                    <a:pt x="2774" y="2675"/>
                  </a:cubicBezTo>
                  <a:cubicBezTo>
                    <a:pt x="2756" y="2675"/>
                    <a:pt x="2738" y="2677"/>
                    <a:pt x="2719" y="2681"/>
                  </a:cubicBezTo>
                  <a:lnTo>
                    <a:pt x="2397" y="2754"/>
                  </a:lnTo>
                  <a:cubicBezTo>
                    <a:pt x="2622" y="2683"/>
                    <a:pt x="2824" y="2612"/>
                    <a:pt x="2966" y="2558"/>
                  </a:cubicBezTo>
                  <a:cubicBezTo>
                    <a:pt x="3056" y="2525"/>
                    <a:pt x="3127" y="2447"/>
                    <a:pt x="3138" y="2352"/>
                  </a:cubicBezTo>
                  <a:cubicBezTo>
                    <a:pt x="3158" y="2198"/>
                    <a:pt x="3040" y="2082"/>
                    <a:pt x="2905" y="2082"/>
                  </a:cubicBezTo>
                  <a:cubicBezTo>
                    <a:pt x="2891" y="2082"/>
                    <a:pt x="2877" y="2083"/>
                    <a:pt x="2863" y="2085"/>
                  </a:cubicBezTo>
                  <a:lnTo>
                    <a:pt x="2152" y="2214"/>
                  </a:lnTo>
                  <a:cubicBezTo>
                    <a:pt x="2592" y="2110"/>
                    <a:pt x="2878" y="2003"/>
                    <a:pt x="3045" y="1930"/>
                  </a:cubicBezTo>
                  <a:cubicBezTo>
                    <a:pt x="3160" y="1878"/>
                    <a:pt x="3223" y="1754"/>
                    <a:pt x="3198" y="1631"/>
                  </a:cubicBezTo>
                  <a:lnTo>
                    <a:pt x="3192" y="1602"/>
                  </a:lnTo>
                  <a:cubicBezTo>
                    <a:pt x="3165" y="1473"/>
                    <a:pt x="3043" y="1342"/>
                    <a:pt x="2914" y="1342"/>
                  </a:cubicBezTo>
                  <a:cubicBezTo>
                    <a:pt x="2902" y="1342"/>
                    <a:pt x="2889" y="1343"/>
                    <a:pt x="2877" y="1345"/>
                  </a:cubicBezTo>
                  <a:lnTo>
                    <a:pt x="2787" y="1356"/>
                  </a:lnTo>
                  <a:cubicBezTo>
                    <a:pt x="2976" y="1311"/>
                    <a:pt x="3094" y="1125"/>
                    <a:pt x="3054" y="934"/>
                  </a:cubicBezTo>
                  <a:cubicBezTo>
                    <a:pt x="3018" y="763"/>
                    <a:pt x="2869" y="645"/>
                    <a:pt x="2702" y="645"/>
                  </a:cubicBezTo>
                  <a:cubicBezTo>
                    <a:pt x="2677" y="645"/>
                    <a:pt x="2652" y="647"/>
                    <a:pt x="2626" y="653"/>
                  </a:cubicBezTo>
                  <a:lnTo>
                    <a:pt x="1363" y="867"/>
                  </a:lnTo>
                  <a:lnTo>
                    <a:pt x="1368" y="333"/>
                  </a:lnTo>
                  <a:cubicBezTo>
                    <a:pt x="1381" y="210"/>
                    <a:pt x="1343" y="104"/>
                    <a:pt x="1233" y="44"/>
                  </a:cubicBezTo>
                  <a:cubicBezTo>
                    <a:pt x="1177" y="15"/>
                    <a:pt x="1118" y="1"/>
                    <a:pt x="1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6"/>
            <p:cNvSpPr/>
            <p:nvPr/>
          </p:nvSpPr>
          <p:spPr>
            <a:xfrm>
              <a:off x="585777" y="3726262"/>
              <a:ext cx="117406" cy="144350"/>
            </a:xfrm>
            <a:custGeom>
              <a:rect b="b" l="l" r="r" t="t"/>
              <a:pathLst>
                <a:path extrusionOk="0" h="4093" w="3329">
                  <a:moveTo>
                    <a:pt x="1103" y="123"/>
                  </a:moveTo>
                  <a:cubicBezTo>
                    <a:pt x="1152" y="123"/>
                    <a:pt x="1202" y="135"/>
                    <a:pt x="1247" y="160"/>
                  </a:cubicBezTo>
                  <a:cubicBezTo>
                    <a:pt x="1326" y="203"/>
                    <a:pt x="1361" y="279"/>
                    <a:pt x="1351" y="389"/>
                  </a:cubicBezTo>
                  <a:lnTo>
                    <a:pt x="1344" y="928"/>
                  </a:lnTo>
                  <a:cubicBezTo>
                    <a:pt x="1344" y="948"/>
                    <a:pt x="1352" y="964"/>
                    <a:pt x="1366" y="976"/>
                  </a:cubicBezTo>
                  <a:cubicBezTo>
                    <a:pt x="1376" y="985"/>
                    <a:pt x="1390" y="990"/>
                    <a:pt x="1404" y="990"/>
                  </a:cubicBezTo>
                  <a:cubicBezTo>
                    <a:pt x="1408" y="990"/>
                    <a:pt x="1412" y="990"/>
                    <a:pt x="1416" y="989"/>
                  </a:cubicBezTo>
                  <a:lnTo>
                    <a:pt x="2678" y="775"/>
                  </a:lnTo>
                  <a:lnTo>
                    <a:pt x="2681" y="775"/>
                  </a:lnTo>
                  <a:cubicBezTo>
                    <a:pt x="2702" y="770"/>
                    <a:pt x="2723" y="768"/>
                    <a:pt x="2743" y="768"/>
                  </a:cubicBezTo>
                  <a:cubicBezTo>
                    <a:pt x="2801" y="768"/>
                    <a:pt x="2857" y="785"/>
                    <a:pt x="2907" y="817"/>
                  </a:cubicBezTo>
                  <a:cubicBezTo>
                    <a:pt x="2974" y="861"/>
                    <a:pt x="3020" y="928"/>
                    <a:pt x="3036" y="1007"/>
                  </a:cubicBezTo>
                  <a:cubicBezTo>
                    <a:pt x="3069" y="1166"/>
                    <a:pt x="2971" y="1319"/>
                    <a:pt x="2813" y="1357"/>
                  </a:cubicBezTo>
                  <a:cubicBezTo>
                    <a:pt x="2783" y="1366"/>
                    <a:pt x="2762" y="1395"/>
                    <a:pt x="2768" y="1428"/>
                  </a:cubicBezTo>
                  <a:cubicBezTo>
                    <a:pt x="2773" y="1458"/>
                    <a:pt x="2800" y="1479"/>
                    <a:pt x="2827" y="1479"/>
                  </a:cubicBezTo>
                  <a:cubicBezTo>
                    <a:pt x="2830" y="1479"/>
                    <a:pt x="2833" y="1478"/>
                    <a:pt x="2835" y="1478"/>
                  </a:cubicBezTo>
                  <a:lnTo>
                    <a:pt x="2925" y="1467"/>
                  </a:lnTo>
                  <a:cubicBezTo>
                    <a:pt x="2935" y="1465"/>
                    <a:pt x="2944" y="1465"/>
                    <a:pt x="2952" y="1465"/>
                  </a:cubicBezTo>
                  <a:cubicBezTo>
                    <a:pt x="3008" y="1465"/>
                    <a:pt x="3053" y="1497"/>
                    <a:pt x="3078" y="1518"/>
                  </a:cubicBezTo>
                  <a:cubicBezTo>
                    <a:pt x="3125" y="1559"/>
                    <a:pt x="3160" y="1619"/>
                    <a:pt x="3172" y="1677"/>
                  </a:cubicBezTo>
                  <a:lnTo>
                    <a:pt x="3178" y="1705"/>
                  </a:lnTo>
                  <a:cubicBezTo>
                    <a:pt x="3198" y="1800"/>
                    <a:pt x="3149" y="1895"/>
                    <a:pt x="3061" y="1934"/>
                  </a:cubicBezTo>
                  <a:cubicBezTo>
                    <a:pt x="2903" y="2005"/>
                    <a:pt x="2621" y="2113"/>
                    <a:pt x="2180" y="2216"/>
                  </a:cubicBezTo>
                  <a:cubicBezTo>
                    <a:pt x="2147" y="2222"/>
                    <a:pt x="2127" y="2255"/>
                    <a:pt x="2133" y="2288"/>
                  </a:cubicBezTo>
                  <a:cubicBezTo>
                    <a:pt x="2139" y="2317"/>
                    <a:pt x="2165" y="2336"/>
                    <a:pt x="2193" y="2336"/>
                  </a:cubicBezTo>
                  <a:cubicBezTo>
                    <a:pt x="2197" y="2336"/>
                    <a:pt x="2200" y="2336"/>
                    <a:pt x="2204" y="2336"/>
                  </a:cubicBezTo>
                  <a:lnTo>
                    <a:pt x="2915" y="2207"/>
                  </a:lnTo>
                  <a:cubicBezTo>
                    <a:pt x="2924" y="2206"/>
                    <a:pt x="2934" y="2205"/>
                    <a:pt x="2943" y="2205"/>
                  </a:cubicBezTo>
                  <a:cubicBezTo>
                    <a:pt x="2988" y="2205"/>
                    <a:pt x="3033" y="2222"/>
                    <a:pt x="3066" y="2253"/>
                  </a:cubicBezTo>
                  <a:cubicBezTo>
                    <a:pt x="3107" y="2292"/>
                    <a:pt x="3127" y="2346"/>
                    <a:pt x="3118" y="2406"/>
                  </a:cubicBezTo>
                  <a:cubicBezTo>
                    <a:pt x="3110" y="2475"/>
                    <a:pt x="3058" y="2536"/>
                    <a:pt x="2986" y="2563"/>
                  </a:cubicBezTo>
                  <a:cubicBezTo>
                    <a:pt x="2856" y="2610"/>
                    <a:pt x="2652" y="2683"/>
                    <a:pt x="2420" y="2757"/>
                  </a:cubicBezTo>
                  <a:cubicBezTo>
                    <a:pt x="2389" y="2766"/>
                    <a:pt x="2371" y="2801"/>
                    <a:pt x="2379" y="2831"/>
                  </a:cubicBezTo>
                  <a:cubicBezTo>
                    <a:pt x="2387" y="2858"/>
                    <a:pt x="2411" y="2877"/>
                    <a:pt x="2438" y="2877"/>
                  </a:cubicBezTo>
                  <a:cubicBezTo>
                    <a:pt x="2443" y="2877"/>
                    <a:pt x="2448" y="2876"/>
                    <a:pt x="2453" y="2875"/>
                  </a:cubicBezTo>
                  <a:lnTo>
                    <a:pt x="2774" y="2802"/>
                  </a:lnTo>
                  <a:cubicBezTo>
                    <a:pt x="2787" y="2799"/>
                    <a:pt x="2802" y="2797"/>
                    <a:pt x="2815" y="2791"/>
                  </a:cubicBezTo>
                  <a:cubicBezTo>
                    <a:pt x="2868" y="2791"/>
                    <a:pt x="2916" y="2818"/>
                    <a:pt x="2947" y="2866"/>
                  </a:cubicBezTo>
                  <a:cubicBezTo>
                    <a:pt x="2980" y="2916"/>
                    <a:pt x="2996" y="2999"/>
                    <a:pt x="2938" y="3072"/>
                  </a:cubicBezTo>
                  <a:cubicBezTo>
                    <a:pt x="2904" y="3118"/>
                    <a:pt x="2852" y="3152"/>
                    <a:pt x="2802" y="3182"/>
                  </a:cubicBezTo>
                  <a:cubicBezTo>
                    <a:pt x="2687" y="3250"/>
                    <a:pt x="2559" y="3308"/>
                    <a:pt x="2399" y="3364"/>
                  </a:cubicBezTo>
                  <a:cubicBezTo>
                    <a:pt x="2367" y="3377"/>
                    <a:pt x="2333" y="3390"/>
                    <a:pt x="2297" y="3404"/>
                  </a:cubicBezTo>
                  <a:cubicBezTo>
                    <a:pt x="2214" y="3437"/>
                    <a:pt x="2118" y="3475"/>
                    <a:pt x="2041" y="3481"/>
                  </a:cubicBezTo>
                  <a:cubicBezTo>
                    <a:pt x="1981" y="3487"/>
                    <a:pt x="1922" y="3523"/>
                    <a:pt x="1860" y="3596"/>
                  </a:cubicBezTo>
                  <a:cubicBezTo>
                    <a:pt x="1656" y="3836"/>
                    <a:pt x="1368" y="3966"/>
                    <a:pt x="1077" y="3966"/>
                  </a:cubicBezTo>
                  <a:cubicBezTo>
                    <a:pt x="951" y="3966"/>
                    <a:pt x="824" y="3942"/>
                    <a:pt x="704" y="3891"/>
                  </a:cubicBezTo>
                  <a:lnTo>
                    <a:pt x="683" y="3883"/>
                  </a:lnTo>
                  <a:cubicBezTo>
                    <a:pt x="679" y="3882"/>
                    <a:pt x="672" y="3880"/>
                    <a:pt x="667" y="3879"/>
                  </a:cubicBezTo>
                  <a:cubicBezTo>
                    <a:pt x="540" y="3864"/>
                    <a:pt x="433" y="3796"/>
                    <a:pt x="353" y="3677"/>
                  </a:cubicBezTo>
                  <a:cubicBezTo>
                    <a:pt x="134" y="3347"/>
                    <a:pt x="141" y="2677"/>
                    <a:pt x="273" y="2217"/>
                  </a:cubicBezTo>
                  <a:lnTo>
                    <a:pt x="818" y="329"/>
                  </a:lnTo>
                  <a:cubicBezTo>
                    <a:pt x="845" y="247"/>
                    <a:pt x="909" y="178"/>
                    <a:pt x="992" y="144"/>
                  </a:cubicBezTo>
                  <a:cubicBezTo>
                    <a:pt x="1028" y="130"/>
                    <a:pt x="1065" y="123"/>
                    <a:pt x="1103" y="123"/>
                  </a:cubicBezTo>
                  <a:close/>
                  <a:moveTo>
                    <a:pt x="1101" y="1"/>
                  </a:moveTo>
                  <a:cubicBezTo>
                    <a:pt x="1048" y="1"/>
                    <a:pt x="995" y="11"/>
                    <a:pt x="944" y="31"/>
                  </a:cubicBezTo>
                  <a:cubicBezTo>
                    <a:pt x="828" y="79"/>
                    <a:pt x="738" y="174"/>
                    <a:pt x="698" y="295"/>
                  </a:cubicBezTo>
                  <a:lnTo>
                    <a:pt x="152" y="2186"/>
                  </a:lnTo>
                  <a:cubicBezTo>
                    <a:pt x="14" y="2665"/>
                    <a:pt x="1" y="3375"/>
                    <a:pt x="248" y="3747"/>
                  </a:cubicBezTo>
                  <a:cubicBezTo>
                    <a:pt x="347" y="3895"/>
                    <a:pt x="481" y="3981"/>
                    <a:pt x="643" y="4003"/>
                  </a:cubicBezTo>
                  <a:lnTo>
                    <a:pt x="655" y="4008"/>
                  </a:lnTo>
                  <a:cubicBezTo>
                    <a:pt x="786" y="4063"/>
                    <a:pt x="925" y="4092"/>
                    <a:pt x="1059" y="4092"/>
                  </a:cubicBezTo>
                  <a:cubicBezTo>
                    <a:pt x="1064" y="4092"/>
                    <a:pt x="1069" y="4092"/>
                    <a:pt x="1073" y="4092"/>
                  </a:cubicBezTo>
                  <a:cubicBezTo>
                    <a:pt x="1399" y="4092"/>
                    <a:pt x="1721" y="3946"/>
                    <a:pt x="1949" y="3679"/>
                  </a:cubicBezTo>
                  <a:cubicBezTo>
                    <a:pt x="2004" y="3615"/>
                    <a:pt x="2036" y="3607"/>
                    <a:pt x="2047" y="3606"/>
                  </a:cubicBezTo>
                  <a:cubicBezTo>
                    <a:pt x="2144" y="3598"/>
                    <a:pt x="2247" y="3557"/>
                    <a:pt x="2340" y="3520"/>
                  </a:cubicBezTo>
                  <a:cubicBezTo>
                    <a:pt x="2373" y="3506"/>
                    <a:pt x="2406" y="3494"/>
                    <a:pt x="2436" y="3483"/>
                  </a:cubicBezTo>
                  <a:cubicBezTo>
                    <a:pt x="2604" y="3427"/>
                    <a:pt x="2742" y="3363"/>
                    <a:pt x="2861" y="3292"/>
                  </a:cubicBezTo>
                  <a:cubicBezTo>
                    <a:pt x="2919" y="3258"/>
                    <a:pt x="2985" y="3215"/>
                    <a:pt x="3033" y="3152"/>
                  </a:cubicBezTo>
                  <a:cubicBezTo>
                    <a:pt x="3111" y="3050"/>
                    <a:pt x="3117" y="2914"/>
                    <a:pt x="3047" y="2805"/>
                  </a:cubicBezTo>
                  <a:cubicBezTo>
                    <a:pt x="3020" y="2764"/>
                    <a:pt x="2985" y="2729"/>
                    <a:pt x="2944" y="2708"/>
                  </a:cubicBezTo>
                  <a:cubicBezTo>
                    <a:pt x="2974" y="2697"/>
                    <a:pt x="3003" y="2688"/>
                    <a:pt x="3028" y="2678"/>
                  </a:cubicBezTo>
                  <a:cubicBezTo>
                    <a:pt x="3143" y="2634"/>
                    <a:pt x="3223" y="2537"/>
                    <a:pt x="3237" y="2421"/>
                  </a:cubicBezTo>
                  <a:cubicBezTo>
                    <a:pt x="3250" y="2324"/>
                    <a:pt x="3218" y="2228"/>
                    <a:pt x="3148" y="2163"/>
                  </a:cubicBezTo>
                  <a:cubicBezTo>
                    <a:pt x="3109" y="2126"/>
                    <a:pt x="3061" y="2102"/>
                    <a:pt x="3009" y="2090"/>
                  </a:cubicBezTo>
                  <a:cubicBezTo>
                    <a:pt x="3047" y="2075"/>
                    <a:pt x="3080" y="2062"/>
                    <a:pt x="3110" y="2047"/>
                  </a:cubicBezTo>
                  <a:cubicBezTo>
                    <a:pt x="3253" y="1986"/>
                    <a:pt x="3329" y="1834"/>
                    <a:pt x="3297" y="1681"/>
                  </a:cubicBezTo>
                  <a:lnTo>
                    <a:pt x="3292" y="1652"/>
                  </a:lnTo>
                  <a:cubicBezTo>
                    <a:pt x="3274" y="1568"/>
                    <a:pt x="3225" y="1486"/>
                    <a:pt x="3156" y="1426"/>
                  </a:cubicBezTo>
                  <a:cubicBezTo>
                    <a:pt x="3122" y="1395"/>
                    <a:pt x="3085" y="1373"/>
                    <a:pt x="3047" y="1358"/>
                  </a:cubicBezTo>
                  <a:cubicBezTo>
                    <a:pt x="3140" y="1261"/>
                    <a:pt x="3183" y="1124"/>
                    <a:pt x="3155" y="982"/>
                  </a:cubicBezTo>
                  <a:cubicBezTo>
                    <a:pt x="3132" y="872"/>
                    <a:pt x="3068" y="776"/>
                    <a:pt x="2973" y="714"/>
                  </a:cubicBezTo>
                  <a:cubicBezTo>
                    <a:pt x="2903" y="668"/>
                    <a:pt x="2824" y="645"/>
                    <a:pt x="2743" y="645"/>
                  </a:cubicBezTo>
                  <a:cubicBezTo>
                    <a:pt x="2713" y="645"/>
                    <a:pt x="2684" y="648"/>
                    <a:pt x="2655" y="654"/>
                  </a:cubicBezTo>
                  <a:lnTo>
                    <a:pt x="1466" y="856"/>
                  </a:lnTo>
                  <a:lnTo>
                    <a:pt x="1471" y="395"/>
                  </a:lnTo>
                  <a:cubicBezTo>
                    <a:pt x="1488" y="242"/>
                    <a:pt x="1428" y="118"/>
                    <a:pt x="1305" y="52"/>
                  </a:cubicBezTo>
                  <a:cubicBezTo>
                    <a:pt x="1241" y="18"/>
                    <a:pt x="1171" y="1"/>
                    <a:pt x="1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6"/>
            <p:cNvSpPr/>
            <p:nvPr/>
          </p:nvSpPr>
          <p:spPr>
            <a:xfrm>
              <a:off x="648165" y="3775495"/>
              <a:ext cx="40029" cy="9487"/>
            </a:xfrm>
            <a:custGeom>
              <a:rect b="b" l="l" r="r" t="t"/>
              <a:pathLst>
                <a:path extrusionOk="0" h="269" w="1135">
                  <a:moveTo>
                    <a:pt x="0" y="269"/>
                  </a:moveTo>
                  <a:lnTo>
                    <a:pt x="1135"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6"/>
            <p:cNvSpPr/>
            <p:nvPr/>
          </p:nvSpPr>
          <p:spPr>
            <a:xfrm>
              <a:off x="645731" y="3773414"/>
              <a:ext cx="44790" cy="13754"/>
            </a:xfrm>
            <a:custGeom>
              <a:rect b="b" l="l" r="r" t="t"/>
              <a:pathLst>
                <a:path extrusionOk="0" h="390" w="1270">
                  <a:moveTo>
                    <a:pt x="1202" y="0"/>
                  </a:moveTo>
                  <a:cubicBezTo>
                    <a:pt x="1198" y="0"/>
                    <a:pt x="1193" y="1"/>
                    <a:pt x="1188" y="2"/>
                  </a:cubicBezTo>
                  <a:lnTo>
                    <a:pt x="54" y="269"/>
                  </a:lnTo>
                  <a:cubicBezTo>
                    <a:pt x="21" y="277"/>
                    <a:pt x="1" y="309"/>
                    <a:pt x="8" y="342"/>
                  </a:cubicBezTo>
                  <a:cubicBezTo>
                    <a:pt x="16" y="371"/>
                    <a:pt x="42" y="390"/>
                    <a:pt x="69" y="390"/>
                  </a:cubicBezTo>
                  <a:cubicBezTo>
                    <a:pt x="73" y="390"/>
                    <a:pt x="79" y="390"/>
                    <a:pt x="82" y="389"/>
                  </a:cubicBezTo>
                  <a:lnTo>
                    <a:pt x="1217" y="121"/>
                  </a:lnTo>
                  <a:cubicBezTo>
                    <a:pt x="1249" y="113"/>
                    <a:pt x="1270" y="80"/>
                    <a:pt x="1261" y="48"/>
                  </a:cubicBezTo>
                  <a:cubicBezTo>
                    <a:pt x="1255" y="19"/>
                    <a:pt x="1230" y="0"/>
                    <a:pt x="1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6"/>
            <p:cNvSpPr/>
            <p:nvPr/>
          </p:nvSpPr>
          <p:spPr>
            <a:xfrm>
              <a:off x="654019" y="3801169"/>
              <a:ext cx="30365" cy="7547"/>
            </a:xfrm>
            <a:custGeom>
              <a:rect b="b" l="l" r="r" t="t"/>
              <a:pathLst>
                <a:path extrusionOk="0" h="214" w="861">
                  <a:moveTo>
                    <a:pt x="0" y="214"/>
                  </a:moveTo>
                  <a:lnTo>
                    <a:pt x="86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6"/>
            <p:cNvSpPr/>
            <p:nvPr/>
          </p:nvSpPr>
          <p:spPr>
            <a:xfrm>
              <a:off x="651586" y="3799018"/>
              <a:ext cx="35162" cy="11885"/>
            </a:xfrm>
            <a:custGeom>
              <a:rect b="b" l="l" r="r" t="t"/>
              <a:pathLst>
                <a:path extrusionOk="0" h="337" w="997">
                  <a:moveTo>
                    <a:pt x="928" y="0"/>
                  </a:moveTo>
                  <a:cubicBezTo>
                    <a:pt x="923" y="0"/>
                    <a:pt x="919" y="1"/>
                    <a:pt x="914" y="2"/>
                  </a:cubicBezTo>
                  <a:lnTo>
                    <a:pt x="54" y="216"/>
                  </a:lnTo>
                  <a:cubicBezTo>
                    <a:pt x="21" y="224"/>
                    <a:pt x="1" y="256"/>
                    <a:pt x="10" y="290"/>
                  </a:cubicBezTo>
                  <a:cubicBezTo>
                    <a:pt x="16" y="317"/>
                    <a:pt x="40" y="337"/>
                    <a:pt x="69" y="337"/>
                  </a:cubicBezTo>
                  <a:cubicBezTo>
                    <a:pt x="75" y="337"/>
                    <a:pt x="78" y="337"/>
                    <a:pt x="83" y="336"/>
                  </a:cubicBezTo>
                  <a:lnTo>
                    <a:pt x="944" y="121"/>
                  </a:lnTo>
                  <a:cubicBezTo>
                    <a:pt x="976" y="114"/>
                    <a:pt x="996" y="80"/>
                    <a:pt x="989" y="48"/>
                  </a:cubicBezTo>
                  <a:cubicBezTo>
                    <a:pt x="981" y="20"/>
                    <a:pt x="956" y="0"/>
                    <a:pt x="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6"/>
            <p:cNvSpPr/>
            <p:nvPr/>
          </p:nvSpPr>
          <p:spPr>
            <a:xfrm>
              <a:off x="660332" y="3822224"/>
              <a:ext cx="23347" cy="6595"/>
            </a:xfrm>
            <a:custGeom>
              <a:rect b="b" l="l" r="r" t="t"/>
              <a:pathLst>
                <a:path extrusionOk="0" h="187" w="662">
                  <a:moveTo>
                    <a:pt x="1" y="186"/>
                  </a:moveTo>
                  <a:lnTo>
                    <a:pt x="661"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6"/>
            <p:cNvSpPr/>
            <p:nvPr/>
          </p:nvSpPr>
          <p:spPr>
            <a:xfrm>
              <a:off x="657934" y="3820037"/>
              <a:ext cx="28143" cy="10968"/>
            </a:xfrm>
            <a:custGeom>
              <a:rect b="b" l="l" r="r" t="t"/>
              <a:pathLst>
                <a:path extrusionOk="0" h="311" w="798">
                  <a:moveTo>
                    <a:pt x="729" y="0"/>
                  </a:moveTo>
                  <a:cubicBezTo>
                    <a:pt x="724" y="0"/>
                    <a:pt x="718" y="1"/>
                    <a:pt x="712" y="3"/>
                  </a:cubicBezTo>
                  <a:lnTo>
                    <a:pt x="52" y="191"/>
                  </a:lnTo>
                  <a:cubicBezTo>
                    <a:pt x="20" y="199"/>
                    <a:pt x="0" y="233"/>
                    <a:pt x="10" y="267"/>
                  </a:cubicBezTo>
                  <a:cubicBezTo>
                    <a:pt x="16" y="292"/>
                    <a:pt x="41" y="310"/>
                    <a:pt x="69" y="310"/>
                  </a:cubicBezTo>
                  <a:cubicBezTo>
                    <a:pt x="74" y="310"/>
                    <a:pt x="80" y="308"/>
                    <a:pt x="85" y="307"/>
                  </a:cubicBezTo>
                  <a:lnTo>
                    <a:pt x="746" y="121"/>
                  </a:lnTo>
                  <a:cubicBezTo>
                    <a:pt x="778" y="111"/>
                    <a:pt x="798" y="78"/>
                    <a:pt x="788" y="45"/>
                  </a:cubicBezTo>
                  <a:cubicBezTo>
                    <a:pt x="780" y="18"/>
                    <a:pt x="756" y="0"/>
                    <a:pt x="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6"/>
            <p:cNvSpPr/>
            <p:nvPr/>
          </p:nvSpPr>
          <p:spPr>
            <a:xfrm>
              <a:off x="625030" y="3757755"/>
              <a:ext cx="17634" cy="3950"/>
            </a:xfrm>
            <a:custGeom>
              <a:rect b="b" l="l" r="r" t="t"/>
              <a:pathLst>
                <a:path extrusionOk="0" h="112" w="500">
                  <a:moveTo>
                    <a:pt x="1" y="111"/>
                  </a:moveTo>
                  <a:lnTo>
                    <a:pt x="50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6"/>
            <p:cNvSpPr/>
            <p:nvPr/>
          </p:nvSpPr>
          <p:spPr>
            <a:xfrm>
              <a:off x="622667" y="3755569"/>
              <a:ext cx="22395" cy="8253"/>
            </a:xfrm>
            <a:custGeom>
              <a:rect b="b" l="l" r="r" t="t"/>
              <a:pathLst>
                <a:path extrusionOk="0" h="234" w="635">
                  <a:moveTo>
                    <a:pt x="568" y="1"/>
                  </a:moveTo>
                  <a:cubicBezTo>
                    <a:pt x="564" y="1"/>
                    <a:pt x="559" y="1"/>
                    <a:pt x="553" y="2"/>
                  </a:cubicBezTo>
                  <a:lnTo>
                    <a:pt x="55" y="113"/>
                  </a:lnTo>
                  <a:cubicBezTo>
                    <a:pt x="22" y="120"/>
                    <a:pt x="0" y="154"/>
                    <a:pt x="9" y="186"/>
                  </a:cubicBezTo>
                  <a:cubicBezTo>
                    <a:pt x="14" y="213"/>
                    <a:pt x="39" y="234"/>
                    <a:pt x="69" y="234"/>
                  </a:cubicBezTo>
                  <a:cubicBezTo>
                    <a:pt x="72" y="234"/>
                    <a:pt x="77" y="234"/>
                    <a:pt x="82" y="233"/>
                  </a:cubicBezTo>
                  <a:lnTo>
                    <a:pt x="581" y="122"/>
                  </a:lnTo>
                  <a:cubicBezTo>
                    <a:pt x="613" y="114"/>
                    <a:pt x="635" y="81"/>
                    <a:pt x="626" y="48"/>
                  </a:cubicBezTo>
                  <a:cubicBezTo>
                    <a:pt x="621" y="20"/>
                    <a:pt x="596" y="1"/>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6"/>
            <p:cNvSpPr/>
            <p:nvPr/>
          </p:nvSpPr>
          <p:spPr>
            <a:xfrm>
              <a:off x="383979" y="3681050"/>
              <a:ext cx="250893" cy="209877"/>
            </a:xfrm>
            <a:custGeom>
              <a:rect b="b" l="l" r="r" t="t"/>
              <a:pathLst>
                <a:path extrusionOk="0" h="5951" w="7114">
                  <a:moveTo>
                    <a:pt x="2848" y="0"/>
                  </a:moveTo>
                  <a:lnTo>
                    <a:pt x="0" y="1972"/>
                  </a:lnTo>
                  <a:lnTo>
                    <a:pt x="182" y="3351"/>
                  </a:lnTo>
                  <a:cubicBezTo>
                    <a:pt x="272" y="4817"/>
                    <a:pt x="1488" y="5950"/>
                    <a:pt x="2941" y="5950"/>
                  </a:cubicBezTo>
                  <a:cubicBezTo>
                    <a:pt x="2988" y="5950"/>
                    <a:pt x="3036" y="5949"/>
                    <a:pt x="3084" y="5947"/>
                  </a:cubicBezTo>
                  <a:cubicBezTo>
                    <a:pt x="3194" y="5940"/>
                    <a:pt x="3304" y="5934"/>
                    <a:pt x="3411" y="5928"/>
                  </a:cubicBezTo>
                  <a:lnTo>
                    <a:pt x="7076" y="5835"/>
                  </a:lnTo>
                  <a:cubicBezTo>
                    <a:pt x="7100" y="5834"/>
                    <a:pt x="7114" y="5806"/>
                    <a:pt x="7101" y="5785"/>
                  </a:cubicBezTo>
                  <a:cubicBezTo>
                    <a:pt x="6550" y="4807"/>
                    <a:pt x="5930" y="3706"/>
                    <a:pt x="6143" y="2601"/>
                  </a:cubicBezTo>
                  <a:lnTo>
                    <a:pt x="6054" y="2581"/>
                  </a:lnTo>
                  <a:lnTo>
                    <a:pt x="3527" y="2618"/>
                  </a:lnTo>
                  <a:lnTo>
                    <a:pt x="3527" y="2618"/>
                  </a:lnTo>
                  <a:lnTo>
                    <a:pt x="28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6"/>
            <p:cNvSpPr/>
            <p:nvPr/>
          </p:nvSpPr>
          <p:spPr>
            <a:xfrm>
              <a:off x="381581" y="3678969"/>
              <a:ext cx="255301" cy="214144"/>
            </a:xfrm>
            <a:custGeom>
              <a:rect b="b" l="l" r="r" t="t"/>
              <a:pathLst>
                <a:path extrusionOk="0" h="6072" w="7239">
                  <a:moveTo>
                    <a:pt x="2915" y="0"/>
                  </a:moveTo>
                  <a:cubicBezTo>
                    <a:pt x="2910" y="0"/>
                    <a:pt x="2904" y="1"/>
                    <a:pt x="2899" y="3"/>
                  </a:cubicBezTo>
                  <a:cubicBezTo>
                    <a:pt x="2867" y="10"/>
                    <a:pt x="2846" y="45"/>
                    <a:pt x="2855" y="78"/>
                  </a:cubicBezTo>
                  <a:lnTo>
                    <a:pt x="3516" y="2618"/>
                  </a:lnTo>
                  <a:lnTo>
                    <a:pt x="1761" y="2644"/>
                  </a:lnTo>
                  <a:cubicBezTo>
                    <a:pt x="1727" y="2644"/>
                    <a:pt x="1700" y="2672"/>
                    <a:pt x="1701" y="2706"/>
                  </a:cubicBezTo>
                  <a:cubicBezTo>
                    <a:pt x="1701" y="2741"/>
                    <a:pt x="1729" y="2762"/>
                    <a:pt x="1762" y="2768"/>
                  </a:cubicBezTo>
                  <a:lnTo>
                    <a:pt x="3598" y="2753"/>
                  </a:lnTo>
                  <a:cubicBezTo>
                    <a:pt x="3613" y="2753"/>
                    <a:pt x="3625" y="2748"/>
                    <a:pt x="3635" y="2741"/>
                  </a:cubicBezTo>
                  <a:lnTo>
                    <a:pt x="6115" y="2704"/>
                  </a:lnTo>
                  <a:lnTo>
                    <a:pt x="6141" y="2709"/>
                  </a:lnTo>
                  <a:cubicBezTo>
                    <a:pt x="5957" y="3802"/>
                    <a:pt x="6554" y="4879"/>
                    <a:pt x="7093" y="5835"/>
                  </a:cubicBezTo>
                  <a:lnTo>
                    <a:pt x="3477" y="5927"/>
                  </a:lnTo>
                  <a:cubicBezTo>
                    <a:pt x="3366" y="5934"/>
                    <a:pt x="3257" y="5939"/>
                    <a:pt x="3147" y="5945"/>
                  </a:cubicBezTo>
                  <a:cubicBezTo>
                    <a:pt x="3102" y="5947"/>
                    <a:pt x="3057" y="5948"/>
                    <a:pt x="3011" y="5948"/>
                  </a:cubicBezTo>
                  <a:cubicBezTo>
                    <a:pt x="1595" y="5948"/>
                    <a:pt x="399" y="4836"/>
                    <a:pt x="311" y="3407"/>
                  </a:cubicBezTo>
                  <a:lnTo>
                    <a:pt x="127" y="2024"/>
                  </a:lnTo>
                  <a:cubicBezTo>
                    <a:pt x="124" y="1993"/>
                    <a:pt x="97" y="1971"/>
                    <a:pt x="66" y="1971"/>
                  </a:cubicBezTo>
                  <a:cubicBezTo>
                    <a:pt x="64" y="1971"/>
                    <a:pt x="61" y="1971"/>
                    <a:pt x="59" y="1971"/>
                  </a:cubicBezTo>
                  <a:cubicBezTo>
                    <a:pt x="24" y="1976"/>
                    <a:pt x="1" y="2007"/>
                    <a:pt x="5" y="2041"/>
                  </a:cubicBezTo>
                  <a:lnTo>
                    <a:pt x="187" y="3420"/>
                  </a:lnTo>
                  <a:cubicBezTo>
                    <a:pt x="281" y="4908"/>
                    <a:pt x="1532" y="6072"/>
                    <a:pt x="3010" y="6072"/>
                  </a:cubicBezTo>
                  <a:cubicBezTo>
                    <a:pt x="3058" y="6072"/>
                    <a:pt x="3106" y="6071"/>
                    <a:pt x="3155" y="6068"/>
                  </a:cubicBezTo>
                  <a:cubicBezTo>
                    <a:pt x="3265" y="6062"/>
                    <a:pt x="3375" y="6056"/>
                    <a:pt x="3482" y="6050"/>
                  </a:cubicBezTo>
                  <a:lnTo>
                    <a:pt x="7144" y="5956"/>
                  </a:lnTo>
                  <a:cubicBezTo>
                    <a:pt x="7179" y="5954"/>
                    <a:pt x="7207" y="5936"/>
                    <a:pt x="7222" y="5907"/>
                  </a:cubicBezTo>
                  <a:cubicBezTo>
                    <a:pt x="7238" y="5879"/>
                    <a:pt x="7237" y="5844"/>
                    <a:pt x="7221" y="5814"/>
                  </a:cubicBezTo>
                  <a:cubicBezTo>
                    <a:pt x="6675" y="4849"/>
                    <a:pt x="6060" y="3755"/>
                    <a:pt x="6270" y="2673"/>
                  </a:cubicBezTo>
                  <a:cubicBezTo>
                    <a:pt x="6277" y="2641"/>
                    <a:pt x="6256" y="2610"/>
                    <a:pt x="6223" y="2602"/>
                  </a:cubicBezTo>
                  <a:lnTo>
                    <a:pt x="6134" y="2581"/>
                  </a:lnTo>
                  <a:cubicBezTo>
                    <a:pt x="6129" y="2580"/>
                    <a:pt x="6123" y="2580"/>
                    <a:pt x="6119" y="2580"/>
                  </a:cubicBezTo>
                  <a:lnTo>
                    <a:pt x="3641" y="2617"/>
                  </a:lnTo>
                  <a:lnTo>
                    <a:pt x="2974" y="46"/>
                  </a:lnTo>
                  <a:cubicBezTo>
                    <a:pt x="2967" y="19"/>
                    <a:pt x="2942" y="0"/>
                    <a:pt x="2915"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6"/>
            <p:cNvSpPr/>
            <p:nvPr/>
          </p:nvSpPr>
          <p:spPr>
            <a:xfrm>
              <a:off x="381581" y="3678969"/>
              <a:ext cx="255301" cy="214144"/>
            </a:xfrm>
            <a:custGeom>
              <a:rect b="b" l="l" r="r" t="t"/>
              <a:pathLst>
                <a:path extrusionOk="0" h="6072" w="7239">
                  <a:moveTo>
                    <a:pt x="2915" y="0"/>
                  </a:moveTo>
                  <a:cubicBezTo>
                    <a:pt x="2910" y="0"/>
                    <a:pt x="2904" y="1"/>
                    <a:pt x="2899" y="3"/>
                  </a:cubicBezTo>
                  <a:cubicBezTo>
                    <a:pt x="2867" y="10"/>
                    <a:pt x="2846" y="45"/>
                    <a:pt x="2855" y="78"/>
                  </a:cubicBezTo>
                  <a:lnTo>
                    <a:pt x="3516" y="2618"/>
                  </a:lnTo>
                  <a:lnTo>
                    <a:pt x="1761" y="2644"/>
                  </a:lnTo>
                  <a:cubicBezTo>
                    <a:pt x="1727" y="2644"/>
                    <a:pt x="1700" y="2672"/>
                    <a:pt x="1701" y="2706"/>
                  </a:cubicBezTo>
                  <a:cubicBezTo>
                    <a:pt x="1701" y="2741"/>
                    <a:pt x="1729" y="2762"/>
                    <a:pt x="1762" y="2768"/>
                  </a:cubicBezTo>
                  <a:lnTo>
                    <a:pt x="3598" y="2753"/>
                  </a:lnTo>
                  <a:cubicBezTo>
                    <a:pt x="3613" y="2753"/>
                    <a:pt x="3625" y="2748"/>
                    <a:pt x="3635" y="2741"/>
                  </a:cubicBezTo>
                  <a:lnTo>
                    <a:pt x="6115" y="2704"/>
                  </a:lnTo>
                  <a:lnTo>
                    <a:pt x="6141" y="2709"/>
                  </a:lnTo>
                  <a:cubicBezTo>
                    <a:pt x="5957" y="3802"/>
                    <a:pt x="6554" y="4879"/>
                    <a:pt x="7093" y="5835"/>
                  </a:cubicBezTo>
                  <a:lnTo>
                    <a:pt x="3477" y="5927"/>
                  </a:lnTo>
                  <a:cubicBezTo>
                    <a:pt x="3366" y="5934"/>
                    <a:pt x="3257" y="5939"/>
                    <a:pt x="3147" y="5945"/>
                  </a:cubicBezTo>
                  <a:cubicBezTo>
                    <a:pt x="3102" y="5947"/>
                    <a:pt x="3057" y="5948"/>
                    <a:pt x="3011" y="5948"/>
                  </a:cubicBezTo>
                  <a:cubicBezTo>
                    <a:pt x="1595" y="5948"/>
                    <a:pt x="399" y="4836"/>
                    <a:pt x="311" y="3407"/>
                  </a:cubicBezTo>
                  <a:lnTo>
                    <a:pt x="127" y="2024"/>
                  </a:lnTo>
                  <a:cubicBezTo>
                    <a:pt x="124" y="1993"/>
                    <a:pt x="97" y="1971"/>
                    <a:pt x="66" y="1971"/>
                  </a:cubicBezTo>
                  <a:cubicBezTo>
                    <a:pt x="64" y="1971"/>
                    <a:pt x="61" y="1971"/>
                    <a:pt x="59" y="1971"/>
                  </a:cubicBezTo>
                  <a:cubicBezTo>
                    <a:pt x="24" y="1976"/>
                    <a:pt x="1" y="2007"/>
                    <a:pt x="5" y="2041"/>
                  </a:cubicBezTo>
                  <a:lnTo>
                    <a:pt x="187" y="3420"/>
                  </a:lnTo>
                  <a:cubicBezTo>
                    <a:pt x="281" y="4908"/>
                    <a:pt x="1532" y="6072"/>
                    <a:pt x="3010" y="6072"/>
                  </a:cubicBezTo>
                  <a:cubicBezTo>
                    <a:pt x="3058" y="6072"/>
                    <a:pt x="3106" y="6071"/>
                    <a:pt x="3155" y="6068"/>
                  </a:cubicBezTo>
                  <a:cubicBezTo>
                    <a:pt x="3265" y="6062"/>
                    <a:pt x="3375" y="6056"/>
                    <a:pt x="3482" y="6050"/>
                  </a:cubicBezTo>
                  <a:lnTo>
                    <a:pt x="7144" y="5956"/>
                  </a:lnTo>
                  <a:cubicBezTo>
                    <a:pt x="7179" y="5954"/>
                    <a:pt x="7207" y="5936"/>
                    <a:pt x="7222" y="5907"/>
                  </a:cubicBezTo>
                  <a:cubicBezTo>
                    <a:pt x="7238" y="5879"/>
                    <a:pt x="7237" y="5844"/>
                    <a:pt x="7221" y="5814"/>
                  </a:cubicBezTo>
                  <a:cubicBezTo>
                    <a:pt x="6675" y="4849"/>
                    <a:pt x="6060" y="3755"/>
                    <a:pt x="6270" y="2673"/>
                  </a:cubicBezTo>
                  <a:cubicBezTo>
                    <a:pt x="6277" y="2641"/>
                    <a:pt x="6256" y="2610"/>
                    <a:pt x="6223" y="2602"/>
                  </a:cubicBezTo>
                  <a:lnTo>
                    <a:pt x="6134" y="2581"/>
                  </a:lnTo>
                  <a:cubicBezTo>
                    <a:pt x="6129" y="2580"/>
                    <a:pt x="6123" y="2580"/>
                    <a:pt x="6119" y="2580"/>
                  </a:cubicBezTo>
                  <a:lnTo>
                    <a:pt x="3641" y="2617"/>
                  </a:lnTo>
                  <a:lnTo>
                    <a:pt x="2974" y="46"/>
                  </a:lnTo>
                  <a:cubicBezTo>
                    <a:pt x="2967" y="19"/>
                    <a:pt x="2942" y="0"/>
                    <a:pt x="2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6"/>
            <p:cNvSpPr/>
            <p:nvPr/>
          </p:nvSpPr>
          <p:spPr>
            <a:xfrm>
              <a:off x="586871" y="3857067"/>
              <a:ext cx="16611" cy="15377"/>
            </a:xfrm>
            <a:custGeom>
              <a:rect b="b" l="l" r="r" t="t"/>
              <a:pathLst>
                <a:path extrusionOk="0" h="436" w="471">
                  <a:moveTo>
                    <a:pt x="223" y="124"/>
                  </a:moveTo>
                  <a:cubicBezTo>
                    <a:pt x="228" y="124"/>
                    <a:pt x="234" y="124"/>
                    <a:pt x="239" y="125"/>
                  </a:cubicBezTo>
                  <a:cubicBezTo>
                    <a:pt x="264" y="130"/>
                    <a:pt x="286" y="143"/>
                    <a:pt x="301" y="163"/>
                  </a:cubicBezTo>
                  <a:cubicBezTo>
                    <a:pt x="315" y="184"/>
                    <a:pt x="321" y="209"/>
                    <a:pt x="317" y="234"/>
                  </a:cubicBezTo>
                  <a:cubicBezTo>
                    <a:pt x="313" y="258"/>
                    <a:pt x="299" y="280"/>
                    <a:pt x="279" y="295"/>
                  </a:cubicBezTo>
                  <a:cubicBezTo>
                    <a:pt x="263" y="307"/>
                    <a:pt x="245" y="313"/>
                    <a:pt x="225" y="313"/>
                  </a:cubicBezTo>
                  <a:cubicBezTo>
                    <a:pt x="219" y="313"/>
                    <a:pt x="214" y="312"/>
                    <a:pt x="208" y="311"/>
                  </a:cubicBezTo>
                  <a:cubicBezTo>
                    <a:pt x="184" y="307"/>
                    <a:pt x="162" y="294"/>
                    <a:pt x="147" y="273"/>
                  </a:cubicBezTo>
                  <a:cubicBezTo>
                    <a:pt x="118" y="231"/>
                    <a:pt x="126" y="171"/>
                    <a:pt x="169" y="142"/>
                  </a:cubicBezTo>
                  <a:cubicBezTo>
                    <a:pt x="185" y="130"/>
                    <a:pt x="203" y="124"/>
                    <a:pt x="223" y="124"/>
                  </a:cubicBezTo>
                  <a:close/>
                  <a:moveTo>
                    <a:pt x="224" y="1"/>
                  </a:moveTo>
                  <a:cubicBezTo>
                    <a:pt x="179" y="1"/>
                    <a:pt x="135" y="15"/>
                    <a:pt x="97" y="42"/>
                  </a:cubicBezTo>
                  <a:cubicBezTo>
                    <a:pt x="51" y="76"/>
                    <a:pt x="20" y="126"/>
                    <a:pt x="10" y="183"/>
                  </a:cubicBezTo>
                  <a:cubicBezTo>
                    <a:pt x="0" y="241"/>
                    <a:pt x="14" y="297"/>
                    <a:pt x="48" y="345"/>
                  </a:cubicBezTo>
                  <a:cubicBezTo>
                    <a:pt x="82" y="392"/>
                    <a:pt x="132" y="423"/>
                    <a:pt x="189" y="432"/>
                  </a:cubicBezTo>
                  <a:cubicBezTo>
                    <a:pt x="201" y="435"/>
                    <a:pt x="212" y="435"/>
                    <a:pt x="225" y="435"/>
                  </a:cubicBezTo>
                  <a:cubicBezTo>
                    <a:pt x="270" y="435"/>
                    <a:pt x="313" y="421"/>
                    <a:pt x="351" y="394"/>
                  </a:cubicBezTo>
                  <a:cubicBezTo>
                    <a:pt x="447" y="324"/>
                    <a:pt x="471" y="187"/>
                    <a:pt x="400" y="91"/>
                  </a:cubicBezTo>
                  <a:cubicBezTo>
                    <a:pt x="365" y="45"/>
                    <a:pt x="315" y="13"/>
                    <a:pt x="259" y="4"/>
                  </a:cubicBezTo>
                  <a:cubicBezTo>
                    <a:pt x="247" y="2"/>
                    <a:pt x="236" y="1"/>
                    <a:pt x="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6"/>
            <p:cNvSpPr/>
            <p:nvPr/>
          </p:nvSpPr>
          <p:spPr>
            <a:xfrm>
              <a:off x="562395" y="3832945"/>
              <a:ext cx="26380" cy="56816"/>
            </a:xfrm>
            <a:custGeom>
              <a:rect b="b" l="l" r="r" t="t"/>
              <a:pathLst>
                <a:path extrusionOk="0" h="1611" w="748">
                  <a:moveTo>
                    <a:pt x="85" y="1"/>
                  </a:moveTo>
                  <a:cubicBezTo>
                    <a:pt x="52" y="1"/>
                    <a:pt x="24" y="26"/>
                    <a:pt x="22" y="59"/>
                  </a:cubicBezTo>
                  <a:cubicBezTo>
                    <a:pt x="20" y="82"/>
                    <a:pt x="1" y="652"/>
                    <a:pt x="627" y="1582"/>
                  </a:cubicBezTo>
                  <a:cubicBezTo>
                    <a:pt x="640" y="1602"/>
                    <a:pt x="659" y="1610"/>
                    <a:pt x="678" y="1610"/>
                  </a:cubicBezTo>
                  <a:cubicBezTo>
                    <a:pt x="691" y="1610"/>
                    <a:pt x="702" y="1608"/>
                    <a:pt x="713" y="1599"/>
                  </a:cubicBezTo>
                  <a:cubicBezTo>
                    <a:pt x="741" y="1581"/>
                    <a:pt x="747" y="1543"/>
                    <a:pt x="729" y="1514"/>
                  </a:cubicBezTo>
                  <a:cubicBezTo>
                    <a:pt x="128" y="620"/>
                    <a:pt x="144" y="70"/>
                    <a:pt x="144" y="65"/>
                  </a:cubicBezTo>
                  <a:cubicBezTo>
                    <a:pt x="145" y="30"/>
                    <a:pt x="120" y="2"/>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6"/>
            <p:cNvSpPr/>
            <p:nvPr/>
          </p:nvSpPr>
          <p:spPr>
            <a:xfrm>
              <a:off x="573787" y="4471067"/>
              <a:ext cx="106966" cy="21019"/>
            </a:xfrm>
            <a:custGeom>
              <a:rect b="b" l="l" r="r" t="t"/>
              <a:pathLst>
                <a:path extrusionOk="0" h="596" w="3033">
                  <a:moveTo>
                    <a:pt x="0" y="1"/>
                  </a:moveTo>
                  <a:lnTo>
                    <a:pt x="30" y="595"/>
                  </a:lnTo>
                  <a:lnTo>
                    <a:pt x="3033" y="593"/>
                  </a:lnTo>
                  <a:lnTo>
                    <a:pt x="3032" y="42"/>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6"/>
            <p:cNvSpPr/>
            <p:nvPr/>
          </p:nvSpPr>
          <p:spPr>
            <a:xfrm>
              <a:off x="571565" y="4468880"/>
              <a:ext cx="111375" cy="25357"/>
            </a:xfrm>
            <a:custGeom>
              <a:rect b="b" l="l" r="r" t="t"/>
              <a:pathLst>
                <a:path extrusionOk="0" h="719" w="3158">
                  <a:moveTo>
                    <a:pt x="129" y="125"/>
                  </a:moveTo>
                  <a:lnTo>
                    <a:pt x="3034" y="166"/>
                  </a:lnTo>
                  <a:lnTo>
                    <a:pt x="3035" y="593"/>
                  </a:lnTo>
                  <a:lnTo>
                    <a:pt x="152" y="597"/>
                  </a:lnTo>
                  <a:lnTo>
                    <a:pt x="129" y="125"/>
                  </a:lnTo>
                  <a:close/>
                  <a:moveTo>
                    <a:pt x="65" y="1"/>
                  </a:moveTo>
                  <a:cubicBezTo>
                    <a:pt x="48" y="6"/>
                    <a:pt x="32" y="9"/>
                    <a:pt x="20" y="21"/>
                  </a:cubicBezTo>
                  <a:cubicBezTo>
                    <a:pt x="8" y="32"/>
                    <a:pt x="0" y="49"/>
                    <a:pt x="3" y="66"/>
                  </a:cubicBezTo>
                  <a:lnTo>
                    <a:pt x="32" y="662"/>
                  </a:lnTo>
                  <a:cubicBezTo>
                    <a:pt x="34" y="693"/>
                    <a:pt x="59" y="718"/>
                    <a:pt x="91" y="718"/>
                  </a:cubicBezTo>
                  <a:cubicBezTo>
                    <a:pt x="92" y="718"/>
                    <a:pt x="94" y="718"/>
                    <a:pt x="95" y="718"/>
                  </a:cubicBezTo>
                  <a:lnTo>
                    <a:pt x="3097" y="716"/>
                  </a:lnTo>
                  <a:cubicBezTo>
                    <a:pt x="3113" y="716"/>
                    <a:pt x="3130" y="709"/>
                    <a:pt x="3140" y="698"/>
                  </a:cubicBezTo>
                  <a:cubicBezTo>
                    <a:pt x="3151" y="686"/>
                    <a:pt x="3158" y="670"/>
                    <a:pt x="3158" y="654"/>
                  </a:cubicBezTo>
                  <a:lnTo>
                    <a:pt x="3157" y="104"/>
                  </a:lnTo>
                  <a:cubicBezTo>
                    <a:pt x="3156" y="71"/>
                    <a:pt x="3130" y="43"/>
                    <a:pt x="3096" y="43"/>
                  </a:cubicBezTo>
                  <a:lnTo>
                    <a:pt x="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6"/>
            <p:cNvSpPr/>
            <p:nvPr/>
          </p:nvSpPr>
          <p:spPr>
            <a:xfrm>
              <a:off x="567121" y="4489758"/>
              <a:ext cx="251528" cy="96174"/>
            </a:xfrm>
            <a:custGeom>
              <a:rect b="b" l="l" r="r" t="t"/>
              <a:pathLst>
                <a:path extrusionOk="0" h="2727" w="7132">
                  <a:moveTo>
                    <a:pt x="3419" y="0"/>
                  </a:moveTo>
                  <a:lnTo>
                    <a:pt x="125" y="7"/>
                  </a:lnTo>
                  <a:lnTo>
                    <a:pt x="0" y="2712"/>
                  </a:lnTo>
                  <a:lnTo>
                    <a:pt x="7130" y="2726"/>
                  </a:lnTo>
                  <a:cubicBezTo>
                    <a:pt x="7131" y="2244"/>
                    <a:pt x="6798" y="1803"/>
                    <a:pt x="6269" y="1587"/>
                  </a:cubicBezTo>
                  <a:lnTo>
                    <a:pt x="3419" y="423"/>
                  </a:lnTo>
                  <a:lnTo>
                    <a:pt x="3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6"/>
            <p:cNvSpPr/>
            <p:nvPr/>
          </p:nvSpPr>
          <p:spPr>
            <a:xfrm>
              <a:off x="564899" y="4487607"/>
              <a:ext cx="255936" cy="100442"/>
            </a:xfrm>
            <a:custGeom>
              <a:rect b="b" l="l" r="r" t="t"/>
              <a:pathLst>
                <a:path extrusionOk="0" h="2848" w="7257">
                  <a:moveTo>
                    <a:pt x="3419" y="122"/>
                  </a:moveTo>
                  <a:lnTo>
                    <a:pt x="3419" y="484"/>
                  </a:lnTo>
                  <a:cubicBezTo>
                    <a:pt x="3419" y="510"/>
                    <a:pt x="3433" y="532"/>
                    <a:pt x="3457" y="541"/>
                  </a:cubicBezTo>
                  <a:lnTo>
                    <a:pt x="6306" y="1706"/>
                  </a:lnTo>
                  <a:cubicBezTo>
                    <a:pt x="6793" y="1903"/>
                    <a:pt x="7103" y="2290"/>
                    <a:pt x="7128" y="2725"/>
                  </a:cubicBezTo>
                  <a:lnTo>
                    <a:pt x="125" y="2712"/>
                  </a:lnTo>
                  <a:lnTo>
                    <a:pt x="245" y="130"/>
                  </a:lnTo>
                  <a:lnTo>
                    <a:pt x="3419" y="122"/>
                  </a:lnTo>
                  <a:close/>
                  <a:moveTo>
                    <a:pt x="3482" y="0"/>
                  </a:moveTo>
                  <a:lnTo>
                    <a:pt x="187" y="7"/>
                  </a:lnTo>
                  <a:cubicBezTo>
                    <a:pt x="155" y="7"/>
                    <a:pt x="128" y="33"/>
                    <a:pt x="126" y="66"/>
                  </a:cubicBezTo>
                  <a:lnTo>
                    <a:pt x="1" y="2771"/>
                  </a:lnTo>
                  <a:cubicBezTo>
                    <a:pt x="0" y="2787"/>
                    <a:pt x="7" y="2803"/>
                    <a:pt x="18" y="2815"/>
                  </a:cubicBezTo>
                  <a:cubicBezTo>
                    <a:pt x="30" y="2827"/>
                    <a:pt x="46" y="2834"/>
                    <a:pt x="62" y="2834"/>
                  </a:cubicBezTo>
                  <a:lnTo>
                    <a:pt x="7192" y="2848"/>
                  </a:lnTo>
                  <a:cubicBezTo>
                    <a:pt x="7208" y="2848"/>
                    <a:pt x="7224" y="2841"/>
                    <a:pt x="7237" y="2832"/>
                  </a:cubicBezTo>
                  <a:cubicBezTo>
                    <a:pt x="7248" y="2820"/>
                    <a:pt x="7255" y="2804"/>
                    <a:pt x="7255" y="2788"/>
                  </a:cubicBezTo>
                  <a:cubicBezTo>
                    <a:pt x="7256" y="2277"/>
                    <a:pt x="6911" y="1819"/>
                    <a:pt x="6355" y="1593"/>
                  </a:cubicBezTo>
                  <a:lnTo>
                    <a:pt x="3544" y="443"/>
                  </a:lnTo>
                  <a:lnTo>
                    <a:pt x="3544" y="61"/>
                  </a:lnTo>
                  <a:cubicBezTo>
                    <a:pt x="3544" y="45"/>
                    <a:pt x="3538" y="29"/>
                    <a:pt x="3525" y="18"/>
                  </a:cubicBezTo>
                  <a:cubicBezTo>
                    <a:pt x="3513" y="7"/>
                    <a:pt x="3498" y="0"/>
                    <a:pt x="3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6"/>
            <p:cNvSpPr/>
            <p:nvPr/>
          </p:nvSpPr>
          <p:spPr>
            <a:xfrm>
              <a:off x="698032" y="4482705"/>
              <a:ext cx="24335" cy="32481"/>
            </a:xfrm>
            <a:custGeom>
              <a:rect b="b" l="l" r="r" t="t"/>
              <a:pathLst>
                <a:path extrusionOk="0" h="921" w="690">
                  <a:moveTo>
                    <a:pt x="345" y="123"/>
                  </a:moveTo>
                  <a:cubicBezTo>
                    <a:pt x="460" y="123"/>
                    <a:pt x="557" y="193"/>
                    <a:pt x="562" y="282"/>
                  </a:cubicBezTo>
                  <a:cubicBezTo>
                    <a:pt x="567" y="369"/>
                    <a:pt x="505" y="671"/>
                    <a:pt x="412" y="772"/>
                  </a:cubicBezTo>
                  <a:cubicBezTo>
                    <a:pt x="399" y="787"/>
                    <a:pt x="385" y="797"/>
                    <a:pt x="375" y="797"/>
                  </a:cubicBezTo>
                  <a:lnTo>
                    <a:pt x="374" y="797"/>
                  </a:lnTo>
                  <a:cubicBezTo>
                    <a:pt x="290" y="797"/>
                    <a:pt x="136" y="438"/>
                    <a:pt x="128" y="296"/>
                  </a:cubicBezTo>
                  <a:cubicBezTo>
                    <a:pt x="125" y="250"/>
                    <a:pt x="147" y="215"/>
                    <a:pt x="166" y="195"/>
                  </a:cubicBezTo>
                  <a:cubicBezTo>
                    <a:pt x="204" y="151"/>
                    <a:pt x="265" y="125"/>
                    <a:pt x="334" y="123"/>
                  </a:cubicBezTo>
                  <a:close/>
                  <a:moveTo>
                    <a:pt x="337" y="0"/>
                  </a:moveTo>
                  <a:cubicBezTo>
                    <a:pt x="334" y="0"/>
                    <a:pt x="332" y="0"/>
                    <a:pt x="329" y="0"/>
                  </a:cubicBezTo>
                  <a:cubicBezTo>
                    <a:pt x="228" y="5"/>
                    <a:pt x="136" y="46"/>
                    <a:pt x="75" y="112"/>
                  </a:cubicBezTo>
                  <a:cubicBezTo>
                    <a:pt x="25" y="167"/>
                    <a:pt x="0" y="233"/>
                    <a:pt x="4" y="302"/>
                  </a:cubicBezTo>
                  <a:cubicBezTo>
                    <a:pt x="10" y="405"/>
                    <a:pt x="155" y="919"/>
                    <a:pt x="373" y="921"/>
                  </a:cubicBezTo>
                  <a:lnTo>
                    <a:pt x="378" y="921"/>
                  </a:lnTo>
                  <a:cubicBezTo>
                    <a:pt x="423" y="918"/>
                    <a:pt x="464" y="896"/>
                    <a:pt x="502" y="856"/>
                  </a:cubicBezTo>
                  <a:cubicBezTo>
                    <a:pt x="625" y="720"/>
                    <a:pt x="689" y="381"/>
                    <a:pt x="684" y="275"/>
                  </a:cubicBezTo>
                  <a:cubicBezTo>
                    <a:pt x="674" y="119"/>
                    <a:pt x="519" y="0"/>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6"/>
            <p:cNvSpPr/>
            <p:nvPr/>
          </p:nvSpPr>
          <p:spPr>
            <a:xfrm>
              <a:off x="710940" y="4493214"/>
              <a:ext cx="35938" cy="24511"/>
            </a:xfrm>
            <a:custGeom>
              <a:rect b="b" l="l" r="r" t="t"/>
              <a:pathLst>
                <a:path extrusionOk="0" h="695" w="1019">
                  <a:moveTo>
                    <a:pt x="670" y="125"/>
                  </a:moveTo>
                  <a:cubicBezTo>
                    <a:pt x="743" y="125"/>
                    <a:pt x="814" y="153"/>
                    <a:pt x="856" y="205"/>
                  </a:cubicBezTo>
                  <a:cubicBezTo>
                    <a:pt x="883" y="239"/>
                    <a:pt x="893" y="278"/>
                    <a:pt x="884" y="316"/>
                  </a:cubicBezTo>
                  <a:cubicBezTo>
                    <a:pt x="874" y="360"/>
                    <a:pt x="840" y="401"/>
                    <a:pt x="792" y="427"/>
                  </a:cubicBezTo>
                  <a:cubicBezTo>
                    <a:pt x="670" y="490"/>
                    <a:pt x="346" y="574"/>
                    <a:pt x="198" y="574"/>
                  </a:cubicBezTo>
                  <a:cubicBezTo>
                    <a:pt x="164" y="574"/>
                    <a:pt x="139" y="570"/>
                    <a:pt x="129" y="560"/>
                  </a:cubicBezTo>
                  <a:cubicBezTo>
                    <a:pt x="120" y="496"/>
                    <a:pt x="400" y="229"/>
                    <a:pt x="546" y="153"/>
                  </a:cubicBezTo>
                  <a:cubicBezTo>
                    <a:pt x="583" y="135"/>
                    <a:pt x="624" y="125"/>
                    <a:pt x="670" y="125"/>
                  </a:cubicBezTo>
                  <a:close/>
                  <a:moveTo>
                    <a:pt x="668" y="1"/>
                  </a:moveTo>
                  <a:cubicBezTo>
                    <a:pt x="607" y="1"/>
                    <a:pt x="545" y="15"/>
                    <a:pt x="489" y="45"/>
                  </a:cubicBezTo>
                  <a:cubicBezTo>
                    <a:pt x="383" y="101"/>
                    <a:pt x="47" y="360"/>
                    <a:pt x="11" y="532"/>
                  </a:cubicBezTo>
                  <a:cubicBezTo>
                    <a:pt x="0" y="583"/>
                    <a:pt x="17" y="617"/>
                    <a:pt x="33" y="637"/>
                  </a:cubicBezTo>
                  <a:cubicBezTo>
                    <a:pt x="66" y="678"/>
                    <a:pt x="128" y="695"/>
                    <a:pt x="206" y="695"/>
                  </a:cubicBezTo>
                  <a:cubicBezTo>
                    <a:pt x="208" y="695"/>
                    <a:pt x="211" y="695"/>
                    <a:pt x="213" y="695"/>
                  </a:cubicBezTo>
                  <a:cubicBezTo>
                    <a:pt x="440" y="695"/>
                    <a:pt x="784" y="567"/>
                    <a:pt x="848" y="534"/>
                  </a:cubicBezTo>
                  <a:cubicBezTo>
                    <a:pt x="930" y="491"/>
                    <a:pt x="985" y="421"/>
                    <a:pt x="1002" y="341"/>
                  </a:cubicBezTo>
                  <a:cubicBezTo>
                    <a:pt x="1019" y="267"/>
                    <a:pt x="1000" y="191"/>
                    <a:pt x="951" y="129"/>
                  </a:cubicBezTo>
                  <a:cubicBezTo>
                    <a:pt x="885" y="46"/>
                    <a:pt x="778"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6"/>
            <p:cNvSpPr/>
            <p:nvPr/>
          </p:nvSpPr>
          <p:spPr>
            <a:xfrm>
              <a:off x="693871" y="4515574"/>
              <a:ext cx="17069" cy="16188"/>
            </a:xfrm>
            <a:custGeom>
              <a:rect b="b" l="l" r="r" t="t"/>
              <a:pathLst>
                <a:path extrusionOk="0" h="459" w="484">
                  <a:moveTo>
                    <a:pt x="483" y="1"/>
                  </a:moveTo>
                  <a:lnTo>
                    <a:pt x="1" y="458"/>
                  </a:lnTo>
                </a:path>
              </a:pathLst>
            </a:custGeom>
            <a:solidFill>
              <a:srgbClr val="7D1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6"/>
            <p:cNvSpPr/>
            <p:nvPr/>
          </p:nvSpPr>
          <p:spPr>
            <a:xfrm>
              <a:off x="691473" y="4513422"/>
              <a:ext cx="21831" cy="20561"/>
            </a:xfrm>
            <a:custGeom>
              <a:rect b="b" l="l" r="r" t="t"/>
              <a:pathLst>
                <a:path extrusionOk="0" h="583" w="619">
                  <a:moveTo>
                    <a:pt x="550" y="0"/>
                  </a:moveTo>
                  <a:cubicBezTo>
                    <a:pt x="535" y="0"/>
                    <a:pt x="520" y="6"/>
                    <a:pt x="509" y="17"/>
                  </a:cubicBezTo>
                  <a:lnTo>
                    <a:pt x="26" y="476"/>
                  </a:lnTo>
                  <a:cubicBezTo>
                    <a:pt x="1" y="499"/>
                    <a:pt x="0" y="539"/>
                    <a:pt x="23" y="563"/>
                  </a:cubicBezTo>
                  <a:cubicBezTo>
                    <a:pt x="37" y="575"/>
                    <a:pt x="52" y="582"/>
                    <a:pt x="69" y="582"/>
                  </a:cubicBezTo>
                  <a:cubicBezTo>
                    <a:pt x="83" y="582"/>
                    <a:pt x="98" y="577"/>
                    <a:pt x="110" y="566"/>
                  </a:cubicBezTo>
                  <a:lnTo>
                    <a:pt x="593" y="106"/>
                  </a:lnTo>
                  <a:cubicBezTo>
                    <a:pt x="618" y="84"/>
                    <a:pt x="619" y="44"/>
                    <a:pt x="596" y="19"/>
                  </a:cubicBezTo>
                  <a:cubicBezTo>
                    <a:pt x="583" y="7"/>
                    <a:pt x="567" y="0"/>
                    <a:pt x="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6"/>
            <p:cNvSpPr/>
            <p:nvPr/>
          </p:nvSpPr>
          <p:spPr>
            <a:xfrm>
              <a:off x="684701" y="4511906"/>
              <a:ext cx="17034" cy="16223"/>
            </a:xfrm>
            <a:custGeom>
              <a:rect b="b" l="l" r="r" t="t"/>
              <a:pathLst>
                <a:path extrusionOk="0" h="460" w="483">
                  <a:moveTo>
                    <a:pt x="482" y="0"/>
                  </a:moveTo>
                  <a:lnTo>
                    <a:pt x="1" y="459"/>
                  </a:lnTo>
                </a:path>
              </a:pathLst>
            </a:custGeom>
            <a:solidFill>
              <a:srgbClr val="7D1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6"/>
            <p:cNvSpPr/>
            <p:nvPr/>
          </p:nvSpPr>
          <p:spPr>
            <a:xfrm>
              <a:off x="682303" y="4509719"/>
              <a:ext cx="21831" cy="20526"/>
            </a:xfrm>
            <a:custGeom>
              <a:rect b="b" l="l" r="r" t="t"/>
              <a:pathLst>
                <a:path extrusionOk="0" h="582" w="619">
                  <a:moveTo>
                    <a:pt x="551" y="0"/>
                  </a:moveTo>
                  <a:cubicBezTo>
                    <a:pt x="536" y="0"/>
                    <a:pt x="520" y="6"/>
                    <a:pt x="509" y="17"/>
                  </a:cubicBezTo>
                  <a:lnTo>
                    <a:pt x="27" y="477"/>
                  </a:lnTo>
                  <a:cubicBezTo>
                    <a:pt x="3" y="499"/>
                    <a:pt x="0" y="538"/>
                    <a:pt x="24" y="563"/>
                  </a:cubicBezTo>
                  <a:cubicBezTo>
                    <a:pt x="36" y="575"/>
                    <a:pt x="53" y="582"/>
                    <a:pt x="69" y="582"/>
                  </a:cubicBezTo>
                  <a:cubicBezTo>
                    <a:pt x="84" y="582"/>
                    <a:pt x="98" y="577"/>
                    <a:pt x="111" y="566"/>
                  </a:cubicBezTo>
                  <a:lnTo>
                    <a:pt x="593" y="107"/>
                  </a:lnTo>
                  <a:cubicBezTo>
                    <a:pt x="618" y="84"/>
                    <a:pt x="619" y="44"/>
                    <a:pt x="596" y="20"/>
                  </a:cubicBezTo>
                  <a:cubicBezTo>
                    <a:pt x="584" y="7"/>
                    <a:pt x="567"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6"/>
            <p:cNvSpPr/>
            <p:nvPr/>
          </p:nvSpPr>
          <p:spPr>
            <a:xfrm>
              <a:off x="703111" y="4520123"/>
              <a:ext cx="17069" cy="16188"/>
            </a:xfrm>
            <a:custGeom>
              <a:rect b="b" l="l" r="r" t="t"/>
              <a:pathLst>
                <a:path extrusionOk="0" h="459" w="484">
                  <a:moveTo>
                    <a:pt x="483" y="0"/>
                  </a:moveTo>
                  <a:lnTo>
                    <a:pt x="1" y="459"/>
                  </a:lnTo>
                </a:path>
              </a:pathLst>
            </a:custGeom>
            <a:solidFill>
              <a:srgbClr val="7D1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6"/>
            <p:cNvSpPr/>
            <p:nvPr/>
          </p:nvSpPr>
          <p:spPr>
            <a:xfrm>
              <a:off x="700713" y="4517936"/>
              <a:ext cx="21831" cy="20526"/>
            </a:xfrm>
            <a:custGeom>
              <a:rect b="b" l="l" r="r" t="t"/>
              <a:pathLst>
                <a:path extrusionOk="0" h="582" w="619">
                  <a:moveTo>
                    <a:pt x="550" y="0"/>
                  </a:moveTo>
                  <a:cubicBezTo>
                    <a:pt x="535" y="0"/>
                    <a:pt x="520" y="5"/>
                    <a:pt x="509" y="16"/>
                  </a:cubicBezTo>
                  <a:lnTo>
                    <a:pt x="26" y="476"/>
                  </a:lnTo>
                  <a:cubicBezTo>
                    <a:pt x="2" y="499"/>
                    <a:pt x="0" y="538"/>
                    <a:pt x="24" y="563"/>
                  </a:cubicBezTo>
                  <a:cubicBezTo>
                    <a:pt x="36" y="576"/>
                    <a:pt x="52" y="582"/>
                    <a:pt x="69" y="582"/>
                  </a:cubicBezTo>
                  <a:cubicBezTo>
                    <a:pt x="84" y="582"/>
                    <a:pt x="98" y="576"/>
                    <a:pt x="111" y="565"/>
                  </a:cubicBezTo>
                  <a:lnTo>
                    <a:pt x="592" y="107"/>
                  </a:lnTo>
                  <a:cubicBezTo>
                    <a:pt x="617" y="83"/>
                    <a:pt x="619" y="44"/>
                    <a:pt x="596" y="20"/>
                  </a:cubicBezTo>
                  <a:cubicBezTo>
                    <a:pt x="584" y="7"/>
                    <a:pt x="567" y="0"/>
                    <a:pt x="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6"/>
            <p:cNvSpPr/>
            <p:nvPr/>
          </p:nvSpPr>
          <p:spPr>
            <a:xfrm>
              <a:off x="567051" y="4585508"/>
              <a:ext cx="251669" cy="17881"/>
            </a:xfrm>
            <a:custGeom>
              <a:rect b="b" l="l" r="r" t="t"/>
              <a:pathLst>
                <a:path extrusionOk="0" h="507" w="7136">
                  <a:moveTo>
                    <a:pt x="0" y="0"/>
                  </a:moveTo>
                  <a:lnTo>
                    <a:pt x="0" y="498"/>
                  </a:lnTo>
                  <a:lnTo>
                    <a:pt x="7135" y="507"/>
                  </a:lnTo>
                  <a:lnTo>
                    <a:pt x="7135" y="1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6"/>
            <p:cNvSpPr/>
            <p:nvPr/>
          </p:nvSpPr>
          <p:spPr>
            <a:xfrm>
              <a:off x="564899" y="4583392"/>
              <a:ext cx="255972" cy="22183"/>
            </a:xfrm>
            <a:custGeom>
              <a:rect b="b" l="l" r="r" t="t"/>
              <a:pathLst>
                <a:path extrusionOk="0" h="629" w="7258">
                  <a:moveTo>
                    <a:pt x="122" y="122"/>
                  </a:moveTo>
                  <a:lnTo>
                    <a:pt x="7133" y="132"/>
                  </a:lnTo>
                  <a:lnTo>
                    <a:pt x="7133" y="507"/>
                  </a:lnTo>
                  <a:lnTo>
                    <a:pt x="122" y="497"/>
                  </a:lnTo>
                  <a:lnTo>
                    <a:pt x="122" y="122"/>
                  </a:lnTo>
                  <a:close/>
                  <a:moveTo>
                    <a:pt x="61" y="0"/>
                  </a:moveTo>
                  <a:cubicBezTo>
                    <a:pt x="45" y="0"/>
                    <a:pt x="29" y="7"/>
                    <a:pt x="18" y="18"/>
                  </a:cubicBezTo>
                  <a:cubicBezTo>
                    <a:pt x="7" y="30"/>
                    <a:pt x="0" y="45"/>
                    <a:pt x="0" y="61"/>
                  </a:cubicBezTo>
                  <a:lnTo>
                    <a:pt x="0" y="558"/>
                  </a:lnTo>
                  <a:cubicBezTo>
                    <a:pt x="0" y="593"/>
                    <a:pt x="28" y="620"/>
                    <a:pt x="61" y="620"/>
                  </a:cubicBezTo>
                  <a:lnTo>
                    <a:pt x="7196" y="629"/>
                  </a:lnTo>
                  <a:cubicBezTo>
                    <a:pt x="7213" y="629"/>
                    <a:pt x="7228" y="622"/>
                    <a:pt x="7240" y="611"/>
                  </a:cubicBezTo>
                  <a:cubicBezTo>
                    <a:pt x="7251" y="599"/>
                    <a:pt x="7257" y="584"/>
                    <a:pt x="7257" y="568"/>
                  </a:cubicBezTo>
                  <a:lnTo>
                    <a:pt x="7257" y="71"/>
                  </a:lnTo>
                  <a:cubicBezTo>
                    <a:pt x="7257" y="36"/>
                    <a:pt x="7230" y="9"/>
                    <a:pt x="7196" y="9"/>
                  </a:cubicBezTo>
                  <a:lnTo>
                    <a:pt x="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6"/>
            <p:cNvSpPr/>
            <p:nvPr/>
          </p:nvSpPr>
          <p:spPr>
            <a:xfrm>
              <a:off x="375727" y="4496106"/>
              <a:ext cx="109964" cy="62000"/>
            </a:xfrm>
            <a:custGeom>
              <a:rect b="b" l="l" r="r" t="t"/>
              <a:pathLst>
                <a:path extrusionOk="0" h="1758" w="3118">
                  <a:moveTo>
                    <a:pt x="1" y="1"/>
                  </a:moveTo>
                  <a:lnTo>
                    <a:pt x="1" y="1757"/>
                  </a:lnTo>
                  <a:lnTo>
                    <a:pt x="3118" y="1757"/>
                  </a:lnTo>
                  <a:lnTo>
                    <a:pt x="31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6"/>
            <p:cNvSpPr/>
            <p:nvPr/>
          </p:nvSpPr>
          <p:spPr>
            <a:xfrm>
              <a:off x="373540" y="4493955"/>
              <a:ext cx="114267" cy="66303"/>
            </a:xfrm>
            <a:custGeom>
              <a:rect b="b" l="l" r="r" t="t"/>
              <a:pathLst>
                <a:path extrusionOk="0" h="1880" w="3240">
                  <a:moveTo>
                    <a:pt x="3118" y="124"/>
                  </a:moveTo>
                  <a:lnTo>
                    <a:pt x="3118" y="1757"/>
                  </a:lnTo>
                  <a:lnTo>
                    <a:pt x="124" y="1757"/>
                  </a:lnTo>
                  <a:lnTo>
                    <a:pt x="124" y="124"/>
                  </a:lnTo>
                  <a:close/>
                  <a:moveTo>
                    <a:pt x="63" y="1"/>
                  </a:moveTo>
                  <a:cubicBezTo>
                    <a:pt x="28" y="1"/>
                    <a:pt x="1" y="28"/>
                    <a:pt x="1" y="62"/>
                  </a:cubicBezTo>
                  <a:lnTo>
                    <a:pt x="1" y="1819"/>
                  </a:lnTo>
                  <a:cubicBezTo>
                    <a:pt x="1" y="1853"/>
                    <a:pt x="28" y="1880"/>
                    <a:pt x="63" y="1880"/>
                  </a:cubicBezTo>
                  <a:lnTo>
                    <a:pt x="3179" y="1880"/>
                  </a:lnTo>
                  <a:cubicBezTo>
                    <a:pt x="3212" y="1880"/>
                    <a:pt x="3240" y="1853"/>
                    <a:pt x="3240" y="1819"/>
                  </a:cubicBezTo>
                  <a:lnTo>
                    <a:pt x="3240" y="62"/>
                  </a:lnTo>
                  <a:cubicBezTo>
                    <a:pt x="3240" y="28"/>
                    <a:pt x="3212" y="1"/>
                    <a:pt x="3179"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6"/>
            <p:cNvSpPr/>
            <p:nvPr/>
          </p:nvSpPr>
          <p:spPr>
            <a:xfrm>
              <a:off x="374704" y="4495119"/>
              <a:ext cx="111939" cy="64011"/>
            </a:xfrm>
            <a:custGeom>
              <a:rect b="b" l="l" r="r" t="t"/>
              <a:pathLst>
                <a:path extrusionOk="0" h="1815" w="3174">
                  <a:moveTo>
                    <a:pt x="3117" y="58"/>
                  </a:moveTo>
                  <a:lnTo>
                    <a:pt x="3117" y="1757"/>
                  </a:lnTo>
                  <a:lnTo>
                    <a:pt x="58" y="1757"/>
                  </a:lnTo>
                  <a:lnTo>
                    <a:pt x="58" y="58"/>
                  </a:lnTo>
                  <a:close/>
                  <a:moveTo>
                    <a:pt x="30" y="0"/>
                  </a:moveTo>
                  <a:cubicBezTo>
                    <a:pt x="13" y="0"/>
                    <a:pt x="0" y="12"/>
                    <a:pt x="0" y="29"/>
                  </a:cubicBezTo>
                  <a:lnTo>
                    <a:pt x="0" y="1786"/>
                  </a:lnTo>
                  <a:cubicBezTo>
                    <a:pt x="0" y="1802"/>
                    <a:pt x="13" y="1814"/>
                    <a:pt x="30" y="1814"/>
                  </a:cubicBezTo>
                  <a:lnTo>
                    <a:pt x="3146" y="1814"/>
                  </a:lnTo>
                  <a:cubicBezTo>
                    <a:pt x="3162" y="1814"/>
                    <a:pt x="3174" y="1800"/>
                    <a:pt x="3174" y="1786"/>
                  </a:cubicBezTo>
                  <a:lnTo>
                    <a:pt x="3174" y="29"/>
                  </a:lnTo>
                  <a:cubicBezTo>
                    <a:pt x="3174" y="12"/>
                    <a:pt x="3162" y="0"/>
                    <a:pt x="3146" y="0"/>
                  </a:cubicBezTo>
                  <a:close/>
                </a:path>
              </a:pathLst>
            </a:custGeom>
            <a:solidFill>
              <a:srgbClr val="FF7E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6"/>
            <p:cNvSpPr/>
            <p:nvPr/>
          </p:nvSpPr>
          <p:spPr>
            <a:xfrm>
              <a:off x="372553" y="4492967"/>
              <a:ext cx="116277" cy="68313"/>
            </a:xfrm>
            <a:custGeom>
              <a:rect b="b" l="l" r="r" t="t"/>
              <a:pathLst>
                <a:path extrusionOk="0" h="1937" w="3297">
                  <a:moveTo>
                    <a:pt x="3118" y="180"/>
                  </a:moveTo>
                  <a:lnTo>
                    <a:pt x="3118" y="1757"/>
                  </a:lnTo>
                  <a:lnTo>
                    <a:pt x="180" y="1757"/>
                  </a:lnTo>
                  <a:lnTo>
                    <a:pt x="180" y="180"/>
                  </a:lnTo>
                  <a:close/>
                  <a:moveTo>
                    <a:pt x="91" y="1"/>
                  </a:moveTo>
                  <a:cubicBezTo>
                    <a:pt x="42" y="1"/>
                    <a:pt x="0" y="41"/>
                    <a:pt x="0" y="90"/>
                  </a:cubicBezTo>
                  <a:lnTo>
                    <a:pt x="0" y="1847"/>
                  </a:lnTo>
                  <a:cubicBezTo>
                    <a:pt x="0" y="1896"/>
                    <a:pt x="42" y="1936"/>
                    <a:pt x="91" y="1936"/>
                  </a:cubicBezTo>
                  <a:lnTo>
                    <a:pt x="3207" y="1936"/>
                  </a:lnTo>
                  <a:cubicBezTo>
                    <a:pt x="3256" y="1936"/>
                    <a:pt x="3297" y="1896"/>
                    <a:pt x="3297" y="1847"/>
                  </a:cubicBezTo>
                  <a:lnTo>
                    <a:pt x="3297" y="90"/>
                  </a:lnTo>
                  <a:cubicBezTo>
                    <a:pt x="3297" y="41"/>
                    <a:pt x="3256" y="1"/>
                    <a:pt x="3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6"/>
            <p:cNvSpPr/>
            <p:nvPr/>
          </p:nvSpPr>
          <p:spPr>
            <a:xfrm>
              <a:off x="403059" y="4501819"/>
              <a:ext cx="32587" cy="35409"/>
            </a:xfrm>
            <a:custGeom>
              <a:rect b="b" l="l" r="r" t="t"/>
              <a:pathLst>
                <a:path extrusionOk="0" h="1004" w="924">
                  <a:moveTo>
                    <a:pt x="346" y="124"/>
                  </a:moveTo>
                  <a:cubicBezTo>
                    <a:pt x="419" y="124"/>
                    <a:pt x="491" y="163"/>
                    <a:pt x="531" y="229"/>
                  </a:cubicBezTo>
                  <a:cubicBezTo>
                    <a:pt x="626" y="392"/>
                    <a:pt x="733" y="842"/>
                    <a:pt x="668" y="880"/>
                  </a:cubicBezTo>
                  <a:cubicBezTo>
                    <a:pt x="667" y="881"/>
                    <a:pt x="664" y="881"/>
                    <a:pt x="661" y="881"/>
                  </a:cubicBezTo>
                  <a:cubicBezTo>
                    <a:pt x="638" y="881"/>
                    <a:pt x="566" y="860"/>
                    <a:pt x="426" y="737"/>
                  </a:cubicBezTo>
                  <a:cubicBezTo>
                    <a:pt x="309" y="634"/>
                    <a:pt x="199" y="506"/>
                    <a:pt x="164" y="446"/>
                  </a:cubicBezTo>
                  <a:cubicBezTo>
                    <a:pt x="135" y="397"/>
                    <a:pt x="127" y="341"/>
                    <a:pt x="141" y="284"/>
                  </a:cubicBezTo>
                  <a:cubicBezTo>
                    <a:pt x="154" y="230"/>
                    <a:pt x="190" y="183"/>
                    <a:pt x="239" y="154"/>
                  </a:cubicBezTo>
                  <a:cubicBezTo>
                    <a:pt x="272" y="134"/>
                    <a:pt x="310" y="124"/>
                    <a:pt x="346" y="124"/>
                  </a:cubicBezTo>
                  <a:close/>
                  <a:moveTo>
                    <a:pt x="347" y="1"/>
                  </a:moveTo>
                  <a:cubicBezTo>
                    <a:pt x="289" y="1"/>
                    <a:pt x="229" y="16"/>
                    <a:pt x="176" y="48"/>
                  </a:cubicBezTo>
                  <a:cubicBezTo>
                    <a:pt x="101" y="94"/>
                    <a:pt x="44" y="168"/>
                    <a:pt x="22" y="255"/>
                  </a:cubicBezTo>
                  <a:cubicBezTo>
                    <a:pt x="1" y="342"/>
                    <a:pt x="14" y="431"/>
                    <a:pt x="59" y="509"/>
                  </a:cubicBezTo>
                  <a:cubicBezTo>
                    <a:pt x="101" y="578"/>
                    <a:pt x="218" y="716"/>
                    <a:pt x="346" y="828"/>
                  </a:cubicBezTo>
                  <a:cubicBezTo>
                    <a:pt x="478" y="945"/>
                    <a:pt x="582" y="1002"/>
                    <a:pt x="661" y="1004"/>
                  </a:cubicBezTo>
                  <a:cubicBezTo>
                    <a:pt x="686" y="1004"/>
                    <a:pt x="711" y="996"/>
                    <a:pt x="732" y="984"/>
                  </a:cubicBezTo>
                  <a:cubicBezTo>
                    <a:pt x="923" y="870"/>
                    <a:pt x="702" y="276"/>
                    <a:pt x="636" y="167"/>
                  </a:cubicBezTo>
                  <a:cubicBezTo>
                    <a:pt x="574" y="60"/>
                    <a:pt x="462"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6"/>
            <p:cNvSpPr/>
            <p:nvPr/>
          </p:nvSpPr>
          <p:spPr>
            <a:xfrm>
              <a:off x="425982" y="4501819"/>
              <a:ext cx="28955" cy="35550"/>
            </a:xfrm>
            <a:custGeom>
              <a:rect b="b" l="l" r="r" t="t"/>
              <a:pathLst>
                <a:path extrusionOk="0" h="1008" w="821">
                  <a:moveTo>
                    <a:pt x="471" y="122"/>
                  </a:moveTo>
                  <a:cubicBezTo>
                    <a:pt x="507" y="122"/>
                    <a:pt x="543" y="132"/>
                    <a:pt x="575" y="149"/>
                  </a:cubicBezTo>
                  <a:cubicBezTo>
                    <a:pt x="679" y="207"/>
                    <a:pt x="715" y="338"/>
                    <a:pt x="658" y="441"/>
                  </a:cubicBezTo>
                  <a:cubicBezTo>
                    <a:pt x="572" y="596"/>
                    <a:pt x="268" y="889"/>
                    <a:pt x="178" y="889"/>
                  </a:cubicBezTo>
                  <a:cubicBezTo>
                    <a:pt x="173" y="889"/>
                    <a:pt x="168" y="888"/>
                    <a:pt x="165" y="886"/>
                  </a:cubicBezTo>
                  <a:cubicBezTo>
                    <a:pt x="98" y="849"/>
                    <a:pt x="193" y="397"/>
                    <a:pt x="284" y="233"/>
                  </a:cubicBezTo>
                  <a:cubicBezTo>
                    <a:pt x="323" y="163"/>
                    <a:pt x="396" y="123"/>
                    <a:pt x="471" y="122"/>
                  </a:cubicBezTo>
                  <a:close/>
                  <a:moveTo>
                    <a:pt x="472" y="1"/>
                  </a:moveTo>
                  <a:cubicBezTo>
                    <a:pt x="353" y="1"/>
                    <a:pt x="238" y="63"/>
                    <a:pt x="177" y="173"/>
                  </a:cubicBezTo>
                  <a:cubicBezTo>
                    <a:pt x="137" y="244"/>
                    <a:pt x="78" y="415"/>
                    <a:pt x="45" y="582"/>
                  </a:cubicBezTo>
                  <a:cubicBezTo>
                    <a:pt x="1" y="811"/>
                    <a:pt x="19" y="946"/>
                    <a:pt x="105" y="994"/>
                  </a:cubicBezTo>
                  <a:cubicBezTo>
                    <a:pt x="121" y="1003"/>
                    <a:pt x="137" y="1008"/>
                    <a:pt x="157" y="1008"/>
                  </a:cubicBezTo>
                  <a:cubicBezTo>
                    <a:pt x="161" y="1008"/>
                    <a:pt x="165" y="1007"/>
                    <a:pt x="169" y="1007"/>
                  </a:cubicBezTo>
                  <a:cubicBezTo>
                    <a:pt x="377" y="1007"/>
                    <a:pt x="709" y="599"/>
                    <a:pt x="766" y="499"/>
                  </a:cubicBezTo>
                  <a:cubicBezTo>
                    <a:pt x="809" y="420"/>
                    <a:pt x="820" y="331"/>
                    <a:pt x="795" y="244"/>
                  </a:cubicBezTo>
                  <a:cubicBezTo>
                    <a:pt x="771" y="158"/>
                    <a:pt x="714" y="86"/>
                    <a:pt x="635" y="43"/>
                  </a:cubicBezTo>
                  <a:cubicBezTo>
                    <a:pt x="583" y="14"/>
                    <a:pt x="527" y="1"/>
                    <a:pt x="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6"/>
            <p:cNvSpPr/>
            <p:nvPr/>
          </p:nvSpPr>
          <p:spPr>
            <a:xfrm>
              <a:off x="381511" y="4477873"/>
              <a:ext cx="99384" cy="18480"/>
            </a:xfrm>
            <a:custGeom>
              <a:rect b="b" l="l" r="r" t="t"/>
              <a:pathLst>
                <a:path extrusionOk="0" h="524" w="2818">
                  <a:moveTo>
                    <a:pt x="2816" y="0"/>
                  </a:moveTo>
                  <a:lnTo>
                    <a:pt x="14" y="31"/>
                  </a:lnTo>
                  <a:lnTo>
                    <a:pt x="1" y="523"/>
                  </a:lnTo>
                  <a:lnTo>
                    <a:pt x="2818" y="517"/>
                  </a:lnTo>
                  <a:lnTo>
                    <a:pt x="28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6"/>
            <p:cNvSpPr/>
            <p:nvPr/>
          </p:nvSpPr>
          <p:spPr>
            <a:xfrm>
              <a:off x="379359" y="4475722"/>
              <a:ext cx="103651" cy="22783"/>
            </a:xfrm>
            <a:custGeom>
              <a:rect b="b" l="l" r="r" t="t"/>
              <a:pathLst>
                <a:path extrusionOk="0" h="646" w="2939">
                  <a:moveTo>
                    <a:pt x="2817" y="124"/>
                  </a:moveTo>
                  <a:lnTo>
                    <a:pt x="2818" y="517"/>
                  </a:lnTo>
                  <a:lnTo>
                    <a:pt x="126" y="522"/>
                  </a:lnTo>
                  <a:lnTo>
                    <a:pt x="137" y="152"/>
                  </a:lnTo>
                  <a:lnTo>
                    <a:pt x="2817" y="124"/>
                  </a:lnTo>
                  <a:close/>
                  <a:moveTo>
                    <a:pt x="2877" y="0"/>
                  </a:moveTo>
                  <a:lnTo>
                    <a:pt x="75" y="29"/>
                  </a:lnTo>
                  <a:cubicBezTo>
                    <a:pt x="41" y="29"/>
                    <a:pt x="15" y="56"/>
                    <a:pt x="14" y="88"/>
                  </a:cubicBezTo>
                  <a:lnTo>
                    <a:pt x="1" y="582"/>
                  </a:lnTo>
                  <a:cubicBezTo>
                    <a:pt x="1" y="598"/>
                    <a:pt x="7" y="615"/>
                    <a:pt x="18" y="626"/>
                  </a:cubicBezTo>
                  <a:cubicBezTo>
                    <a:pt x="28" y="638"/>
                    <a:pt x="43" y="645"/>
                    <a:pt x="58" y="645"/>
                  </a:cubicBezTo>
                  <a:cubicBezTo>
                    <a:pt x="59" y="645"/>
                    <a:pt x="60" y="645"/>
                    <a:pt x="61" y="645"/>
                  </a:cubicBezTo>
                  <a:lnTo>
                    <a:pt x="2878" y="638"/>
                  </a:lnTo>
                  <a:cubicBezTo>
                    <a:pt x="2894" y="638"/>
                    <a:pt x="2910" y="632"/>
                    <a:pt x="2921" y="621"/>
                  </a:cubicBezTo>
                  <a:cubicBezTo>
                    <a:pt x="2932" y="610"/>
                    <a:pt x="2939" y="594"/>
                    <a:pt x="2939" y="578"/>
                  </a:cubicBezTo>
                  <a:lnTo>
                    <a:pt x="2938" y="61"/>
                  </a:lnTo>
                  <a:cubicBezTo>
                    <a:pt x="2938" y="45"/>
                    <a:pt x="2932" y="29"/>
                    <a:pt x="2920" y="18"/>
                  </a:cubicBezTo>
                  <a:cubicBezTo>
                    <a:pt x="2908" y="7"/>
                    <a:pt x="2893" y="0"/>
                    <a:pt x="2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6"/>
            <p:cNvSpPr/>
            <p:nvPr/>
          </p:nvSpPr>
          <p:spPr>
            <a:xfrm>
              <a:off x="380488" y="4476956"/>
              <a:ext cx="101394" cy="20420"/>
            </a:xfrm>
            <a:custGeom>
              <a:rect b="b" l="l" r="r" t="t"/>
              <a:pathLst>
                <a:path extrusionOk="0" h="579" w="2875">
                  <a:moveTo>
                    <a:pt x="2818" y="56"/>
                  </a:moveTo>
                  <a:lnTo>
                    <a:pt x="2819" y="515"/>
                  </a:lnTo>
                  <a:lnTo>
                    <a:pt x="59" y="521"/>
                  </a:lnTo>
                  <a:lnTo>
                    <a:pt x="72" y="84"/>
                  </a:lnTo>
                  <a:lnTo>
                    <a:pt x="2818" y="56"/>
                  </a:lnTo>
                  <a:close/>
                  <a:moveTo>
                    <a:pt x="2847" y="0"/>
                  </a:moveTo>
                  <a:cubicBezTo>
                    <a:pt x="2846" y="0"/>
                    <a:pt x="2846" y="0"/>
                    <a:pt x="2845" y="0"/>
                  </a:cubicBezTo>
                  <a:lnTo>
                    <a:pt x="43" y="30"/>
                  </a:lnTo>
                  <a:cubicBezTo>
                    <a:pt x="28" y="30"/>
                    <a:pt x="15" y="42"/>
                    <a:pt x="15" y="57"/>
                  </a:cubicBezTo>
                  <a:lnTo>
                    <a:pt x="0" y="549"/>
                  </a:lnTo>
                  <a:cubicBezTo>
                    <a:pt x="0" y="557"/>
                    <a:pt x="4" y="564"/>
                    <a:pt x="9" y="570"/>
                  </a:cubicBezTo>
                  <a:cubicBezTo>
                    <a:pt x="15" y="575"/>
                    <a:pt x="21" y="578"/>
                    <a:pt x="30" y="578"/>
                  </a:cubicBezTo>
                  <a:lnTo>
                    <a:pt x="2846" y="574"/>
                  </a:lnTo>
                  <a:cubicBezTo>
                    <a:pt x="2855" y="574"/>
                    <a:pt x="2861" y="571"/>
                    <a:pt x="2866" y="565"/>
                  </a:cubicBezTo>
                  <a:cubicBezTo>
                    <a:pt x="2872" y="560"/>
                    <a:pt x="2874" y="553"/>
                    <a:pt x="2874" y="546"/>
                  </a:cubicBezTo>
                  <a:lnTo>
                    <a:pt x="2873" y="30"/>
                  </a:lnTo>
                  <a:cubicBezTo>
                    <a:pt x="2873" y="21"/>
                    <a:pt x="2871" y="14"/>
                    <a:pt x="2865" y="9"/>
                  </a:cubicBezTo>
                  <a:cubicBezTo>
                    <a:pt x="2861" y="4"/>
                    <a:pt x="2854" y="0"/>
                    <a:pt x="28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6"/>
            <p:cNvSpPr/>
            <p:nvPr/>
          </p:nvSpPr>
          <p:spPr>
            <a:xfrm>
              <a:off x="367721" y="4532784"/>
              <a:ext cx="123295" cy="53430"/>
            </a:xfrm>
            <a:custGeom>
              <a:rect b="b" l="l" r="r" t="t"/>
              <a:pathLst>
                <a:path extrusionOk="0" h="1515" w="3496">
                  <a:moveTo>
                    <a:pt x="1205" y="1"/>
                  </a:moveTo>
                  <a:cubicBezTo>
                    <a:pt x="540" y="1"/>
                    <a:pt x="1" y="540"/>
                    <a:pt x="1" y="1205"/>
                  </a:cubicBezTo>
                  <a:cubicBezTo>
                    <a:pt x="2" y="1376"/>
                    <a:pt x="140" y="1515"/>
                    <a:pt x="311" y="1515"/>
                  </a:cubicBezTo>
                  <a:lnTo>
                    <a:pt x="3186" y="1515"/>
                  </a:lnTo>
                  <a:cubicBezTo>
                    <a:pt x="3358" y="1515"/>
                    <a:pt x="3496" y="1377"/>
                    <a:pt x="3496" y="1205"/>
                  </a:cubicBezTo>
                  <a:cubicBezTo>
                    <a:pt x="3496" y="540"/>
                    <a:pt x="2957" y="1"/>
                    <a:pt x="22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6"/>
            <p:cNvSpPr/>
            <p:nvPr/>
          </p:nvSpPr>
          <p:spPr>
            <a:xfrm>
              <a:off x="365605" y="4530562"/>
              <a:ext cx="127633" cy="57768"/>
            </a:xfrm>
            <a:custGeom>
              <a:rect b="b" l="l" r="r" t="t"/>
              <a:pathLst>
                <a:path extrusionOk="0" h="1638" w="3619">
                  <a:moveTo>
                    <a:pt x="2352" y="125"/>
                  </a:moveTo>
                  <a:cubicBezTo>
                    <a:pt x="2981" y="125"/>
                    <a:pt x="3495" y="638"/>
                    <a:pt x="3495" y="1268"/>
                  </a:cubicBezTo>
                  <a:cubicBezTo>
                    <a:pt x="3495" y="1406"/>
                    <a:pt x="3383" y="1517"/>
                    <a:pt x="3246" y="1517"/>
                  </a:cubicBezTo>
                  <a:lnTo>
                    <a:pt x="370" y="1517"/>
                  </a:lnTo>
                  <a:cubicBezTo>
                    <a:pt x="233" y="1517"/>
                    <a:pt x="121" y="1405"/>
                    <a:pt x="121" y="1268"/>
                  </a:cubicBezTo>
                  <a:cubicBezTo>
                    <a:pt x="121" y="638"/>
                    <a:pt x="635" y="125"/>
                    <a:pt x="1266" y="125"/>
                  </a:cubicBezTo>
                  <a:close/>
                  <a:moveTo>
                    <a:pt x="1267" y="1"/>
                  </a:moveTo>
                  <a:cubicBezTo>
                    <a:pt x="568" y="1"/>
                    <a:pt x="1" y="569"/>
                    <a:pt x="1" y="1267"/>
                  </a:cubicBezTo>
                  <a:cubicBezTo>
                    <a:pt x="1" y="1471"/>
                    <a:pt x="164" y="1638"/>
                    <a:pt x="368" y="1638"/>
                  </a:cubicBezTo>
                  <a:cubicBezTo>
                    <a:pt x="370" y="1638"/>
                    <a:pt x="371" y="1638"/>
                    <a:pt x="372" y="1638"/>
                  </a:cubicBezTo>
                  <a:lnTo>
                    <a:pt x="3247" y="1638"/>
                  </a:lnTo>
                  <a:cubicBezTo>
                    <a:pt x="3452" y="1638"/>
                    <a:pt x="3619" y="1472"/>
                    <a:pt x="3619" y="1267"/>
                  </a:cubicBezTo>
                  <a:cubicBezTo>
                    <a:pt x="3619" y="569"/>
                    <a:pt x="3050" y="1"/>
                    <a:pt x="2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6"/>
            <p:cNvSpPr/>
            <p:nvPr/>
          </p:nvSpPr>
          <p:spPr>
            <a:xfrm>
              <a:off x="366064" y="4578807"/>
              <a:ext cx="126505" cy="23277"/>
            </a:xfrm>
            <a:custGeom>
              <a:rect b="b" l="l" r="r" t="t"/>
              <a:pathLst>
                <a:path extrusionOk="0" h="660" w="3587">
                  <a:moveTo>
                    <a:pt x="1" y="0"/>
                  </a:moveTo>
                  <a:lnTo>
                    <a:pt x="6" y="660"/>
                  </a:lnTo>
                  <a:lnTo>
                    <a:pt x="3586" y="660"/>
                  </a:lnTo>
                  <a:lnTo>
                    <a:pt x="35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6"/>
            <p:cNvSpPr/>
            <p:nvPr/>
          </p:nvSpPr>
          <p:spPr>
            <a:xfrm>
              <a:off x="353050" y="3937476"/>
              <a:ext cx="347526" cy="542485"/>
            </a:xfrm>
            <a:custGeom>
              <a:rect b="b" l="l" r="r" t="t"/>
              <a:pathLst>
                <a:path extrusionOk="0" h="15382" w="9854">
                  <a:moveTo>
                    <a:pt x="1541" y="1"/>
                  </a:moveTo>
                  <a:lnTo>
                    <a:pt x="0" y="15369"/>
                  </a:lnTo>
                  <a:lnTo>
                    <a:pt x="4266" y="15335"/>
                  </a:lnTo>
                  <a:lnTo>
                    <a:pt x="5163" y="6596"/>
                  </a:lnTo>
                  <a:lnTo>
                    <a:pt x="5766" y="15382"/>
                  </a:lnTo>
                  <a:lnTo>
                    <a:pt x="9854" y="15303"/>
                  </a:lnTo>
                  <a:lnTo>
                    <a:pt x="8957" y="107"/>
                  </a:lnTo>
                  <a:lnTo>
                    <a:pt x="15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6"/>
            <p:cNvSpPr/>
            <p:nvPr/>
          </p:nvSpPr>
          <p:spPr>
            <a:xfrm>
              <a:off x="532383" y="4067894"/>
              <a:ext cx="14530" cy="130596"/>
            </a:xfrm>
            <a:custGeom>
              <a:rect b="b" l="l" r="r" t="t"/>
              <a:pathLst>
                <a:path extrusionOk="0" h="3703" w="412">
                  <a:moveTo>
                    <a:pt x="412" y="0"/>
                  </a:moveTo>
                  <a:lnTo>
                    <a:pt x="1" y="3702"/>
                  </a:lnTo>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6"/>
            <p:cNvSpPr/>
            <p:nvPr/>
          </p:nvSpPr>
          <p:spPr>
            <a:xfrm>
              <a:off x="530091" y="4065707"/>
              <a:ext cx="19044" cy="134898"/>
            </a:xfrm>
            <a:custGeom>
              <a:rect b="b" l="l" r="r" t="t"/>
              <a:pathLst>
                <a:path extrusionOk="0" h="3825" w="540">
                  <a:moveTo>
                    <a:pt x="474" y="1"/>
                  </a:moveTo>
                  <a:cubicBezTo>
                    <a:pt x="445" y="1"/>
                    <a:pt x="417" y="24"/>
                    <a:pt x="413" y="56"/>
                  </a:cubicBezTo>
                  <a:lnTo>
                    <a:pt x="5" y="3757"/>
                  </a:lnTo>
                  <a:cubicBezTo>
                    <a:pt x="0" y="3791"/>
                    <a:pt x="25" y="3822"/>
                    <a:pt x="59" y="3825"/>
                  </a:cubicBezTo>
                  <a:lnTo>
                    <a:pt x="66" y="3825"/>
                  </a:lnTo>
                  <a:cubicBezTo>
                    <a:pt x="97" y="3825"/>
                    <a:pt x="123" y="3802"/>
                    <a:pt x="127" y="3771"/>
                  </a:cubicBezTo>
                  <a:lnTo>
                    <a:pt x="536" y="69"/>
                  </a:lnTo>
                  <a:cubicBezTo>
                    <a:pt x="540" y="35"/>
                    <a:pt x="516" y="5"/>
                    <a:pt x="482" y="1"/>
                  </a:cubicBezTo>
                  <a:cubicBezTo>
                    <a:pt x="479" y="1"/>
                    <a:pt x="477"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66"/>
          <p:cNvGrpSpPr/>
          <p:nvPr/>
        </p:nvGrpSpPr>
        <p:grpSpPr>
          <a:xfrm>
            <a:off x="3497025" y="3144650"/>
            <a:ext cx="1372455" cy="1459361"/>
            <a:chOff x="3497025" y="3144650"/>
            <a:chExt cx="1372455" cy="1459361"/>
          </a:xfrm>
        </p:grpSpPr>
        <p:sp>
          <p:nvSpPr>
            <p:cNvPr id="3496" name="Google Shape;3496;p66"/>
            <p:cNvSpPr/>
            <p:nvPr/>
          </p:nvSpPr>
          <p:spPr>
            <a:xfrm>
              <a:off x="4023106" y="4000524"/>
              <a:ext cx="112219" cy="538660"/>
            </a:xfrm>
            <a:custGeom>
              <a:rect b="b" l="l" r="r" t="t"/>
              <a:pathLst>
                <a:path extrusionOk="0" h="14525" w="3026">
                  <a:moveTo>
                    <a:pt x="0" y="1"/>
                  </a:moveTo>
                  <a:lnTo>
                    <a:pt x="343" y="2046"/>
                  </a:lnTo>
                  <a:lnTo>
                    <a:pt x="2652" y="14525"/>
                  </a:lnTo>
                  <a:lnTo>
                    <a:pt x="3025" y="14525"/>
                  </a:lnTo>
                  <a:lnTo>
                    <a:pt x="1346" y="2046"/>
                  </a:lnTo>
                  <a:lnTo>
                    <a:pt x="1098"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6"/>
            <p:cNvSpPr/>
            <p:nvPr/>
          </p:nvSpPr>
          <p:spPr>
            <a:xfrm>
              <a:off x="4023106" y="4000524"/>
              <a:ext cx="49916" cy="75913"/>
            </a:xfrm>
            <a:custGeom>
              <a:rect b="b" l="l" r="r" t="t"/>
              <a:pathLst>
                <a:path extrusionOk="0" h="2047" w="1346">
                  <a:moveTo>
                    <a:pt x="0" y="1"/>
                  </a:moveTo>
                  <a:lnTo>
                    <a:pt x="343" y="2046"/>
                  </a:lnTo>
                  <a:lnTo>
                    <a:pt x="1346" y="2046"/>
                  </a:lnTo>
                  <a:lnTo>
                    <a:pt x="1098" y="1"/>
                  </a:lnTo>
                  <a:close/>
                </a:path>
              </a:pathLst>
            </a:custGeom>
            <a:solidFill>
              <a:srgbClr val="FF6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6"/>
            <p:cNvSpPr/>
            <p:nvPr/>
          </p:nvSpPr>
          <p:spPr>
            <a:xfrm>
              <a:off x="3754058" y="4000524"/>
              <a:ext cx="112219" cy="538660"/>
            </a:xfrm>
            <a:custGeom>
              <a:rect b="b" l="l" r="r" t="t"/>
              <a:pathLst>
                <a:path extrusionOk="0" h="14525" w="3026">
                  <a:moveTo>
                    <a:pt x="1930" y="1"/>
                  </a:moveTo>
                  <a:lnTo>
                    <a:pt x="1681" y="2046"/>
                  </a:lnTo>
                  <a:lnTo>
                    <a:pt x="1" y="14525"/>
                  </a:lnTo>
                  <a:lnTo>
                    <a:pt x="373" y="14525"/>
                  </a:lnTo>
                  <a:lnTo>
                    <a:pt x="2684" y="2046"/>
                  </a:lnTo>
                  <a:lnTo>
                    <a:pt x="3025"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6"/>
            <p:cNvSpPr/>
            <p:nvPr/>
          </p:nvSpPr>
          <p:spPr>
            <a:xfrm>
              <a:off x="3816360" y="4000524"/>
              <a:ext cx="49916" cy="75913"/>
            </a:xfrm>
            <a:custGeom>
              <a:rect b="b" l="l" r="r" t="t"/>
              <a:pathLst>
                <a:path extrusionOk="0" h="2047" w="1346">
                  <a:moveTo>
                    <a:pt x="250" y="1"/>
                  </a:moveTo>
                  <a:lnTo>
                    <a:pt x="1" y="2046"/>
                  </a:lnTo>
                  <a:lnTo>
                    <a:pt x="1004" y="2046"/>
                  </a:lnTo>
                  <a:lnTo>
                    <a:pt x="13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6"/>
            <p:cNvSpPr/>
            <p:nvPr/>
          </p:nvSpPr>
          <p:spPr>
            <a:xfrm>
              <a:off x="3497025" y="4000524"/>
              <a:ext cx="112182" cy="538660"/>
            </a:xfrm>
            <a:custGeom>
              <a:rect b="b" l="l" r="r" t="t"/>
              <a:pathLst>
                <a:path extrusionOk="0" h="14525" w="3025">
                  <a:moveTo>
                    <a:pt x="1930" y="1"/>
                  </a:moveTo>
                  <a:lnTo>
                    <a:pt x="1681" y="2046"/>
                  </a:lnTo>
                  <a:lnTo>
                    <a:pt x="1" y="14525"/>
                  </a:lnTo>
                  <a:lnTo>
                    <a:pt x="372" y="14525"/>
                  </a:lnTo>
                  <a:lnTo>
                    <a:pt x="2683" y="2046"/>
                  </a:lnTo>
                  <a:lnTo>
                    <a:pt x="3024"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6"/>
            <p:cNvSpPr/>
            <p:nvPr/>
          </p:nvSpPr>
          <p:spPr>
            <a:xfrm>
              <a:off x="3559327" y="4000524"/>
              <a:ext cx="49879" cy="75913"/>
            </a:xfrm>
            <a:custGeom>
              <a:rect b="b" l="l" r="r" t="t"/>
              <a:pathLst>
                <a:path extrusionOk="0" h="2047" w="1345">
                  <a:moveTo>
                    <a:pt x="250" y="1"/>
                  </a:moveTo>
                  <a:lnTo>
                    <a:pt x="1" y="2046"/>
                  </a:lnTo>
                  <a:lnTo>
                    <a:pt x="1003" y="2046"/>
                  </a:lnTo>
                  <a:lnTo>
                    <a:pt x="1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6"/>
            <p:cNvSpPr/>
            <p:nvPr/>
          </p:nvSpPr>
          <p:spPr>
            <a:xfrm>
              <a:off x="3518905" y="3510340"/>
              <a:ext cx="627997" cy="525902"/>
            </a:xfrm>
            <a:custGeom>
              <a:rect b="b" l="l" r="r" t="t"/>
              <a:pathLst>
                <a:path extrusionOk="0" h="14181" w="16934">
                  <a:moveTo>
                    <a:pt x="646" y="0"/>
                  </a:moveTo>
                  <a:lnTo>
                    <a:pt x="1" y="14181"/>
                  </a:lnTo>
                  <a:lnTo>
                    <a:pt x="16933" y="14181"/>
                  </a:lnTo>
                  <a:lnTo>
                    <a:pt x="16933" y="12395"/>
                  </a:lnTo>
                  <a:lnTo>
                    <a:pt x="10594" y="12395"/>
                  </a:lnTo>
                  <a:lnTo>
                    <a:pt x="846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6"/>
            <p:cNvSpPr/>
            <p:nvPr/>
          </p:nvSpPr>
          <p:spPr>
            <a:xfrm>
              <a:off x="3518905" y="3510340"/>
              <a:ext cx="56592" cy="525902"/>
            </a:xfrm>
            <a:custGeom>
              <a:rect b="b" l="l" r="r" t="t"/>
              <a:pathLst>
                <a:path extrusionOk="0" h="14181" w="1526">
                  <a:moveTo>
                    <a:pt x="646" y="0"/>
                  </a:moveTo>
                  <a:lnTo>
                    <a:pt x="1" y="14181"/>
                  </a:lnTo>
                  <a:lnTo>
                    <a:pt x="924" y="14181"/>
                  </a:lnTo>
                  <a:lnTo>
                    <a:pt x="15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6"/>
            <p:cNvSpPr/>
            <p:nvPr/>
          </p:nvSpPr>
          <p:spPr>
            <a:xfrm>
              <a:off x="3773008" y="4094644"/>
              <a:ext cx="344260" cy="466010"/>
            </a:xfrm>
            <a:custGeom>
              <a:rect b="b" l="l" r="r" t="t"/>
              <a:pathLst>
                <a:path extrusionOk="0" h="12566" w="9283">
                  <a:moveTo>
                    <a:pt x="4282" y="1"/>
                  </a:moveTo>
                  <a:cubicBezTo>
                    <a:pt x="4282" y="1"/>
                    <a:pt x="2000" y="3920"/>
                    <a:pt x="860" y="6239"/>
                  </a:cubicBezTo>
                  <a:cubicBezTo>
                    <a:pt x="355" y="7263"/>
                    <a:pt x="0" y="8016"/>
                    <a:pt x="25" y="8057"/>
                  </a:cubicBezTo>
                  <a:cubicBezTo>
                    <a:pt x="234" y="8403"/>
                    <a:pt x="8481" y="12518"/>
                    <a:pt x="8808" y="12564"/>
                  </a:cubicBezTo>
                  <a:cubicBezTo>
                    <a:pt x="8816" y="12565"/>
                    <a:pt x="8823" y="12565"/>
                    <a:pt x="8830" y="12565"/>
                  </a:cubicBezTo>
                  <a:cubicBezTo>
                    <a:pt x="9142" y="12565"/>
                    <a:pt x="9282" y="11669"/>
                    <a:pt x="9102" y="11270"/>
                  </a:cubicBezTo>
                  <a:cubicBezTo>
                    <a:pt x="8818" y="10837"/>
                    <a:pt x="8509" y="10419"/>
                    <a:pt x="8178" y="10021"/>
                  </a:cubicBezTo>
                  <a:cubicBezTo>
                    <a:pt x="7433" y="9077"/>
                    <a:pt x="6515" y="7965"/>
                    <a:pt x="6515" y="7965"/>
                  </a:cubicBezTo>
                  <a:lnTo>
                    <a:pt x="9245" y="2791"/>
                  </a:lnTo>
                  <a:lnTo>
                    <a:pt x="4282"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6"/>
            <p:cNvSpPr/>
            <p:nvPr/>
          </p:nvSpPr>
          <p:spPr>
            <a:xfrm>
              <a:off x="3773008" y="4326014"/>
              <a:ext cx="344260" cy="234637"/>
            </a:xfrm>
            <a:custGeom>
              <a:rect b="b" l="l" r="r" t="t"/>
              <a:pathLst>
                <a:path extrusionOk="0" h="6327" w="9283">
                  <a:moveTo>
                    <a:pt x="860" y="0"/>
                  </a:moveTo>
                  <a:cubicBezTo>
                    <a:pt x="355" y="1024"/>
                    <a:pt x="0" y="1777"/>
                    <a:pt x="25" y="1818"/>
                  </a:cubicBezTo>
                  <a:cubicBezTo>
                    <a:pt x="234" y="2164"/>
                    <a:pt x="8481" y="6279"/>
                    <a:pt x="8808" y="6325"/>
                  </a:cubicBezTo>
                  <a:cubicBezTo>
                    <a:pt x="8816" y="6326"/>
                    <a:pt x="8823" y="6326"/>
                    <a:pt x="8830" y="6326"/>
                  </a:cubicBezTo>
                  <a:cubicBezTo>
                    <a:pt x="9142" y="6326"/>
                    <a:pt x="9282" y="5430"/>
                    <a:pt x="9099" y="5032"/>
                  </a:cubicBezTo>
                  <a:cubicBezTo>
                    <a:pt x="8815" y="4599"/>
                    <a:pt x="8506" y="4181"/>
                    <a:pt x="8175" y="3783"/>
                  </a:cubicBezTo>
                  <a:lnTo>
                    <a:pt x="8175" y="3783"/>
                  </a:lnTo>
                  <a:cubicBezTo>
                    <a:pt x="8283" y="4056"/>
                    <a:pt x="8319" y="4312"/>
                    <a:pt x="8175" y="4456"/>
                  </a:cubicBezTo>
                  <a:cubicBezTo>
                    <a:pt x="8157" y="4474"/>
                    <a:pt x="8127" y="4482"/>
                    <a:pt x="8086" y="4482"/>
                  </a:cubicBezTo>
                  <a:cubicBezTo>
                    <a:pt x="7310" y="4482"/>
                    <a:pt x="2603" y="1366"/>
                    <a:pt x="86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6"/>
            <p:cNvSpPr/>
            <p:nvPr/>
          </p:nvSpPr>
          <p:spPr>
            <a:xfrm>
              <a:off x="3640728" y="3649667"/>
              <a:ext cx="641978" cy="723417"/>
            </a:xfrm>
            <a:custGeom>
              <a:rect b="b" l="l" r="r" t="t"/>
              <a:pathLst>
                <a:path extrusionOk="0" h="19507" w="17311">
                  <a:moveTo>
                    <a:pt x="1698" y="1"/>
                  </a:moveTo>
                  <a:cubicBezTo>
                    <a:pt x="1698" y="1"/>
                    <a:pt x="0" y="3144"/>
                    <a:pt x="2223" y="5353"/>
                  </a:cubicBezTo>
                  <a:cubicBezTo>
                    <a:pt x="4322" y="7435"/>
                    <a:pt x="9181" y="7203"/>
                    <a:pt x="9583" y="7723"/>
                  </a:cubicBezTo>
                  <a:cubicBezTo>
                    <a:pt x="9698" y="7872"/>
                    <a:pt x="5311" y="16472"/>
                    <a:pt x="5311" y="16472"/>
                  </a:cubicBezTo>
                  <a:lnTo>
                    <a:pt x="11060" y="19507"/>
                  </a:lnTo>
                  <a:cubicBezTo>
                    <a:pt x="11060" y="19507"/>
                    <a:pt x="17311" y="8896"/>
                    <a:pt x="16735" y="4996"/>
                  </a:cubicBezTo>
                  <a:cubicBezTo>
                    <a:pt x="16402" y="2744"/>
                    <a:pt x="7866" y="1925"/>
                    <a:pt x="7701" y="1782"/>
                  </a:cubicBezTo>
                  <a:cubicBezTo>
                    <a:pt x="7451" y="1582"/>
                    <a:pt x="7503" y="1"/>
                    <a:pt x="7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6"/>
            <p:cNvSpPr/>
            <p:nvPr/>
          </p:nvSpPr>
          <p:spPr>
            <a:xfrm>
              <a:off x="3859267" y="4226072"/>
              <a:ext cx="205154" cy="108177"/>
            </a:xfrm>
            <a:custGeom>
              <a:rect b="b" l="l" r="r" t="t"/>
              <a:pathLst>
                <a:path extrusionOk="0" h="2917" w="5532">
                  <a:moveTo>
                    <a:pt x="17" y="1"/>
                  </a:moveTo>
                  <a:cubicBezTo>
                    <a:pt x="7" y="1"/>
                    <a:pt x="1" y="17"/>
                    <a:pt x="12" y="23"/>
                  </a:cubicBezTo>
                  <a:cubicBezTo>
                    <a:pt x="370" y="216"/>
                    <a:pt x="718" y="425"/>
                    <a:pt x="1076" y="619"/>
                  </a:cubicBezTo>
                  <a:cubicBezTo>
                    <a:pt x="1434" y="813"/>
                    <a:pt x="1781" y="1001"/>
                    <a:pt x="2136" y="1193"/>
                  </a:cubicBezTo>
                  <a:cubicBezTo>
                    <a:pt x="2858" y="1564"/>
                    <a:pt x="3576" y="1937"/>
                    <a:pt x="4294" y="2311"/>
                  </a:cubicBezTo>
                  <a:cubicBezTo>
                    <a:pt x="4699" y="2522"/>
                    <a:pt x="5107" y="2722"/>
                    <a:pt x="5517" y="2917"/>
                  </a:cubicBezTo>
                  <a:cubicBezTo>
                    <a:pt x="5526" y="2915"/>
                    <a:pt x="5531" y="2906"/>
                    <a:pt x="5530" y="2897"/>
                  </a:cubicBezTo>
                  <a:cubicBezTo>
                    <a:pt x="5528" y="2896"/>
                    <a:pt x="5527" y="2893"/>
                    <a:pt x="5525" y="2891"/>
                  </a:cubicBezTo>
                  <a:cubicBezTo>
                    <a:pt x="4832" y="2472"/>
                    <a:pt x="4125" y="2089"/>
                    <a:pt x="3413" y="1705"/>
                  </a:cubicBezTo>
                  <a:cubicBezTo>
                    <a:pt x="2701" y="1321"/>
                    <a:pt x="1985" y="946"/>
                    <a:pt x="1257" y="589"/>
                  </a:cubicBezTo>
                  <a:cubicBezTo>
                    <a:pt x="849" y="387"/>
                    <a:pt x="433" y="203"/>
                    <a:pt x="22" y="2"/>
                  </a:cubicBezTo>
                  <a:cubicBezTo>
                    <a:pt x="20" y="1"/>
                    <a:pt x="19" y="1"/>
                    <a:pt x="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6"/>
            <p:cNvSpPr/>
            <p:nvPr/>
          </p:nvSpPr>
          <p:spPr>
            <a:xfrm>
              <a:off x="3747865" y="3668320"/>
              <a:ext cx="337548" cy="567178"/>
            </a:xfrm>
            <a:custGeom>
              <a:rect b="b" l="l" r="r" t="t"/>
              <a:pathLst>
                <a:path extrusionOk="0" h="15294" w="9102">
                  <a:moveTo>
                    <a:pt x="122" y="0"/>
                  </a:moveTo>
                  <a:cubicBezTo>
                    <a:pt x="117" y="0"/>
                    <a:pt x="111" y="4"/>
                    <a:pt x="111" y="11"/>
                  </a:cubicBezTo>
                  <a:cubicBezTo>
                    <a:pt x="68" y="667"/>
                    <a:pt x="0" y="1325"/>
                    <a:pt x="146" y="1975"/>
                  </a:cubicBezTo>
                  <a:cubicBezTo>
                    <a:pt x="215" y="2290"/>
                    <a:pt x="340" y="2590"/>
                    <a:pt x="515" y="2861"/>
                  </a:cubicBezTo>
                  <a:cubicBezTo>
                    <a:pt x="699" y="3129"/>
                    <a:pt x="924" y="3366"/>
                    <a:pt x="1183" y="3562"/>
                  </a:cubicBezTo>
                  <a:cubicBezTo>
                    <a:pt x="2266" y="4411"/>
                    <a:pt x="3627" y="4819"/>
                    <a:pt x="4941" y="5155"/>
                  </a:cubicBezTo>
                  <a:cubicBezTo>
                    <a:pt x="5684" y="5345"/>
                    <a:pt x="6430" y="5525"/>
                    <a:pt x="7176" y="5708"/>
                  </a:cubicBezTo>
                  <a:lnTo>
                    <a:pt x="8324" y="5996"/>
                  </a:lnTo>
                  <a:cubicBezTo>
                    <a:pt x="8494" y="6018"/>
                    <a:pt x="8657" y="6081"/>
                    <a:pt x="8797" y="6181"/>
                  </a:cubicBezTo>
                  <a:cubicBezTo>
                    <a:pt x="8907" y="6289"/>
                    <a:pt x="8960" y="6444"/>
                    <a:pt x="8942" y="6597"/>
                  </a:cubicBezTo>
                  <a:cubicBezTo>
                    <a:pt x="8926" y="6755"/>
                    <a:pt x="8884" y="6910"/>
                    <a:pt x="8823" y="7057"/>
                  </a:cubicBezTo>
                  <a:cubicBezTo>
                    <a:pt x="8755" y="7236"/>
                    <a:pt x="8679" y="7415"/>
                    <a:pt x="8608" y="7595"/>
                  </a:cubicBezTo>
                  <a:cubicBezTo>
                    <a:pt x="8465" y="7944"/>
                    <a:pt x="8320" y="8291"/>
                    <a:pt x="8178" y="8638"/>
                  </a:cubicBezTo>
                  <a:cubicBezTo>
                    <a:pt x="7877" y="9335"/>
                    <a:pt x="7564" y="10028"/>
                    <a:pt x="7241" y="10716"/>
                  </a:cubicBezTo>
                  <a:cubicBezTo>
                    <a:pt x="6594" y="12086"/>
                    <a:pt x="5905" y="13437"/>
                    <a:pt x="5201" y="14778"/>
                  </a:cubicBezTo>
                  <a:cubicBezTo>
                    <a:pt x="5113" y="14944"/>
                    <a:pt x="5029" y="15115"/>
                    <a:pt x="4943" y="15280"/>
                  </a:cubicBezTo>
                  <a:cubicBezTo>
                    <a:pt x="4940" y="15284"/>
                    <a:pt x="4942" y="15290"/>
                    <a:pt x="4948" y="15292"/>
                  </a:cubicBezTo>
                  <a:cubicBezTo>
                    <a:pt x="4949" y="15293"/>
                    <a:pt x="4950" y="15294"/>
                    <a:pt x="4952" y="15294"/>
                  </a:cubicBezTo>
                  <a:cubicBezTo>
                    <a:pt x="4955" y="15294"/>
                    <a:pt x="4958" y="15292"/>
                    <a:pt x="4960" y="15289"/>
                  </a:cubicBezTo>
                  <a:cubicBezTo>
                    <a:pt x="5712" y="13964"/>
                    <a:pt x="6417" y="12606"/>
                    <a:pt x="7087" y="11237"/>
                  </a:cubicBezTo>
                  <a:cubicBezTo>
                    <a:pt x="7757" y="9867"/>
                    <a:pt x="8380" y="8496"/>
                    <a:pt x="8923" y="7080"/>
                  </a:cubicBezTo>
                  <a:cubicBezTo>
                    <a:pt x="9012" y="6831"/>
                    <a:pt x="9102" y="6520"/>
                    <a:pt x="8978" y="6264"/>
                  </a:cubicBezTo>
                  <a:cubicBezTo>
                    <a:pt x="8834" y="5970"/>
                    <a:pt x="8456" y="5925"/>
                    <a:pt x="8176" y="5854"/>
                  </a:cubicBezTo>
                  <a:lnTo>
                    <a:pt x="5858" y="5280"/>
                  </a:lnTo>
                  <a:cubicBezTo>
                    <a:pt x="4492" y="4940"/>
                    <a:pt x="3081" y="4621"/>
                    <a:pt x="1857" y="3896"/>
                  </a:cubicBezTo>
                  <a:cubicBezTo>
                    <a:pt x="1271" y="3551"/>
                    <a:pt x="707" y="3112"/>
                    <a:pt x="411" y="2481"/>
                  </a:cubicBezTo>
                  <a:cubicBezTo>
                    <a:pt x="114" y="1847"/>
                    <a:pt x="113" y="1174"/>
                    <a:pt x="113" y="505"/>
                  </a:cubicBezTo>
                  <a:cubicBezTo>
                    <a:pt x="113" y="340"/>
                    <a:pt x="122" y="177"/>
                    <a:pt x="133" y="11"/>
                  </a:cubicBezTo>
                  <a:cubicBezTo>
                    <a:pt x="133" y="4"/>
                    <a:pt x="128" y="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6"/>
            <p:cNvSpPr/>
            <p:nvPr/>
          </p:nvSpPr>
          <p:spPr>
            <a:xfrm>
              <a:off x="4238122" y="4238977"/>
              <a:ext cx="486259" cy="334470"/>
            </a:xfrm>
            <a:custGeom>
              <a:rect b="b" l="l" r="r" t="t"/>
              <a:pathLst>
                <a:path extrusionOk="0" h="9019" w="13112">
                  <a:moveTo>
                    <a:pt x="6444" y="1"/>
                  </a:moveTo>
                  <a:lnTo>
                    <a:pt x="1" y="7"/>
                  </a:lnTo>
                  <a:cubicBezTo>
                    <a:pt x="1" y="7"/>
                    <a:pt x="1370" y="3327"/>
                    <a:pt x="2884" y="6762"/>
                  </a:cubicBezTo>
                  <a:cubicBezTo>
                    <a:pt x="2884" y="6762"/>
                    <a:pt x="2886" y="8738"/>
                    <a:pt x="2928" y="8762"/>
                  </a:cubicBezTo>
                  <a:cubicBezTo>
                    <a:pt x="3177" y="8921"/>
                    <a:pt x="8213" y="9018"/>
                    <a:pt x="10995" y="9018"/>
                  </a:cubicBezTo>
                  <a:cubicBezTo>
                    <a:pt x="12001" y="9018"/>
                    <a:pt x="12713" y="9005"/>
                    <a:pt x="12797" y="8978"/>
                  </a:cubicBezTo>
                  <a:cubicBezTo>
                    <a:pt x="13112" y="8875"/>
                    <a:pt x="12841" y="7972"/>
                    <a:pt x="12492" y="7689"/>
                  </a:cubicBezTo>
                  <a:cubicBezTo>
                    <a:pt x="12048" y="7421"/>
                    <a:pt x="11587" y="7182"/>
                    <a:pt x="11114" y="6970"/>
                  </a:cubicBezTo>
                  <a:cubicBezTo>
                    <a:pt x="10034" y="6448"/>
                    <a:pt x="8723" y="5850"/>
                    <a:pt x="8723" y="5850"/>
                  </a:cubicBezTo>
                  <a:lnTo>
                    <a:pt x="6444"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6"/>
            <p:cNvSpPr/>
            <p:nvPr/>
          </p:nvSpPr>
          <p:spPr>
            <a:xfrm>
              <a:off x="4344777" y="4489743"/>
              <a:ext cx="379602" cy="83701"/>
            </a:xfrm>
            <a:custGeom>
              <a:rect b="b" l="l" r="r" t="t"/>
              <a:pathLst>
                <a:path extrusionOk="0" h="2257" w="10236">
                  <a:moveTo>
                    <a:pt x="8" y="0"/>
                  </a:moveTo>
                  <a:lnTo>
                    <a:pt x="8" y="0"/>
                  </a:lnTo>
                  <a:cubicBezTo>
                    <a:pt x="1" y="1138"/>
                    <a:pt x="10" y="1976"/>
                    <a:pt x="52" y="2000"/>
                  </a:cubicBezTo>
                  <a:cubicBezTo>
                    <a:pt x="301" y="2159"/>
                    <a:pt x="5337" y="2256"/>
                    <a:pt x="8119" y="2256"/>
                  </a:cubicBezTo>
                  <a:cubicBezTo>
                    <a:pt x="9125" y="2256"/>
                    <a:pt x="9837" y="2243"/>
                    <a:pt x="9921" y="2216"/>
                  </a:cubicBezTo>
                  <a:cubicBezTo>
                    <a:pt x="10236" y="2113"/>
                    <a:pt x="9965" y="1210"/>
                    <a:pt x="9624" y="927"/>
                  </a:cubicBezTo>
                  <a:cubicBezTo>
                    <a:pt x="9179" y="659"/>
                    <a:pt x="8720" y="420"/>
                    <a:pt x="8247" y="208"/>
                  </a:cubicBezTo>
                  <a:lnTo>
                    <a:pt x="8247" y="208"/>
                  </a:lnTo>
                  <a:cubicBezTo>
                    <a:pt x="8459" y="408"/>
                    <a:pt x="8605" y="624"/>
                    <a:pt x="8535" y="814"/>
                  </a:cubicBezTo>
                  <a:cubicBezTo>
                    <a:pt x="8497" y="918"/>
                    <a:pt x="8181" y="962"/>
                    <a:pt x="7686" y="962"/>
                  </a:cubicBezTo>
                  <a:cubicBezTo>
                    <a:pt x="5902" y="962"/>
                    <a:pt x="1792" y="390"/>
                    <a:pt x="8"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6"/>
            <p:cNvSpPr/>
            <p:nvPr/>
          </p:nvSpPr>
          <p:spPr>
            <a:xfrm>
              <a:off x="3588883" y="3649704"/>
              <a:ext cx="955198" cy="760280"/>
            </a:xfrm>
            <a:custGeom>
              <a:rect b="b" l="l" r="r" t="t"/>
              <a:pathLst>
                <a:path extrusionOk="0" h="20501" w="25757">
                  <a:moveTo>
                    <a:pt x="2104" y="1"/>
                  </a:moveTo>
                  <a:cubicBezTo>
                    <a:pt x="2104" y="1"/>
                    <a:pt x="1" y="4200"/>
                    <a:pt x="2104" y="6524"/>
                  </a:cubicBezTo>
                  <a:cubicBezTo>
                    <a:pt x="3109" y="7637"/>
                    <a:pt x="5312" y="8441"/>
                    <a:pt x="7612" y="9054"/>
                  </a:cubicBezTo>
                  <a:cubicBezTo>
                    <a:pt x="8493" y="9290"/>
                    <a:pt x="9389" y="9500"/>
                    <a:pt x="10233" y="9685"/>
                  </a:cubicBezTo>
                  <a:lnTo>
                    <a:pt x="10248" y="9685"/>
                  </a:lnTo>
                  <a:cubicBezTo>
                    <a:pt x="12534" y="10186"/>
                    <a:pt x="14447" y="10527"/>
                    <a:pt x="14735" y="10834"/>
                  </a:cubicBezTo>
                  <a:cubicBezTo>
                    <a:pt x="15299" y="11439"/>
                    <a:pt x="18799" y="20449"/>
                    <a:pt x="18799" y="20449"/>
                  </a:cubicBezTo>
                  <a:lnTo>
                    <a:pt x="25756" y="20500"/>
                  </a:lnTo>
                  <a:cubicBezTo>
                    <a:pt x="25756" y="20500"/>
                    <a:pt x="21813" y="9300"/>
                    <a:pt x="20409" y="7320"/>
                  </a:cubicBezTo>
                  <a:cubicBezTo>
                    <a:pt x="19688" y="6307"/>
                    <a:pt x="17830" y="5453"/>
                    <a:pt x="15751" y="4780"/>
                  </a:cubicBezTo>
                  <a:cubicBezTo>
                    <a:pt x="12080" y="3588"/>
                    <a:pt x="7722" y="2948"/>
                    <a:pt x="7722" y="2948"/>
                  </a:cubicBezTo>
                  <a:cubicBezTo>
                    <a:pt x="8172" y="1829"/>
                    <a:pt x="8027" y="1"/>
                    <a:pt x="8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6"/>
            <p:cNvSpPr/>
            <p:nvPr/>
          </p:nvSpPr>
          <p:spPr>
            <a:xfrm>
              <a:off x="4283996" y="4366733"/>
              <a:ext cx="231410" cy="6230"/>
            </a:xfrm>
            <a:custGeom>
              <a:rect b="b" l="l" r="r" t="t"/>
              <a:pathLst>
                <a:path extrusionOk="0" h="168" w="6240">
                  <a:moveTo>
                    <a:pt x="2024" y="1"/>
                  </a:moveTo>
                  <a:cubicBezTo>
                    <a:pt x="1810" y="1"/>
                    <a:pt x="1596" y="2"/>
                    <a:pt x="1382" y="4"/>
                  </a:cubicBezTo>
                  <a:cubicBezTo>
                    <a:pt x="927" y="4"/>
                    <a:pt x="471" y="34"/>
                    <a:pt x="17" y="42"/>
                  </a:cubicBezTo>
                  <a:cubicBezTo>
                    <a:pt x="2" y="42"/>
                    <a:pt x="1" y="64"/>
                    <a:pt x="17" y="64"/>
                  </a:cubicBezTo>
                  <a:cubicBezTo>
                    <a:pt x="422" y="72"/>
                    <a:pt x="830" y="103"/>
                    <a:pt x="1235" y="114"/>
                  </a:cubicBezTo>
                  <a:cubicBezTo>
                    <a:pt x="1640" y="125"/>
                    <a:pt x="2036" y="135"/>
                    <a:pt x="2439" y="141"/>
                  </a:cubicBezTo>
                  <a:cubicBezTo>
                    <a:pt x="3246" y="154"/>
                    <a:pt x="4053" y="159"/>
                    <a:pt x="4861" y="167"/>
                  </a:cubicBezTo>
                  <a:cubicBezTo>
                    <a:pt x="5317" y="167"/>
                    <a:pt x="5772" y="167"/>
                    <a:pt x="6226" y="152"/>
                  </a:cubicBezTo>
                  <a:cubicBezTo>
                    <a:pt x="6235" y="149"/>
                    <a:pt x="6239" y="140"/>
                    <a:pt x="6236" y="132"/>
                  </a:cubicBezTo>
                  <a:cubicBezTo>
                    <a:pt x="6235" y="126"/>
                    <a:pt x="6231" y="124"/>
                    <a:pt x="6225" y="122"/>
                  </a:cubicBezTo>
                  <a:cubicBezTo>
                    <a:pt x="5419" y="64"/>
                    <a:pt x="4612" y="42"/>
                    <a:pt x="3805" y="23"/>
                  </a:cubicBezTo>
                  <a:cubicBezTo>
                    <a:pt x="3211" y="9"/>
                    <a:pt x="2617" y="1"/>
                    <a:pt x="2024" y="1"/>
                  </a:cubicBezTo>
                  <a:close/>
                </a:path>
              </a:pathLst>
            </a:custGeom>
            <a:solidFill>
              <a:srgbClr val="2F0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6"/>
            <p:cNvSpPr/>
            <p:nvPr/>
          </p:nvSpPr>
          <p:spPr>
            <a:xfrm>
              <a:off x="3695946" y="3681411"/>
              <a:ext cx="84146" cy="78398"/>
            </a:xfrm>
            <a:custGeom>
              <a:rect b="b" l="l" r="r" t="t"/>
              <a:pathLst>
                <a:path extrusionOk="0" h="2114" w="2269">
                  <a:moveTo>
                    <a:pt x="2251" y="0"/>
                  </a:moveTo>
                  <a:cubicBezTo>
                    <a:pt x="2246" y="0"/>
                    <a:pt x="2240" y="2"/>
                    <a:pt x="2236" y="5"/>
                  </a:cubicBezTo>
                  <a:cubicBezTo>
                    <a:pt x="2232" y="6"/>
                    <a:pt x="2231" y="9"/>
                    <a:pt x="2231" y="10"/>
                  </a:cubicBezTo>
                  <a:cubicBezTo>
                    <a:pt x="2223" y="37"/>
                    <a:pt x="2212" y="64"/>
                    <a:pt x="2198" y="88"/>
                  </a:cubicBezTo>
                  <a:lnTo>
                    <a:pt x="2198" y="103"/>
                  </a:lnTo>
                  <a:cubicBezTo>
                    <a:pt x="2121" y="347"/>
                    <a:pt x="2088" y="603"/>
                    <a:pt x="2013" y="847"/>
                  </a:cubicBezTo>
                  <a:cubicBezTo>
                    <a:pt x="1943" y="1106"/>
                    <a:pt x="1784" y="1334"/>
                    <a:pt x="1563" y="1489"/>
                  </a:cubicBezTo>
                  <a:cubicBezTo>
                    <a:pt x="1106" y="1808"/>
                    <a:pt x="557" y="1954"/>
                    <a:pt x="18" y="2086"/>
                  </a:cubicBezTo>
                  <a:cubicBezTo>
                    <a:pt x="0" y="2086"/>
                    <a:pt x="7" y="2114"/>
                    <a:pt x="18" y="2114"/>
                  </a:cubicBezTo>
                  <a:cubicBezTo>
                    <a:pt x="24" y="2114"/>
                    <a:pt x="31" y="2114"/>
                    <a:pt x="37" y="2114"/>
                  </a:cubicBezTo>
                  <a:cubicBezTo>
                    <a:pt x="340" y="2114"/>
                    <a:pt x="640" y="2065"/>
                    <a:pt x="930" y="1970"/>
                  </a:cubicBezTo>
                  <a:cubicBezTo>
                    <a:pt x="1205" y="1895"/>
                    <a:pt x="1465" y="1770"/>
                    <a:pt x="1698" y="1602"/>
                  </a:cubicBezTo>
                  <a:cubicBezTo>
                    <a:pt x="1915" y="1438"/>
                    <a:pt x="2072" y="1202"/>
                    <a:pt x="2139" y="938"/>
                  </a:cubicBezTo>
                  <a:cubicBezTo>
                    <a:pt x="2172" y="794"/>
                    <a:pt x="2198" y="651"/>
                    <a:pt x="2215" y="506"/>
                  </a:cubicBezTo>
                  <a:cubicBezTo>
                    <a:pt x="2247" y="342"/>
                    <a:pt x="2264" y="175"/>
                    <a:pt x="2269" y="9"/>
                  </a:cubicBezTo>
                  <a:cubicBezTo>
                    <a:pt x="2264" y="3"/>
                    <a:pt x="2258" y="0"/>
                    <a:pt x="22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6"/>
            <p:cNvSpPr/>
            <p:nvPr/>
          </p:nvSpPr>
          <p:spPr>
            <a:xfrm>
              <a:off x="3837387" y="3676665"/>
              <a:ext cx="78769" cy="101131"/>
            </a:xfrm>
            <a:custGeom>
              <a:rect b="b" l="l" r="r" t="t"/>
              <a:pathLst>
                <a:path extrusionOk="0" h="2727" w="2124">
                  <a:moveTo>
                    <a:pt x="1674" y="1"/>
                  </a:moveTo>
                  <a:cubicBezTo>
                    <a:pt x="1671" y="1"/>
                    <a:pt x="1669" y="1"/>
                    <a:pt x="1666" y="2"/>
                  </a:cubicBezTo>
                  <a:cubicBezTo>
                    <a:pt x="1659" y="5"/>
                    <a:pt x="1650" y="12"/>
                    <a:pt x="1649" y="19"/>
                  </a:cubicBezTo>
                  <a:cubicBezTo>
                    <a:pt x="1608" y="176"/>
                    <a:pt x="1591" y="339"/>
                    <a:pt x="1561" y="497"/>
                  </a:cubicBezTo>
                  <a:cubicBezTo>
                    <a:pt x="1530" y="657"/>
                    <a:pt x="1495" y="816"/>
                    <a:pt x="1460" y="974"/>
                  </a:cubicBezTo>
                  <a:cubicBezTo>
                    <a:pt x="1425" y="1131"/>
                    <a:pt x="1384" y="1290"/>
                    <a:pt x="1340" y="1446"/>
                  </a:cubicBezTo>
                  <a:cubicBezTo>
                    <a:pt x="1297" y="1602"/>
                    <a:pt x="1263" y="1789"/>
                    <a:pt x="1100" y="1833"/>
                  </a:cubicBezTo>
                  <a:cubicBezTo>
                    <a:pt x="1080" y="1839"/>
                    <a:pt x="1062" y="1841"/>
                    <a:pt x="1046" y="1841"/>
                  </a:cubicBezTo>
                  <a:cubicBezTo>
                    <a:pt x="786" y="1841"/>
                    <a:pt x="918" y="1173"/>
                    <a:pt x="932" y="1035"/>
                  </a:cubicBezTo>
                  <a:cubicBezTo>
                    <a:pt x="965" y="697"/>
                    <a:pt x="986" y="352"/>
                    <a:pt x="1046" y="18"/>
                  </a:cubicBezTo>
                  <a:cubicBezTo>
                    <a:pt x="1043" y="14"/>
                    <a:pt x="1039" y="11"/>
                    <a:pt x="1034" y="11"/>
                  </a:cubicBezTo>
                  <a:cubicBezTo>
                    <a:pt x="1033" y="11"/>
                    <a:pt x="1032" y="11"/>
                    <a:pt x="1030" y="12"/>
                  </a:cubicBezTo>
                  <a:cubicBezTo>
                    <a:pt x="1028" y="13"/>
                    <a:pt x="1025" y="15"/>
                    <a:pt x="1024" y="18"/>
                  </a:cubicBezTo>
                  <a:cubicBezTo>
                    <a:pt x="951" y="325"/>
                    <a:pt x="869" y="628"/>
                    <a:pt x="814" y="939"/>
                  </a:cubicBezTo>
                  <a:cubicBezTo>
                    <a:pt x="788" y="1091"/>
                    <a:pt x="769" y="1246"/>
                    <a:pt x="753" y="1401"/>
                  </a:cubicBezTo>
                  <a:cubicBezTo>
                    <a:pt x="725" y="1533"/>
                    <a:pt x="736" y="1671"/>
                    <a:pt x="783" y="1797"/>
                  </a:cubicBezTo>
                  <a:cubicBezTo>
                    <a:pt x="824" y="1886"/>
                    <a:pt x="907" y="1947"/>
                    <a:pt x="1003" y="1960"/>
                  </a:cubicBezTo>
                  <a:lnTo>
                    <a:pt x="994" y="1995"/>
                  </a:lnTo>
                  <a:cubicBezTo>
                    <a:pt x="986" y="2020"/>
                    <a:pt x="977" y="2045"/>
                    <a:pt x="971" y="2069"/>
                  </a:cubicBezTo>
                  <a:lnTo>
                    <a:pt x="953" y="2145"/>
                  </a:lnTo>
                  <a:cubicBezTo>
                    <a:pt x="940" y="2175"/>
                    <a:pt x="938" y="2207"/>
                    <a:pt x="942" y="2238"/>
                  </a:cubicBezTo>
                  <a:cubicBezTo>
                    <a:pt x="946" y="2246"/>
                    <a:pt x="951" y="2253"/>
                    <a:pt x="960" y="2258"/>
                  </a:cubicBezTo>
                  <a:cubicBezTo>
                    <a:pt x="815" y="2318"/>
                    <a:pt x="672" y="2381"/>
                    <a:pt x="529" y="2447"/>
                  </a:cubicBezTo>
                  <a:cubicBezTo>
                    <a:pt x="352" y="2517"/>
                    <a:pt x="183" y="2599"/>
                    <a:pt x="19" y="2694"/>
                  </a:cubicBezTo>
                  <a:cubicBezTo>
                    <a:pt x="1" y="2703"/>
                    <a:pt x="16" y="2726"/>
                    <a:pt x="30" y="2726"/>
                  </a:cubicBezTo>
                  <a:cubicBezTo>
                    <a:pt x="31" y="2726"/>
                    <a:pt x="33" y="2726"/>
                    <a:pt x="34" y="2726"/>
                  </a:cubicBezTo>
                  <a:cubicBezTo>
                    <a:pt x="216" y="2676"/>
                    <a:pt x="395" y="2610"/>
                    <a:pt x="569" y="2533"/>
                  </a:cubicBezTo>
                  <a:cubicBezTo>
                    <a:pt x="747" y="2464"/>
                    <a:pt x="922" y="2389"/>
                    <a:pt x="1099" y="2318"/>
                  </a:cubicBezTo>
                  <a:cubicBezTo>
                    <a:pt x="1447" y="2189"/>
                    <a:pt x="1784" y="2031"/>
                    <a:pt x="2105" y="1846"/>
                  </a:cubicBezTo>
                  <a:cubicBezTo>
                    <a:pt x="2116" y="1846"/>
                    <a:pt x="2124" y="1839"/>
                    <a:pt x="2124" y="1829"/>
                  </a:cubicBezTo>
                  <a:cubicBezTo>
                    <a:pt x="2124" y="1821"/>
                    <a:pt x="2116" y="1813"/>
                    <a:pt x="2105" y="1811"/>
                  </a:cubicBezTo>
                  <a:cubicBezTo>
                    <a:pt x="1740" y="1916"/>
                    <a:pt x="1383" y="2052"/>
                    <a:pt x="1040" y="2218"/>
                  </a:cubicBezTo>
                  <a:lnTo>
                    <a:pt x="1023" y="2218"/>
                  </a:lnTo>
                  <a:cubicBezTo>
                    <a:pt x="1030" y="2197"/>
                    <a:pt x="1036" y="2176"/>
                    <a:pt x="1039" y="2153"/>
                  </a:cubicBezTo>
                  <a:lnTo>
                    <a:pt x="1052" y="2077"/>
                  </a:lnTo>
                  <a:cubicBezTo>
                    <a:pt x="1052" y="2050"/>
                    <a:pt x="1052" y="2022"/>
                    <a:pt x="1060" y="1995"/>
                  </a:cubicBezTo>
                  <a:lnTo>
                    <a:pt x="1060" y="1954"/>
                  </a:lnTo>
                  <a:cubicBezTo>
                    <a:pt x="1150" y="1948"/>
                    <a:pt x="1233" y="1907"/>
                    <a:pt x="1289" y="1836"/>
                  </a:cubicBezTo>
                  <a:cubicBezTo>
                    <a:pt x="1361" y="1736"/>
                    <a:pt x="1410" y="1621"/>
                    <a:pt x="1433" y="1501"/>
                  </a:cubicBezTo>
                  <a:cubicBezTo>
                    <a:pt x="1474" y="1356"/>
                    <a:pt x="1510" y="1197"/>
                    <a:pt x="1542" y="1044"/>
                  </a:cubicBezTo>
                  <a:cubicBezTo>
                    <a:pt x="1575" y="891"/>
                    <a:pt x="1611" y="702"/>
                    <a:pt x="1638" y="529"/>
                  </a:cubicBezTo>
                  <a:cubicBezTo>
                    <a:pt x="1671" y="362"/>
                    <a:pt x="1691" y="191"/>
                    <a:pt x="1697" y="19"/>
                  </a:cubicBezTo>
                  <a:cubicBezTo>
                    <a:pt x="1694" y="9"/>
                    <a:pt x="1685" y="1"/>
                    <a:pt x="16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6"/>
            <p:cNvSpPr/>
            <p:nvPr/>
          </p:nvSpPr>
          <p:spPr>
            <a:xfrm>
              <a:off x="3653262" y="3666355"/>
              <a:ext cx="651991" cy="683217"/>
            </a:xfrm>
            <a:custGeom>
              <a:rect b="b" l="l" r="r" t="t"/>
              <a:pathLst>
                <a:path extrusionOk="0" h="18423" w="17581">
                  <a:moveTo>
                    <a:pt x="791" y="0"/>
                  </a:moveTo>
                  <a:cubicBezTo>
                    <a:pt x="788" y="0"/>
                    <a:pt x="785" y="2"/>
                    <a:pt x="784" y="7"/>
                  </a:cubicBezTo>
                  <a:cubicBezTo>
                    <a:pt x="143" y="2289"/>
                    <a:pt x="279" y="3531"/>
                    <a:pt x="394" y="3983"/>
                  </a:cubicBezTo>
                  <a:cubicBezTo>
                    <a:pt x="495" y="4369"/>
                    <a:pt x="674" y="4731"/>
                    <a:pt x="920" y="5046"/>
                  </a:cubicBezTo>
                  <a:cubicBezTo>
                    <a:pt x="1394" y="5650"/>
                    <a:pt x="2069" y="6072"/>
                    <a:pt x="2750" y="6400"/>
                  </a:cubicBezTo>
                  <a:cubicBezTo>
                    <a:pt x="3573" y="6777"/>
                    <a:pt x="4422" y="7095"/>
                    <a:pt x="5289" y="7351"/>
                  </a:cubicBezTo>
                  <a:cubicBezTo>
                    <a:pt x="7157" y="7937"/>
                    <a:pt x="9075" y="8346"/>
                    <a:pt x="10977" y="8797"/>
                  </a:cubicBezTo>
                  <a:cubicBezTo>
                    <a:pt x="11447" y="8910"/>
                    <a:pt x="11919" y="9023"/>
                    <a:pt x="12389" y="9143"/>
                  </a:cubicBezTo>
                  <a:cubicBezTo>
                    <a:pt x="12809" y="9251"/>
                    <a:pt x="13299" y="9337"/>
                    <a:pt x="13600" y="9678"/>
                  </a:cubicBezTo>
                  <a:cubicBezTo>
                    <a:pt x="13740" y="9855"/>
                    <a:pt x="13858" y="10049"/>
                    <a:pt x="13951" y="10253"/>
                  </a:cubicBezTo>
                  <a:cubicBezTo>
                    <a:pt x="14065" y="10471"/>
                    <a:pt x="14176" y="10691"/>
                    <a:pt x="14288" y="10908"/>
                  </a:cubicBezTo>
                  <a:cubicBezTo>
                    <a:pt x="14514" y="11356"/>
                    <a:pt x="14735" y="11807"/>
                    <a:pt x="14952" y="12262"/>
                  </a:cubicBezTo>
                  <a:cubicBezTo>
                    <a:pt x="15810" y="14049"/>
                    <a:pt x="16588" y="15870"/>
                    <a:pt x="17289" y="17723"/>
                  </a:cubicBezTo>
                  <a:cubicBezTo>
                    <a:pt x="17375" y="17952"/>
                    <a:pt x="17462" y="18183"/>
                    <a:pt x="17549" y="18413"/>
                  </a:cubicBezTo>
                  <a:cubicBezTo>
                    <a:pt x="17551" y="18420"/>
                    <a:pt x="17557" y="18422"/>
                    <a:pt x="17562" y="18422"/>
                  </a:cubicBezTo>
                  <a:cubicBezTo>
                    <a:pt x="17571" y="18422"/>
                    <a:pt x="17581" y="18415"/>
                    <a:pt x="17577" y="18405"/>
                  </a:cubicBezTo>
                  <a:cubicBezTo>
                    <a:pt x="17267" y="17479"/>
                    <a:pt x="16908" y="16557"/>
                    <a:pt x="16538" y="15643"/>
                  </a:cubicBezTo>
                  <a:cubicBezTo>
                    <a:pt x="16173" y="14736"/>
                    <a:pt x="15784" y="13837"/>
                    <a:pt x="15374" y="12946"/>
                  </a:cubicBezTo>
                  <a:cubicBezTo>
                    <a:pt x="14963" y="12055"/>
                    <a:pt x="14533" y="11175"/>
                    <a:pt x="14081" y="10303"/>
                  </a:cubicBezTo>
                  <a:cubicBezTo>
                    <a:pt x="13884" y="9926"/>
                    <a:pt x="13705" y="9542"/>
                    <a:pt x="13308" y="9339"/>
                  </a:cubicBezTo>
                  <a:cubicBezTo>
                    <a:pt x="13126" y="9251"/>
                    <a:pt x="12935" y="9182"/>
                    <a:pt x="12739" y="9137"/>
                  </a:cubicBezTo>
                  <a:cubicBezTo>
                    <a:pt x="12509" y="9073"/>
                    <a:pt x="12276" y="9014"/>
                    <a:pt x="12045" y="8957"/>
                  </a:cubicBezTo>
                  <a:cubicBezTo>
                    <a:pt x="10159" y="8480"/>
                    <a:pt x="8252" y="8086"/>
                    <a:pt x="6377" y="7562"/>
                  </a:cubicBezTo>
                  <a:cubicBezTo>
                    <a:pt x="5440" y="7298"/>
                    <a:pt x="4510" y="7002"/>
                    <a:pt x="3604" y="6649"/>
                  </a:cubicBezTo>
                  <a:cubicBezTo>
                    <a:pt x="2869" y="6361"/>
                    <a:pt x="2135" y="6026"/>
                    <a:pt x="1522" y="5519"/>
                  </a:cubicBezTo>
                  <a:cubicBezTo>
                    <a:pt x="1227" y="5279"/>
                    <a:pt x="974" y="4991"/>
                    <a:pt x="774" y="4668"/>
                  </a:cubicBezTo>
                  <a:cubicBezTo>
                    <a:pt x="544" y="4278"/>
                    <a:pt x="0" y="3221"/>
                    <a:pt x="805" y="18"/>
                  </a:cubicBezTo>
                  <a:cubicBezTo>
                    <a:pt x="805" y="8"/>
                    <a:pt x="797" y="0"/>
                    <a:pt x="7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6"/>
            <p:cNvSpPr/>
            <p:nvPr/>
          </p:nvSpPr>
          <p:spPr>
            <a:xfrm>
              <a:off x="3962065" y="4007050"/>
              <a:ext cx="210828" cy="119970"/>
            </a:xfrm>
            <a:custGeom>
              <a:rect b="b" l="l" r="r" t="t"/>
              <a:pathLst>
                <a:path extrusionOk="0" h="3235" w="5685">
                  <a:moveTo>
                    <a:pt x="16" y="1"/>
                  </a:moveTo>
                  <a:cubicBezTo>
                    <a:pt x="3" y="1"/>
                    <a:pt x="1" y="20"/>
                    <a:pt x="16" y="25"/>
                  </a:cubicBezTo>
                  <a:cubicBezTo>
                    <a:pt x="466" y="155"/>
                    <a:pt x="927" y="254"/>
                    <a:pt x="1381" y="364"/>
                  </a:cubicBezTo>
                  <a:cubicBezTo>
                    <a:pt x="1837" y="473"/>
                    <a:pt x="2272" y="576"/>
                    <a:pt x="2718" y="684"/>
                  </a:cubicBezTo>
                  <a:cubicBezTo>
                    <a:pt x="3164" y="793"/>
                    <a:pt x="3630" y="911"/>
                    <a:pt x="4084" y="1030"/>
                  </a:cubicBezTo>
                  <a:cubicBezTo>
                    <a:pt x="4285" y="1075"/>
                    <a:pt x="4470" y="1174"/>
                    <a:pt x="4618" y="1318"/>
                  </a:cubicBezTo>
                  <a:cubicBezTo>
                    <a:pt x="4821" y="1517"/>
                    <a:pt x="5524" y="2994"/>
                    <a:pt x="5636" y="3213"/>
                  </a:cubicBezTo>
                  <a:cubicBezTo>
                    <a:pt x="5643" y="3228"/>
                    <a:pt x="5650" y="3234"/>
                    <a:pt x="5656" y="3234"/>
                  </a:cubicBezTo>
                  <a:cubicBezTo>
                    <a:pt x="5674" y="3234"/>
                    <a:pt x="5684" y="3182"/>
                    <a:pt x="5667" y="3131"/>
                  </a:cubicBezTo>
                  <a:cubicBezTo>
                    <a:pt x="5542" y="2702"/>
                    <a:pt x="5373" y="2288"/>
                    <a:pt x="5166" y="1892"/>
                  </a:cubicBezTo>
                  <a:cubicBezTo>
                    <a:pt x="4981" y="1528"/>
                    <a:pt x="4772" y="1096"/>
                    <a:pt x="4369" y="941"/>
                  </a:cubicBezTo>
                  <a:cubicBezTo>
                    <a:pt x="4153" y="868"/>
                    <a:pt x="3933" y="807"/>
                    <a:pt x="3709" y="759"/>
                  </a:cubicBezTo>
                  <a:cubicBezTo>
                    <a:pt x="3477" y="700"/>
                    <a:pt x="3243" y="642"/>
                    <a:pt x="3008" y="588"/>
                  </a:cubicBezTo>
                  <a:cubicBezTo>
                    <a:pt x="2539" y="476"/>
                    <a:pt x="2069" y="370"/>
                    <a:pt x="1597" y="273"/>
                  </a:cubicBezTo>
                  <a:cubicBezTo>
                    <a:pt x="1076" y="156"/>
                    <a:pt x="548" y="65"/>
                    <a:pt x="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6"/>
            <p:cNvSpPr/>
            <p:nvPr/>
          </p:nvSpPr>
          <p:spPr>
            <a:xfrm>
              <a:off x="3877438" y="3759734"/>
              <a:ext cx="385499" cy="101465"/>
            </a:xfrm>
            <a:custGeom>
              <a:rect b="b" l="l" r="r" t="t"/>
              <a:pathLst>
                <a:path extrusionOk="0" h="2736" w="10395">
                  <a:moveTo>
                    <a:pt x="11" y="1"/>
                  </a:moveTo>
                  <a:cubicBezTo>
                    <a:pt x="5" y="4"/>
                    <a:pt x="0" y="11"/>
                    <a:pt x="4" y="17"/>
                  </a:cubicBezTo>
                  <a:cubicBezTo>
                    <a:pt x="5" y="21"/>
                    <a:pt x="8" y="24"/>
                    <a:pt x="11" y="26"/>
                  </a:cubicBezTo>
                  <a:cubicBezTo>
                    <a:pt x="363" y="111"/>
                    <a:pt x="731" y="169"/>
                    <a:pt x="1084" y="228"/>
                  </a:cubicBezTo>
                  <a:cubicBezTo>
                    <a:pt x="1437" y="286"/>
                    <a:pt x="1788" y="352"/>
                    <a:pt x="2142" y="419"/>
                  </a:cubicBezTo>
                  <a:cubicBezTo>
                    <a:pt x="2846" y="554"/>
                    <a:pt x="3548" y="701"/>
                    <a:pt x="4248" y="859"/>
                  </a:cubicBezTo>
                  <a:cubicBezTo>
                    <a:pt x="5633" y="1175"/>
                    <a:pt x="7018" y="1518"/>
                    <a:pt x="8369" y="1945"/>
                  </a:cubicBezTo>
                  <a:cubicBezTo>
                    <a:pt x="9042" y="2169"/>
                    <a:pt x="9703" y="2431"/>
                    <a:pt x="10345" y="2733"/>
                  </a:cubicBezTo>
                  <a:cubicBezTo>
                    <a:pt x="10349" y="2735"/>
                    <a:pt x="10353" y="2736"/>
                    <a:pt x="10358" y="2736"/>
                  </a:cubicBezTo>
                  <a:cubicBezTo>
                    <a:pt x="10369" y="2736"/>
                    <a:pt x="10381" y="2729"/>
                    <a:pt x="10385" y="2718"/>
                  </a:cubicBezTo>
                  <a:cubicBezTo>
                    <a:pt x="10394" y="2701"/>
                    <a:pt x="10388" y="2683"/>
                    <a:pt x="10371" y="2675"/>
                  </a:cubicBezTo>
                  <a:cubicBezTo>
                    <a:pt x="9830" y="2369"/>
                    <a:pt x="9265" y="2110"/>
                    <a:pt x="8681" y="1903"/>
                  </a:cubicBezTo>
                  <a:cubicBezTo>
                    <a:pt x="8015" y="1676"/>
                    <a:pt x="7337" y="1485"/>
                    <a:pt x="6658" y="1303"/>
                  </a:cubicBezTo>
                  <a:cubicBezTo>
                    <a:pt x="5264" y="919"/>
                    <a:pt x="3853" y="602"/>
                    <a:pt x="2427" y="350"/>
                  </a:cubicBezTo>
                  <a:cubicBezTo>
                    <a:pt x="2022" y="277"/>
                    <a:pt x="1617" y="208"/>
                    <a:pt x="1210" y="145"/>
                  </a:cubicBezTo>
                  <a:cubicBezTo>
                    <a:pt x="813" y="74"/>
                    <a:pt x="412" y="27"/>
                    <a:pt x="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6"/>
            <p:cNvSpPr/>
            <p:nvPr/>
          </p:nvSpPr>
          <p:spPr>
            <a:xfrm>
              <a:off x="3713710" y="3144650"/>
              <a:ext cx="370998" cy="438864"/>
            </a:xfrm>
            <a:custGeom>
              <a:rect b="b" l="l" r="r" t="t"/>
              <a:pathLst>
                <a:path extrusionOk="0" h="11834" w="10004">
                  <a:moveTo>
                    <a:pt x="4502" y="1"/>
                  </a:moveTo>
                  <a:cubicBezTo>
                    <a:pt x="4193" y="1"/>
                    <a:pt x="3855" y="57"/>
                    <a:pt x="3486" y="190"/>
                  </a:cubicBezTo>
                  <a:cubicBezTo>
                    <a:pt x="2801" y="437"/>
                    <a:pt x="2355" y="1081"/>
                    <a:pt x="2102" y="1737"/>
                  </a:cubicBezTo>
                  <a:cubicBezTo>
                    <a:pt x="1806" y="2510"/>
                    <a:pt x="2091" y="3491"/>
                    <a:pt x="1719" y="4237"/>
                  </a:cubicBezTo>
                  <a:cubicBezTo>
                    <a:pt x="1399" y="4875"/>
                    <a:pt x="895" y="4997"/>
                    <a:pt x="594" y="5665"/>
                  </a:cubicBezTo>
                  <a:cubicBezTo>
                    <a:pt x="464" y="5953"/>
                    <a:pt x="410" y="6284"/>
                    <a:pt x="747" y="6935"/>
                  </a:cubicBezTo>
                  <a:cubicBezTo>
                    <a:pt x="870" y="7171"/>
                    <a:pt x="1004" y="7532"/>
                    <a:pt x="916" y="7822"/>
                  </a:cubicBezTo>
                  <a:cubicBezTo>
                    <a:pt x="794" y="8227"/>
                    <a:pt x="323" y="8433"/>
                    <a:pt x="186" y="8854"/>
                  </a:cubicBezTo>
                  <a:cubicBezTo>
                    <a:pt x="1" y="9434"/>
                    <a:pt x="248" y="10048"/>
                    <a:pt x="649" y="10486"/>
                  </a:cubicBezTo>
                  <a:cubicBezTo>
                    <a:pt x="1560" y="11494"/>
                    <a:pt x="3078" y="11814"/>
                    <a:pt x="4387" y="11832"/>
                  </a:cubicBezTo>
                  <a:cubicBezTo>
                    <a:pt x="4450" y="11833"/>
                    <a:pt x="4512" y="11833"/>
                    <a:pt x="4575" y="11833"/>
                  </a:cubicBezTo>
                  <a:cubicBezTo>
                    <a:pt x="5868" y="11833"/>
                    <a:pt x="7284" y="11626"/>
                    <a:pt x="8411" y="10993"/>
                  </a:cubicBezTo>
                  <a:cubicBezTo>
                    <a:pt x="8940" y="10712"/>
                    <a:pt x="9380" y="10292"/>
                    <a:pt x="9682" y="9776"/>
                  </a:cubicBezTo>
                  <a:cubicBezTo>
                    <a:pt x="9990" y="9223"/>
                    <a:pt x="10003" y="8656"/>
                    <a:pt x="9623" y="8168"/>
                  </a:cubicBezTo>
                  <a:cubicBezTo>
                    <a:pt x="9316" y="7776"/>
                    <a:pt x="8674" y="7516"/>
                    <a:pt x="8654" y="7142"/>
                  </a:cubicBezTo>
                  <a:cubicBezTo>
                    <a:pt x="8636" y="6768"/>
                    <a:pt x="8932" y="6462"/>
                    <a:pt x="9002" y="6098"/>
                  </a:cubicBezTo>
                  <a:cubicBezTo>
                    <a:pt x="9121" y="5479"/>
                    <a:pt x="8759" y="5037"/>
                    <a:pt x="8305" y="4662"/>
                  </a:cubicBezTo>
                  <a:cubicBezTo>
                    <a:pt x="7228" y="3768"/>
                    <a:pt x="7442" y="2505"/>
                    <a:pt x="6759" y="1370"/>
                  </a:cubicBezTo>
                  <a:cubicBezTo>
                    <a:pt x="6446" y="853"/>
                    <a:pt x="5700" y="1"/>
                    <a:pt x="4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6"/>
            <p:cNvSpPr/>
            <p:nvPr/>
          </p:nvSpPr>
          <p:spPr>
            <a:xfrm>
              <a:off x="3980051" y="3250230"/>
              <a:ext cx="110958" cy="265009"/>
            </a:xfrm>
            <a:custGeom>
              <a:rect b="b" l="l" r="r" t="t"/>
              <a:pathLst>
                <a:path extrusionOk="0" h="7146" w="2992">
                  <a:moveTo>
                    <a:pt x="10" y="1"/>
                  </a:moveTo>
                  <a:cubicBezTo>
                    <a:pt x="5" y="1"/>
                    <a:pt x="1" y="4"/>
                    <a:pt x="1" y="8"/>
                  </a:cubicBezTo>
                  <a:cubicBezTo>
                    <a:pt x="68" y="669"/>
                    <a:pt x="201" y="1180"/>
                    <a:pt x="755" y="1603"/>
                  </a:cubicBezTo>
                  <a:cubicBezTo>
                    <a:pt x="1486" y="2162"/>
                    <a:pt x="2180" y="2774"/>
                    <a:pt x="1740" y="3758"/>
                  </a:cubicBezTo>
                  <a:cubicBezTo>
                    <a:pt x="1537" y="4206"/>
                    <a:pt x="1193" y="4637"/>
                    <a:pt x="1623" y="5068"/>
                  </a:cubicBezTo>
                  <a:cubicBezTo>
                    <a:pt x="1890" y="5329"/>
                    <a:pt x="2273" y="5436"/>
                    <a:pt x="2538" y="5698"/>
                  </a:cubicBezTo>
                  <a:cubicBezTo>
                    <a:pt x="2959" y="6113"/>
                    <a:pt x="2731" y="6977"/>
                    <a:pt x="2108" y="7108"/>
                  </a:cubicBezTo>
                  <a:cubicBezTo>
                    <a:pt x="2084" y="7113"/>
                    <a:pt x="2093" y="7146"/>
                    <a:pt x="2116" y="7146"/>
                  </a:cubicBezTo>
                  <a:cubicBezTo>
                    <a:pt x="2116" y="7146"/>
                    <a:pt x="2117" y="7146"/>
                    <a:pt x="2118" y="7146"/>
                  </a:cubicBezTo>
                  <a:cubicBezTo>
                    <a:pt x="2601" y="7071"/>
                    <a:pt x="2992" y="6424"/>
                    <a:pt x="2823" y="5972"/>
                  </a:cubicBezTo>
                  <a:cubicBezTo>
                    <a:pt x="2711" y="5673"/>
                    <a:pt x="2421" y="5495"/>
                    <a:pt x="2157" y="5336"/>
                  </a:cubicBezTo>
                  <a:cubicBezTo>
                    <a:pt x="1808" y="5127"/>
                    <a:pt x="1454" y="4910"/>
                    <a:pt x="1520" y="4450"/>
                  </a:cubicBezTo>
                  <a:cubicBezTo>
                    <a:pt x="1547" y="4255"/>
                    <a:pt x="1715" y="4044"/>
                    <a:pt x="1798" y="3863"/>
                  </a:cubicBezTo>
                  <a:cubicBezTo>
                    <a:pt x="2096" y="3229"/>
                    <a:pt x="2008" y="2647"/>
                    <a:pt x="1521" y="2130"/>
                  </a:cubicBezTo>
                  <a:cubicBezTo>
                    <a:pt x="1233" y="1822"/>
                    <a:pt x="847" y="1630"/>
                    <a:pt x="549" y="1333"/>
                  </a:cubicBezTo>
                  <a:cubicBezTo>
                    <a:pt x="186" y="969"/>
                    <a:pt x="92" y="494"/>
                    <a:pt x="19" y="8"/>
                  </a:cubicBezTo>
                  <a:cubicBezTo>
                    <a:pt x="18" y="3"/>
                    <a:pt x="14"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6"/>
            <p:cNvSpPr/>
            <p:nvPr/>
          </p:nvSpPr>
          <p:spPr>
            <a:xfrm>
              <a:off x="3977603" y="3225198"/>
              <a:ext cx="116706" cy="308733"/>
            </a:xfrm>
            <a:custGeom>
              <a:rect b="b" l="l" r="r" t="t"/>
              <a:pathLst>
                <a:path extrusionOk="0" h="8325" w="3147">
                  <a:moveTo>
                    <a:pt x="14" y="1"/>
                  </a:moveTo>
                  <a:cubicBezTo>
                    <a:pt x="6" y="1"/>
                    <a:pt x="0" y="6"/>
                    <a:pt x="0" y="13"/>
                  </a:cubicBezTo>
                  <a:cubicBezTo>
                    <a:pt x="208" y="783"/>
                    <a:pt x="408" y="1577"/>
                    <a:pt x="900" y="2212"/>
                  </a:cubicBezTo>
                  <a:cubicBezTo>
                    <a:pt x="1392" y="2846"/>
                    <a:pt x="2320" y="3343"/>
                    <a:pt x="2254" y="4248"/>
                  </a:cubicBezTo>
                  <a:cubicBezTo>
                    <a:pt x="2226" y="4623"/>
                    <a:pt x="1966" y="4962"/>
                    <a:pt x="1966" y="5343"/>
                  </a:cubicBezTo>
                  <a:cubicBezTo>
                    <a:pt x="1971" y="5595"/>
                    <a:pt x="2119" y="5768"/>
                    <a:pt x="2297" y="5938"/>
                  </a:cubicBezTo>
                  <a:cubicBezTo>
                    <a:pt x="2708" y="6343"/>
                    <a:pt x="3147" y="6766"/>
                    <a:pt x="2842" y="7376"/>
                  </a:cubicBezTo>
                  <a:cubicBezTo>
                    <a:pt x="2635" y="7788"/>
                    <a:pt x="2228" y="8016"/>
                    <a:pt x="1856" y="8264"/>
                  </a:cubicBezTo>
                  <a:cubicBezTo>
                    <a:pt x="1839" y="8274"/>
                    <a:pt x="1835" y="8295"/>
                    <a:pt x="1844" y="8310"/>
                  </a:cubicBezTo>
                  <a:cubicBezTo>
                    <a:pt x="1850" y="8319"/>
                    <a:pt x="1862" y="8325"/>
                    <a:pt x="1873" y="8325"/>
                  </a:cubicBezTo>
                  <a:cubicBezTo>
                    <a:pt x="1879" y="8325"/>
                    <a:pt x="1884" y="8324"/>
                    <a:pt x="1889" y="8321"/>
                  </a:cubicBezTo>
                  <a:cubicBezTo>
                    <a:pt x="2445" y="8014"/>
                    <a:pt x="3146" y="7502"/>
                    <a:pt x="3020" y="6791"/>
                  </a:cubicBezTo>
                  <a:cubicBezTo>
                    <a:pt x="2954" y="6426"/>
                    <a:pt x="2669" y="6185"/>
                    <a:pt x="2401" y="5930"/>
                  </a:cubicBezTo>
                  <a:cubicBezTo>
                    <a:pt x="2134" y="5674"/>
                    <a:pt x="2019" y="5435"/>
                    <a:pt x="2102" y="5051"/>
                  </a:cubicBezTo>
                  <a:cubicBezTo>
                    <a:pt x="2146" y="4859"/>
                    <a:pt x="2250" y="4681"/>
                    <a:pt x="2298" y="4486"/>
                  </a:cubicBezTo>
                  <a:cubicBezTo>
                    <a:pt x="2489" y="3703"/>
                    <a:pt x="1928" y="3150"/>
                    <a:pt x="1401" y="2642"/>
                  </a:cubicBezTo>
                  <a:cubicBezTo>
                    <a:pt x="647" y="1914"/>
                    <a:pt x="301" y="996"/>
                    <a:pt x="26" y="13"/>
                  </a:cubicBezTo>
                  <a:cubicBezTo>
                    <a:pt x="26" y="6"/>
                    <a:pt x="21" y="1"/>
                    <a:pt x="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6"/>
            <p:cNvSpPr/>
            <p:nvPr/>
          </p:nvSpPr>
          <p:spPr>
            <a:xfrm>
              <a:off x="3690792" y="3242034"/>
              <a:ext cx="108770" cy="312219"/>
            </a:xfrm>
            <a:custGeom>
              <a:rect b="b" l="l" r="r" t="t"/>
              <a:pathLst>
                <a:path extrusionOk="0" h="8419" w="2933">
                  <a:moveTo>
                    <a:pt x="2922" y="0"/>
                  </a:moveTo>
                  <a:cubicBezTo>
                    <a:pt x="2918" y="0"/>
                    <a:pt x="2913" y="2"/>
                    <a:pt x="2913" y="6"/>
                  </a:cubicBezTo>
                  <a:cubicBezTo>
                    <a:pt x="2809" y="519"/>
                    <a:pt x="2710" y="1048"/>
                    <a:pt x="2445" y="1512"/>
                  </a:cubicBezTo>
                  <a:cubicBezTo>
                    <a:pt x="2204" y="1936"/>
                    <a:pt x="1814" y="2213"/>
                    <a:pt x="1466" y="2549"/>
                  </a:cubicBezTo>
                  <a:cubicBezTo>
                    <a:pt x="1179" y="2792"/>
                    <a:pt x="985" y="3128"/>
                    <a:pt x="915" y="3497"/>
                  </a:cubicBezTo>
                  <a:cubicBezTo>
                    <a:pt x="858" y="3955"/>
                    <a:pt x="1113" y="4282"/>
                    <a:pt x="1228" y="4704"/>
                  </a:cubicBezTo>
                  <a:cubicBezTo>
                    <a:pt x="1396" y="5316"/>
                    <a:pt x="915" y="5560"/>
                    <a:pt x="628" y="6014"/>
                  </a:cubicBezTo>
                  <a:cubicBezTo>
                    <a:pt x="452" y="6305"/>
                    <a:pt x="413" y="6658"/>
                    <a:pt x="518" y="6982"/>
                  </a:cubicBezTo>
                  <a:cubicBezTo>
                    <a:pt x="737" y="7716"/>
                    <a:pt x="1602" y="8353"/>
                    <a:pt x="2386" y="8419"/>
                  </a:cubicBezTo>
                  <a:cubicBezTo>
                    <a:pt x="2387" y="8419"/>
                    <a:pt x="2388" y="8419"/>
                    <a:pt x="2389" y="8419"/>
                  </a:cubicBezTo>
                  <a:cubicBezTo>
                    <a:pt x="2433" y="8419"/>
                    <a:pt x="2432" y="8346"/>
                    <a:pt x="2386" y="8346"/>
                  </a:cubicBezTo>
                  <a:cubicBezTo>
                    <a:pt x="1337" y="8228"/>
                    <a:pt x="0" y="7030"/>
                    <a:pt x="753" y="5968"/>
                  </a:cubicBezTo>
                  <a:cubicBezTo>
                    <a:pt x="931" y="5718"/>
                    <a:pt x="1192" y="5526"/>
                    <a:pt x="1305" y="5233"/>
                  </a:cubicBezTo>
                  <a:cubicBezTo>
                    <a:pt x="1419" y="4941"/>
                    <a:pt x="1315" y="4667"/>
                    <a:pt x="1200" y="4394"/>
                  </a:cubicBezTo>
                  <a:cubicBezTo>
                    <a:pt x="950" y="3800"/>
                    <a:pt x="912" y="3269"/>
                    <a:pt x="1374" y="2753"/>
                  </a:cubicBezTo>
                  <a:cubicBezTo>
                    <a:pt x="1630" y="2465"/>
                    <a:pt x="1952" y="2245"/>
                    <a:pt x="2212" y="1957"/>
                  </a:cubicBezTo>
                  <a:cubicBezTo>
                    <a:pt x="2701" y="1414"/>
                    <a:pt x="2831" y="700"/>
                    <a:pt x="2930" y="6"/>
                  </a:cubicBezTo>
                  <a:cubicBezTo>
                    <a:pt x="2932" y="3"/>
                    <a:pt x="2927" y="0"/>
                    <a:pt x="2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6"/>
            <p:cNvSpPr/>
            <p:nvPr/>
          </p:nvSpPr>
          <p:spPr>
            <a:xfrm>
              <a:off x="3715898" y="3234283"/>
              <a:ext cx="105804" cy="333505"/>
            </a:xfrm>
            <a:custGeom>
              <a:rect b="b" l="l" r="r" t="t"/>
              <a:pathLst>
                <a:path extrusionOk="0" h="8993" w="2853">
                  <a:moveTo>
                    <a:pt x="1949" y="1"/>
                  </a:moveTo>
                  <a:cubicBezTo>
                    <a:pt x="1945" y="1"/>
                    <a:pt x="1941" y="4"/>
                    <a:pt x="1941" y="9"/>
                  </a:cubicBezTo>
                  <a:cubicBezTo>
                    <a:pt x="2008" y="583"/>
                    <a:pt x="1902" y="1163"/>
                    <a:pt x="1636" y="1675"/>
                  </a:cubicBezTo>
                  <a:cubicBezTo>
                    <a:pt x="1376" y="2154"/>
                    <a:pt x="950" y="2465"/>
                    <a:pt x="628" y="2897"/>
                  </a:cubicBezTo>
                  <a:cubicBezTo>
                    <a:pt x="376" y="3198"/>
                    <a:pt x="258" y="3589"/>
                    <a:pt x="301" y="3979"/>
                  </a:cubicBezTo>
                  <a:cubicBezTo>
                    <a:pt x="384" y="4565"/>
                    <a:pt x="783" y="5096"/>
                    <a:pt x="469" y="5670"/>
                  </a:cubicBezTo>
                  <a:cubicBezTo>
                    <a:pt x="270" y="6041"/>
                    <a:pt x="0" y="6307"/>
                    <a:pt x="22" y="6761"/>
                  </a:cubicBezTo>
                  <a:cubicBezTo>
                    <a:pt x="61" y="7164"/>
                    <a:pt x="234" y="7544"/>
                    <a:pt x="509" y="7843"/>
                  </a:cubicBezTo>
                  <a:cubicBezTo>
                    <a:pt x="1097" y="8514"/>
                    <a:pt x="1926" y="8928"/>
                    <a:pt x="2817" y="8992"/>
                  </a:cubicBezTo>
                  <a:cubicBezTo>
                    <a:pt x="2818" y="8992"/>
                    <a:pt x="2819" y="8992"/>
                    <a:pt x="2820" y="8992"/>
                  </a:cubicBezTo>
                  <a:cubicBezTo>
                    <a:pt x="2852" y="8992"/>
                    <a:pt x="2850" y="8938"/>
                    <a:pt x="2817" y="8938"/>
                  </a:cubicBezTo>
                  <a:cubicBezTo>
                    <a:pt x="1836" y="8850"/>
                    <a:pt x="776" y="8322"/>
                    <a:pt x="297" y="7401"/>
                  </a:cubicBezTo>
                  <a:cubicBezTo>
                    <a:pt x="129" y="7111"/>
                    <a:pt x="73" y="6768"/>
                    <a:pt x="138" y="6439"/>
                  </a:cubicBezTo>
                  <a:cubicBezTo>
                    <a:pt x="221" y="6213"/>
                    <a:pt x="339" y="6001"/>
                    <a:pt x="487" y="5810"/>
                  </a:cubicBezTo>
                  <a:cubicBezTo>
                    <a:pt x="664" y="5550"/>
                    <a:pt x="724" y="5228"/>
                    <a:pt x="655" y="4922"/>
                  </a:cubicBezTo>
                  <a:cubicBezTo>
                    <a:pt x="549" y="4409"/>
                    <a:pt x="248" y="3952"/>
                    <a:pt x="421" y="3416"/>
                  </a:cubicBezTo>
                  <a:cubicBezTo>
                    <a:pt x="583" y="2914"/>
                    <a:pt x="1032" y="2584"/>
                    <a:pt x="1357" y="2196"/>
                  </a:cubicBezTo>
                  <a:cubicBezTo>
                    <a:pt x="1862" y="1587"/>
                    <a:pt x="2081" y="790"/>
                    <a:pt x="1958" y="9"/>
                  </a:cubicBezTo>
                  <a:cubicBezTo>
                    <a:pt x="1957" y="4"/>
                    <a:pt x="1953" y="1"/>
                    <a:pt x="19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6"/>
            <p:cNvSpPr/>
            <p:nvPr/>
          </p:nvSpPr>
          <p:spPr>
            <a:xfrm>
              <a:off x="3818659" y="3364116"/>
              <a:ext cx="376227" cy="289300"/>
            </a:xfrm>
            <a:custGeom>
              <a:rect b="b" l="l" r="r" t="t"/>
              <a:pathLst>
                <a:path extrusionOk="0" h="7801" w="10145">
                  <a:moveTo>
                    <a:pt x="457" y="1"/>
                  </a:moveTo>
                  <a:cubicBezTo>
                    <a:pt x="336" y="1"/>
                    <a:pt x="239" y="42"/>
                    <a:pt x="170" y="122"/>
                  </a:cubicBezTo>
                  <a:cubicBezTo>
                    <a:pt x="14" y="303"/>
                    <a:pt x="1" y="676"/>
                    <a:pt x="176" y="1214"/>
                  </a:cubicBezTo>
                  <a:cubicBezTo>
                    <a:pt x="1079" y="4005"/>
                    <a:pt x="1828" y="6164"/>
                    <a:pt x="2661" y="6658"/>
                  </a:cubicBezTo>
                  <a:cubicBezTo>
                    <a:pt x="3334" y="7056"/>
                    <a:pt x="7489" y="7751"/>
                    <a:pt x="8295" y="7779"/>
                  </a:cubicBezTo>
                  <a:cubicBezTo>
                    <a:pt x="8612" y="7793"/>
                    <a:pt x="8870" y="7797"/>
                    <a:pt x="9064" y="7801"/>
                  </a:cubicBezTo>
                  <a:cubicBezTo>
                    <a:pt x="9065" y="7801"/>
                    <a:pt x="9065" y="7801"/>
                    <a:pt x="9066" y="7801"/>
                  </a:cubicBezTo>
                  <a:cubicBezTo>
                    <a:pt x="9530" y="7801"/>
                    <a:pt x="10144" y="4719"/>
                    <a:pt x="9801" y="4363"/>
                  </a:cubicBezTo>
                  <a:cubicBezTo>
                    <a:pt x="9721" y="4281"/>
                    <a:pt x="9412" y="4229"/>
                    <a:pt x="8983" y="4194"/>
                  </a:cubicBezTo>
                  <a:cubicBezTo>
                    <a:pt x="7536" y="4078"/>
                    <a:pt x="4699" y="4168"/>
                    <a:pt x="4527" y="4015"/>
                  </a:cubicBezTo>
                  <a:cubicBezTo>
                    <a:pt x="4355" y="3861"/>
                    <a:pt x="3378" y="2686"/>
                    <a:pt x="2064" y="1154"/>
                  </a:cubicBezTo>
                  <a:cubicBezTo>
                    <a:pt x="1385" y="362"/>
                    <a:pt x="816" y="1"/>
                    <a:pt x="457"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6"/>
            <p:cNvSpPr/>
            <p:nvPr/>
          </p:nvSpPr>
          <p:spPr>
            <a:xfrm>
              <a:off x="4126238" y="3514197"/>
              <a:ext cx="254811" cy="160689"/>
            </a:xfrm>
            <a:custGeom>
              <a:rect b="b" l="l" r="r" t="t"/>
              <a:pathLst>
                <a:path extrusionOk="0" h="4333" w="6871">
                  <a:moveTo>
                    <a:pt x="2746" y="0"/>
                  </a:moveTo>
                  <a:cubicBezTo>
                    <a:pt x="1587" y="0"/>
                    <a:pt x="682" y="149"/>
                    <a:pt x="682" y="149"/>
                  </a:cubicBezTo>
                  <a:cubicBezTo>
                    <a:pt x="28" y="765"/>
                    <a:pt x="1" y="3732"/>
                    <a:pt x="2" y="3732"/>
                  </a:cubicBezTo>
                  <a:cubicBezTo>
                    <a:pt x="495" y="3925"/>
                    <a:pt x="1001" y="4085"/>
                    <a:pt x="1514" y="4212"/>
                  </a:cubicBezTo>
                  <a:cubicBezTo>
                    <a:pt x="1727" y="4255"/>
                    <a:pt x="2155" y="4332"/>
                    <a:pt x="2532" y="4332"/>
                  </a:cubicBezTo>
                  <a:cubicBezTo>
                    <a:pt x="2874" y="4332"/>
                    <a:pt x="3175" y="4269"/>
                    <a:pt x="3240" y="4059"/>
                  </a:cubicBezTo>
                  <a:cubicBezTo>
                    <a:pt x="3333" y="3758"/>
                    <a:pt x="2652" y="3556"/>
                    <a:pt x="2173" y="3400"/>
                  </a:cubicBezTo>
                  <a:cubicBezTo>
                    <a:pt x="1920" y="3319"/>
                    <a:pt x="1598" y="3088"/>
                    <a:pt x="1658" y="2926"/>
                  </a:cubicBezTo>
                  <a:cubicBezTo>
                    <a:pt x="1693" y="2829"/>
                    <a:pt x="1791" y="2790"/>
                    <a:pt x="1922" y="2790"/>
                  </a:cubicBezTo>
                  <a:cubicBezTo>
                    <a:pt x="2177" y="2790"/>
                    <a:pt x="2557" y="2935"/>
                    <a:pt x="2843" y="3071"/>
                  </a:cubicBezTo>
                  <a:cubicBezTo>
                    <a:pt x="3497" y="3382"/>
                    <a:pt x="4331" y="3908"/>
                    <a:pt x="4881" y="3908"/>
                  </a:cubicBezTo>
                  <a:cubicBezTo>
                    <a:pt x="5035" y="3908"/>
                    <a:pt x="5166" y="3867"/>
                    <a:pt x="5265" y="3769"/>
                  </a:cubicBezTo>
                  <a:cubicBezTo>
                    <a:pt x="5437" y="3600"/>
                    <a:pt x="5200" y="3338"/>
                    <a:pt x="4864" y="3094"/>
                  </a:cubicBezTo>
                  <a:lnTo>
                    <a:pt x="4864" y="3094"/>
                  </a:lnTo>
                  <a:cubicBezTo>
                    <a:pt x="5263" y="3299"/>
                    <a:pt x="5678" y="3471"/>
                    <a:pt x="5944" y="3471"/>
                  </a:cubicBezTo>
                  <a:cubicBezTo>
                    <a:pt x="6035" y="3471"/>
                    <a:pt x="6108" y="3451"/>
                    <a:pt x="6158" y="3406"/>
                  </a:cubicBezTo>
                  <a:cubicBezTo>
                    <a:pt x="6263" y="3311"/>
                    <a:pt x="6277" y="3149"/>
                    <a:pt x="6187" y="3037"/>
                  </a:cubicBezTo>
                  <a:lnTo>
                    <a:pt x="6187" y="3037"/>
                  </a:lnTo>
                  <a:cubicBezTo>
                    <a:pt x="6228" y="3053"/>
                    <a:pt x="6270" y="3060"/>
                    <a:pt x="6312" y="3060"/>
                  </a:cubicBezTo>
                  <a:cubicBezTo>
                    <a:pt x="6410" y="3060"/>
                    <a:pt x="6507" y="3019"/>
                    <a:pt x="6575" y="2944"/>
                  </a:cubicBezTo>
                  <a:cubicBezTo>
                    <a:pt x="6725" y="2757"/>
                    <a:pt x="6624" y="2513"/>
                    <a:pt x="6421" y="2263"/>
                  </a:cubicBezTo>
                  <a:cubicBezTo>
                    <a:pt x="6484" y="2253"/>
                    <a:pt x="6538" y="2210"/>
                    <a:pt x="6565" y="2154"/>
                  </a:cubicBezTo>
                  <a:cubicBezTo>
                    <a:pt x="6871" y="1591"/>
                    <a:pt x="5002" y="208"/>
                    <a:pt x="4379" y="114"/>
                  </a:cubicBezTo>
                  <a:cubicBezTo>
                    <a:pt x="3822" y="29"/>
                    <a:pt x="3259" y="0"/>
                    <a:pt x="2746" y="0"/>
                  </a:cubicBezTo>
                  <a:close/>
                </a:path>
              </a:pathLst>
            </a:custGeom>
            <a:solidFill>
              <a:srgbClr val="FF8D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6"/>
            <p:cNvSpPr/>
            <p:nvPr/>
          </p:nvSpPr>
          <p:spPr>
            <a:xfrm>
              <a:off x="4218022" y="3582989"/>
              <a:ext cx="90970" cy="47728"/>
            </a:xfrm>
            <a:custGeom>
              <a:rect b="b" l="l" r="r" t="t"/>
              <a:pathLst>
                <a:path extrusionOk="0" h="1287" w="2453">
                  <a:moveTo>
                    <a:pt x="8" y="1"/>
                  </a:moveTo>
                  <a:cubicBezTo>
                    <a:pt x="1" y="1"/>
                    <a:pt x="5" y="9"/>
                    <a:pt x="6" y="9"/>
                  </a:cubicBezTo>
                  <a:cubicBezTo>
                    <a:pt x="6" y="9"/>
                    <a:pt x="6" y="9"/>
                    <a:pt x="6" y="8"/>
                  </a:cubicBezTo>
                  <a:cubicBezTo>
                    <a:pt x="443" y="56"/>
                    <a:pt x="862" y="203"/>
                    <a:pt x="1232" y="440"/>
                  </a:cubicBezTo>
                  <a:cubicBezTo>
                    <a:pt x="1437" y="566"/>
                    <a:pt x="1625" y="710"/>
                    <a:pt x="1825" y="854"/>
                  </a:cubicBezTo>
                  <a:cubicBezTo>
                    <a:pt x="2025" y="996"/>
                    <a:pt x="2235" y="1132"/>
                    <a:pt x="2430" y="1284"/>
                  </a:cubicBezTo>
                  <a:cubicBezTo>
                    <a:pt x="2432" y="1286"/>
                    <a:pt x="2434" y="1286"/>
                    <a:pt x="2436" y="1286"/>
                  </a:cubicBezTo>
                  <a:cubicBezTo>
                    <a:pt x="2447" y="1286"/>
                    <a:pt x="2453" y="1273"/>
                    <a:pt x="2444" y="1267"/>
                  </a:cubicBezTo>
                  <a:cubicBezTo>
                    <a:pt x="2033" y="978"/>
                    <a:pt x="1671" y="615"/>
                    <a:pt x="1232" y="364"/>
                  </a:cubicBezTo>
                  <a:cubicBezTo>
                    <a:pt x="856" y="153"/>
                    <a:pt x="438" y="29"/>
                    <a:pt x="8" y="1"/>
                  </a:cubicBezTo>
                  <a:close/>
                </a:path>
              </a:pathLst>
            </a:custGeom>
            <a:solidFill>
              <a:srgbClr val="2F0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6"/>
            <p:cNvSpPr/>
            <p:nvPr/>
          </p:nvSpPr>
          <p:spPr>
            <a:xfrm>
              <a:off x="4227998" y="3553804"/>
              <a:ext cx="127164" cy="72204"/>
            </a:xfrm>
            <a:custGeom>
              <a:rect b="b" l="l" r="r" t="t"/>
              <a:pathLst>
                <a:path extrusionOk="0" h="1947" w="3429">
                  <a:moveTo>
                    <a:pt x="8" y="1"/>
                  </a:moveTo>
                  <a:cubicBezTo>
                    <a:pt x="1" y="1"/>
                    <a:pt x="0" y="11"/>
                    <a:pt x="1" y="11"/>
                  </a:cubicBezTo>
                  <a:cubicBezTo>
                    <a:pt x="1" y="11"/>
                    <a:pt x="1" y="11"/>
                    <a:pt x="1" y="11"/>
                  </a:cubicBezTo>
                  <a:cubicBezTo>
                    <a:pt x="281" y="64"/>
                    <a:pt x="564" y="128"/>
                    <a:pt x="840" y="207"/>
                  </a:cubicBezTo>
                  <a:cubicBezTo>
                    <a:pt x="1323" y="348"/>
                    <a:pt x="1774" y="581"/>
                    <a:pt x="2165" y="897"/>
                  </a:cubicBezTo>
                  <a:cubicBezTo>
                    <a:pt x="2590" y="1232"/>
                    <a:pt x="3005" y="1582"/>
                    <a:pt x="3408" y="1944"/>
                  </a:cubicBezTo>
                  <a:cubicBezTo>
                    <a:pt x="3411" y="1946"/>
                    <a:pt x="3413" y="1947"/>
                    <a:pt x="3415" y="1947"/>
                  </a:cubicBezTo>
                  <a:cubicBezTo>
                    <a:pt x="3424" y="1947"/>
                    <a:pt x="3428" y="1934"/>
                    <a:pt x="3421" y="1928"/>
                  </a:cubicBezTo>
                  <a:cubicBezTo>
                    <a:pt x="3193" y="1706"/>
                    <a:pt x="2959" y="1491"/>
                    <a:pt x="2720" y="1282"/>
                  </a:cubicBezTo>
                  <a:cubicBezTo>
                    <a:pt x="2327" y="932"/>
                    <a:pt x="1924" y="567"/>
                    <a:pt x="1427" y="365"/>
                  </a:cubicBezTo>
                  <a:cubicBezTo>
                    <a:pt x="968" y="196"/>
                    <a:pt x="492" y="74"/>
                    <a:pt x="8" y="1"/>
                  </a:cubicBezTo>
                  <a:close/>
                </a:path>
              </a:pathLst>
            </a:custGeom>
            <a:solidFill>
              <a:srgbClr val="2F0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6"/>
            <p:cNvSpPr/>
            <p:nvPr/>
          </p:nvSpPr>
          <p:spPr>
            <a:xfrm>
              <a:off x="4244649" y="3527956"/>
              <a:ext cx="120638" cy="70202"/>
            </a:xfrm>
            <a:custGeom>
              <a:rect b="b" l="l" r="r" t="t"/>
              <a:pathLst>
                <a:path extrusionOk="0" h="1893" w="3253">
                  <a:moveTo>
                    <a:pt x="2" y="0"/>
                  </a:moveTo>
                  <a:cubicBezTo>
                    <a:pt x="0" y="0"/>
                    <a:pt x="5" y="3"/>
                    <a:pt x="6" y="3"/>
                  </a:cubicBezTo>
                  <a:cubicBezTo>
                    <a:pt x="6" y="3"/>
                    <a:pt x="6" y="3"/>
                    <a:pt x="5" y="2"/>
                  </a:cubicBezTo>
                  <a:lnTo>
                    <a:pt x="5" y="2"/>
                  </a:lnTo>
                  <a:cubicBezTo>
                    <a:pt x="313" y="40"/>
                    <a:pt x="616" y="103"/>
                    <a:pt x="912" y="191"/>
                  </a:cubicBezTo>
                  <a:cubicBezTo>
                    <a:pt x="1205" y="296"/>
                    <a:pt x="1481" y="445"/>
                    <a:pt x="1730" y="632"/>
                  </a:cubicBezTo>
                  <a:cubicBezTo>
                    <a:pt x="2257" y="1019"/>
                    <a:pt x="2758" y="1440"/>
                    <a:pt x="3231" y="1891"/>
                  </a:cubicBezTo>
                  <a:cubicBezTo>
                    <a:pt x="3234" y="1892"/>
                    <a:pt x="3236" y="1893"/>
                    <a:pt x="3238" y="1893"/>
                  </a:cubicBezTo>
                  <a:cubicBezTo>
                    <a:pt x="3248" y="1893"/>
                    <a:pt x="3253" y="1881"/>
                    <a:pt x="3246" y="1875"/>
                  </a:cubicBezTo>
                  <a:cubicBezTo>
                    <a:pt x="3042" y="1670"/>
                    <a:pt x="2829" y="1466"/>
                    <a:pt x="2612" y="1271"/>
                  </a:cubicBezTo>
                  <a:cubicBezTo>
                    <a:pt x="2215" y="897"/>
                    <a:pt x="1771" y="575"/>
                    <a:pt x="1295" y="312"/>
                  </a:cubicBezTo>
                  <a:cubicBezTo>
                    <a:pt x="864" y="102"/>
                    <a:pt x="465" y="55"/>
                    <a:pt x="2" y="0"/>
                  </a:cubicBezTo>
                  <a:close/>
                </a:path>
              </a:pathLst>
            </a:custGeom>
            <a:solidFill>
              <a:srgbClr val="2F0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6"/>
            <p:cNvSpPr/>
            <p:nvPr/>
          </p:nvSpPr>
          <p:spPr>
            <a:xfrm>
              <a:off x="3811724" y="3357144"/>
              <a:ext cx="141739" cy="120526"/>
            </a:xfrm>
            <a:custGeom>
              <a:rect b="b" l="l" r="r" t="t"/>
              <a:pathLst>
                <a:path extrusionOk="0" h="3250" w="3822">
                  <a:moveTo>
                    <a:pt x="613" y="1"/>
                  </a:moveTo>
                  <a:cubicBezTo>
                    <a:pt x="267" y="1"/>
                    <a:pt x="1" y="334"/>
                    <a:pt x="95" y="940"/>
                  </a:cubicBezTo>
                  <a:cubicBezTo>
                    <a:pt x="217" y="1733"/>
                    <a:pt x="848" y="3250"/>
                    <a:pt x="848" y="3250"/>
                  </a:cubicBezTo>
                  <a:lnTo>
                    <a:pt x="3821" y="2861"/>
                  </a:lnTo>
                  <a:cubicBezTo>
                    <a:pt x="3821" y="2861"/>
                    <a:pt x="2185" y="837"/>
                    <a:pt x="965" y="108"/>
                  </a:cubicBezTo>
                  <a:cubicBezTo>
                    <a:pt x="846" y="36"/>
                    <a:pt x="725" y="1"/>
                    <a:pt x="6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6"/>
            <p:cNvSpPr/>
            <p:nvPr/>
          </p:nvSpPr>
          <p:spPr>
            <a:xfrm>
              <a:off x="3831972" y="3382658"/>
              <a:ext cx="17022" cy="7343"/>
            </a:xfrm>
            <a:custGeom>
              <a:rect b="b" l="l" r="r" t="t"/>
              <a:pathLst>
                <a:path extrusionOk="0" h="198" w="459">
                  <a:moveTo>
                    <a:pt x="0" y="0"/>
                  </a:moveTo>
                  <a:lnTo>
                    <a:pt x="0" y="0"/>
                  </a:lnTo>
                  <a:cubicBezTo>
                    <a:pt x="67" y="51"/>
                    <a:pt x="138" y="94"/>
                    <a:pt x="216" y="126"/>
                  </a:cubicBezTo>
                  <a:cubicBezTo>
                    <a:pt x="294" y="162"/>
                    <a:pt x="375" y="185"/>
                    <a:pt x="458" y="198"/>
                  </a:cubicBezTo>
                  <a:cubicBezTo>
                    <a:pt x="392" y="147"/>
                    <a:pt x="318" y="103"/>
                    <a:pt x="241" y="71"/>
                  </a:cubicBezTo>
                  <a:cubicBezTo>
                    <a:pt x="165" y="37"/>
                    <a:pt x="83" y="13"/>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6"/>
            <p:cNvSpPr/>
            <p:nvPr/>
          </p:nvSpPr>
          <p:spPr>
            <a:xfrm>
              <a:off x="3859081" y="3438656"/>
              <a:ext cx="17319" cy="6787"/>
            </a:xfrm>
            <a:custGeom>
              <a:rect b="b" l="l" r="r" t="t"/>
              <a:pathLst>
                <a:path extrusionOk="0" h="183" w="467">
                  <a:moveTo>
                    <a:pt x="466" y="1"/>
                  </a:moveTo>
                  <a:lnTo>
                    <a:pt x="466" y="1"/>
                  </a:lnTo>
                  <a:cubicBezTo>
                    <a:pt x="384" y="11"/>
                    <a:pt x="300" y="32"/>
                    <a:pt x="223" y="65"/>
                  </a:cubicBezTo>
                  <a:cubicBezTo>
                    <a:pt x="144" y="93"/>
                    <a:pt x="69" y="132"/>
                    <a:pt x="1" y="182"/>
                  </a:cubicBezTo>
                  <a:cubicBezTo>
                    <a:pt x="168" y="159"/>
                    <a:pt x="327" y="98"/>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6"/>
            <p:cNvSpPr/>
            <p:nvPr/>
          </p:nvSpPr>
          <p:spPr>
            <a:xfrm>
              <a:off x="3911890" y="3454565"/>
              <a:ext cx="6082" cy="13314"/>
            </a:xfrm>
            <a:custGeom>
              <a:rect b="b" l="l" r="r" t="t"/>
              <a:pathLst>
                <a:path extrusionOk="0" h="359" w="164">
                  <a:moveTo>
                    <a:pt x="1" y="0"/>
                  </a:moveTo>
                  <a:cubicBezTo>
                    <a:pt x="12" y="84"/>
                    <a:pt x="33" y="165"/>
                    <a:pt x="65" y="242"/>
                  </a:cubicBezTo>
                  <a:cubicBezTo>
                    <a:pt x="81" y="282"/>
                    <a:pt x="97" y="321"/>
                    <a:pt x="117" y="359"/>
                  </a:cubicBezTo>
                  <a:lnTo>
                    <a:pt x="164" y="359"/>
                  </a:lnTo>
                  <a:cubicBezTo>
                    <a:pt x="153" y="312"/>
                    <a:pt x="140" y="266"/>
                    <a:pt x="122" y="220"/>
                  </a:cubicBezTo>
                  <a:cubicBezTo>
                    <a:pt x="92" y="141"/>
                    <a:pt x="52" y="67"/>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6"/>
            <p:cNvSpPr/>
            <p:nvPr/>
          </p:nvSpPr>
          <p:spPr>
            <a:xfrm>
              <a:off x="3811687" y="3358665"/>
              <a:ext cx="132023" cy="119340"/>
            </a:xfrm>
            <a:custGeom>
              <a:rect b="b" l="l" r="r" t="t"/>
              <a:pathLst>
                <a:path extrusionOk="0" h="3218" w="3560">
                  <a:moveTo>
                    <a:pt x="620" y="0"/>
                  </a:moveTo>
                  <a:cubicBezTo>
                    <a:pt x="253" y="0"/>
                    <a:pt x="0" y="279"/>
                    <a:pt x="96" y="899"/>
                  </a:cubicBezTo>
                  <a:cubicBezTo>
                    <a:pt x="96" y="943"/>
                    <a:pt x="111" y="990"/>
                    <a:pt x="120" y="1044"/>
                  </a:cubicBezTo>
                  <a:cubicBezTo>
                    <a:pt x="130" y="1097"/>
                    <a:pt x="138" y="1119"/>
                    <a:pt x="148" y="1158"/>
                  </a:cubicBezTo>
                  <a:cubicBezTo>
                    <a:pt x="327" y="1861"/>
                    <a:pt x="561" y="2550"/>
                    <a:pt x="849" y="3217"/>
                  </a:cubicBezTo>
                  <a:lnTo>
                    <a:pt x="968" y="3201"/>
                  </a:lnTo>
                  <a:lnTo>
                    <a:pt x="1083" y="3186"/>
                  </a:lnTo>
                  <a:lnTo>
                    <a:pt x="2020" y="3062"/>
                  </a:lnTo>
                  <a:lnTo>
                    <a:pt x="2164" y="3045"/>
                  </a:lnTo>
                  <a:lnTo>
                    <a:pt x="3097" y="2921"/>
                  </a:lnTo>
                  <a:lnTo>
                    <a:pt x="3217" y="2904"/>
                  </a:lnTo>
                  <a:lnTo>
                    <a:pt x="3559" y="2860"/>
                  </a:lnTo>
                  <a:lnTo>
                    <a:pt x="971" y="72"/>
                  </a:lnTo>
                  <a:cubicBezTo>
                    <a:pt x="848" y="25"/>
                    <a:pt x="729"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6"/>
            <p:cNvSpPr/>
            <p:nvPr/>
          </p:nvSpPr>
          <p:spPr>
            <a:xfrm>
              <a:off x="3638688" y="3351693"/>
              <a:ext cx="306100" cy="337844"/>
            </a:xfrm>
            <a:custGeom>
              <a:rect b="b" l="l" r="r" t="t"/>
              <a:pathLst>
                <a:path extrusionOk="0" h="9110" w="8254">
                  <a:moveTo>
                    <a:pt x="4855" y="0"/>
                  </a:moveTo>
                  <a:cubicBezTo>
                    <a:pt x="4492" y="0"/>
                    <a:pt x="4112" y="171"/>
                    <a:pt x="3727" y="582"/>
                  </a:cubicBezTo>
                  <a:cubicBezTo>
                    <a:pt x="2064" y="2358"/>
                    <a:pt x="1" y="8949"/>
                    <a:pt x="1" y="8949"/>
                  </a:cubicBezTo>
                  <a:cubicBezTo>
                    <a:pt x="1356" y="9066"/>
                    <a:pt x="2547" y="9109"/>
                    <a:pt x="3569" y="9109"/>
                  </a:cubicBezTo>
                  <a:cubicBezTo>
                    <a:pt x="6527" y="9109"/>
                    <a:pt x="8067" y="8744"/>
                    <a:pt x="8067" y="8744"/>
                  </a:cubicBezTo>
                  <a:lnTo>
                    <a:pt x="7638" y="5464"/>
                  </a:lnTo>
                  <a:cubicBezTo>
                    <a:pt x="7638" y="5464"/>
                    <a:pt x="8254" y="4624"/>
                    <a:pt x="8110" y="3866"/>
                  </a:cubicBezTo>
                  <a:cubicBezTo>
                    <a:pt x="7947" y="3003"/>
                    <a:pt x="6007" y="546"/>
                    <a:pt x="5850" y="417"/>
                  </a:cubicBezTo>
                  <a:cubicBezTo>
                    <a:pt x="5542" y="160"/>
                    <a:pt x="5206" y="0"/>
                    <a:pt x="48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6"/>
            <p:cNvSpPr/>
            <p:nvPr/>
          </p:nvSpPr>
          <p:spPr>
            <a:xfrm>
              <a:off x="3736925" y="3562073"/>
              <a:ext cx="7417" cy="17059"/>
            </a:xfrm>
            <a:custGeom>
              <a:rect b="b" l="l" r="r" t="t"/>
              <a:pathLst>
                <a:path extrusionOk="0" h="460" w="200">
                  <a:moveTo>
                    <a:pt x="200" y="1"/>
                  </a:moveTo>
                  <a:cubicBezTo>
                    <a:pt x="147" y="66"/>
                    <a:pt x="104" y="140"/>
                    <a:pt x="72" y="217"/>
                  </a:cubicBezTo>
                  <a:cubicBezTo>
                    <a:pt x="39" y="294"/>
                    <a:pt x="15" y="376"/>
                    <a:pt x="1" y="459"/>
                  </a:cubicBezTo>
                  <a:cubicBezTo>
                    <a:pt x="53" y="392"/>
                    <a:pt x="96" y="319"/>
                    <a:pt x="129" y="242"/>
                  </a:cubicBezTo>
                  <a:cubicBezTo>
                    <a:pt x="163" y="166"/>
                    <a:pt x="185" y="84"/>
                    <a:pt x="2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6"/>
            <p:cNvSpPr/>
            <p:nvPr/>
          </p:nvSpPr>
          <p:spPr>
            <a:xfrm>
              <a:off x="3670395" y="3656936"/>
              <a:ext cx="7380" cy="16948"/>
            </a:xfrm>
            <a:custGeom>
              <a:rect b="b" l="l" r="r" t="t"/>
              <a:pathLst>
                <a:path extrusionOk="0" h="457" w="199">
                  <a:moveTo>
                    <a:pt x="198" y="0"/>
                  </a:moveTo>
                  <a:lnTo>
                    <a:pt x="198" y="0"/>
                  </a:lnTo>
                  <a:cubicBezTo>
                    <a:pt x="147" y="66"/>
                    <a:pt x="103" y="138"/>
                    <a:pt x="72" y="218"/>
                  </a:cubicBezTo>
                  <a:cubicBezTo>
                    <a:pt x="37" y="294"/>
                    <a:pt x="12" y="374"/>
                    <a:pt x="0" y="457"/>
                  </a:cubicBezTo>
                  <a:cubicBezTo>
                    <a:pt x="102" y="322"/>
                    <a:pt x="170" y="165"/>
                    <a:pt x="1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6"/>
            <p:cNvSpPr/>
            <p:nvPr/>
          </p:nvSpPr>
          <p:spPr>
            <a:xfrm>
              <a:off x="3857598" y="3586994"/>
              <a:ext cx="7380" cy="16948"/>
            </a:xfrm>
            <a:custGeom>
              <a:rect b="b" l="l" r="r" t="t"/>
              <a:pathLst>
                <a:path extrusionOk="0" h="457" w="199">
                  <a:moveTo>
                    <a:pt x="199" y="0"/>
                  </a:moveTo>
                  <a:lnTo>
                    <a:pt x="199" y="0"/>
                  </a:lnTo>
                  <a:cubicBezTo>
                    <a:pt x="146" y="66"/>
                    <a:pt x="104" y="139"/>
                    <a:pt x="71" y="216"/>
                  </a:cubicBezTo>
                  <a:cubicBezTo>
                    <a:pt x="38" y="293"/>
                    <a:pt x="14" y="374"/>
                    <a:pt x="1" y="457"/>
                  </a:cubicBezTo>
                  <a:cubicBezTo>
                    <a:pt x="103" y="322"/>
                    <a:pt x="170" y="166"/>
                    <a:pt x="1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6"/>
            <p:cNvSpPr/>
            <p:nvPr/>
          </p:nvSpPr>
          <p:spPr>
            <a:xfrm>
              <a:off x="3796408" y="3357886"/>
              <a:ext cx="7417" cy="16985"/>
            </a:xfrm>
            <a:custGeom>
              <a:rect b="b" l="l" r="r" t="t"/>
              <a:pathLst>
                <a:path extrusionOk="0" h="458" w="200">
                  <a:moveTo>
                    <a:pt x="200" y="1"/>
                  </a:moveTo>
                  <a:lnTo>
                    <a:pt x="200" y="1"/>
                  </a:lnTo>
                  <a:cubicBezTo>
                    <a:pt x="148" y="67"/>
                    <a:pt x="104" y="140"/>
                    <a:pt x="73" y="218"/>
                  </a:cubicBezTo>
                  <a:cubicBezTo>
                    <a:pt x="38" y="293"/>
                    <a:pt x="14" y="375"/>
                    <a:pt x="1" y="457"/>
                  </a:cubicBezTo>
                  <a:cubicBezTo>
                    <a:pt x="103" y="322"/>
                    <a:pt x="171" y="167"/>
                    <a:pt x="2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6"/>
            <p:cNvSpPr/>
            <p:nvPr/>
          </p:nvSpPr>
          <p:spPr>
            <a:xfrm>
              <a:off x="3795147" y="3557809"/>
              <a:ext cx="16948" cy="7417"/>
            </a:xfrm>
            <a:custGeom>
              <a:rect b="b" l="l" r="r" t="t"/>
              <a:pathLst>
                <a:path extrusionOk="0" h="200" w="457">
                  <a:moveTo>
                    <a:pt x="0" y="1"/>
                  </a:moveTo>
                  <a:lnTo>
                    <a:pt x="0" y="1"/>
                  </a:lnTo>
                  <a:cubicBezTo>
                    <a:pt x="65" y="54"/>
                    <a:pt x="138" y="96"/>
                    <a:pt x="216" y="129"/>
                  </a:cubicBezTo>
                  <a:cubicBezTo>
                    <a:pt x="292" y="163"/>
                    <a:pt x="374" y="185"/>
                    <a:pt x="457" y="199"/>
                  </a:cubicBezTo>
                  <a:cubicBezTo>
                    <a:pt x="322" y="97"/>
                    <a:pt x="165" y="29"/>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6"/>
            <p:cNvSpPr/>
            <p:nvPr/>
          </p:nvSpPr>
          <p:spPr>
            <a:xfrm>
              <a:off x="3831972" y="3382658"/>
              <a:ext cx="17022" cy="7343"/>
            </a:xfrm>
            <a:custGeom>
              <a:rect b="b" l="l" r="r" t="t"/>
              <a:pathLst>
                <a:path extrusionOk="0" h="198" w="459">
                  <a:moveTo>
                    <a:pt x="0" y="0"/>
                  </a:moveTo>
                  <a:lnTo>
                    <a:pt x="0" y="0"/>
                  </a:lnTo>
                  <a:cubicBezTo>
                    <a:pt x="67" y="51"/>
                    <a:pt x="138" y="94"/>
                    <a:pt x="216" y="126"/>
                  </a:cubicBezTo>
                  <a:cubicBezTo>
                    <a:pt x="294" y="162"/>
                    <a:pt x="375" y="185"/>
                    <a:pt x="458" y="198"/>
                  </a:cubicBezTo>
                  <a:cubicBezTo>
                    <a:pt x="392" y="147"/>
                    <a:pt x="318" y="103"/>
                    <a:pt x="241" y="71"/>
                  </a:cubicBezTo>
                  <a:cubicBezTo>
                    <a:pt x="165" y="37"/>
                    <a:pt x="83" y="13"/>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6"/>
            <p:cNvSpPr/>
            <p:nvPr/>
          </p:nvSpPr>
          <p:spPr>
            <a:xfrm>
              <a:off x="3836682" y="3657788"/>
              <a:ext cx="16985" cy="7380"/>
            </a:xfrm>
            <a:custGeom>
              <a:rect b="b" l="l" r="r" t="t"/>
              <a:pathLst>
                <a:path extrusionOk="0" h="199" w="458">
                  <a:moveTo>
                    <a:pt x="1" y="0"/>
                  </a:moveTo>
                  <a:lnTo>
                    <a:pt x="1" y="0"/>
                  </a:lnTo>
                  <a:cubicBezTo>
                    <a:pt x="135" y="100"/>
                    <a:pt x="292" y="168"/>
                    <a:pt x="457" y="199"/>
                  </a:cubicBezTo>
                  <a:cubicBezTo>
                    <a:pt x="325" y="96"/>
                    <a:pt x="167" y="27"/>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6"/>
            <p:cNvSpPr/>
            <p:nvPr/>
          </p:nvSpPr>
          <p:spPr>
            <a:xfrm>
              <a:off x="3729656" y="3444701"/>
              <a:ext cx="17022" cy="7380"/>
            </a:xfrm>
            <a:custGeom>
              <a:rect b="b" l="l" r="r" t="t"/>
              <a:pathLst>
                <a:path extrusionOk="0" h="199" w="459">
                  <a:moveTo>
                    <a:pt x="1" y="1"/>
                  </a:moveTo>
                  <a:lnTo>
                    <a:pt x="1" y="1"/>
                  </a:lnTo>
                  <a:cubicBezTo>
                    <a:pt x="67" y="54"/>
                    <a:pt x="139" y="95"/>
                    <a:pt x="218" y="128"/>
                  </a:cubicBezTo>
                  <a:cubicBezTo>
                    <a:pt x="294" y="163"/>
                    <a:pt x="376" y="186"/>
                    <a:pt x="459" y="199"/>
                  </a:cubicBezTo>
                  <a:cubicBezTo>
                    <a:pt x="392" y="148"/>
                    <a:pt x="321" y="105"/>
                    <a:pt x="243" y="73"/>
                  </a:cubicBezTo>
                  <a:cubicBezTo>
                    <a:pt x="165" y="39"/>
                    <a:pt x="86" y="14"/>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6"/>
            <p:cNvSpPr/>
            <p:nvPr/>
          </p:nvSpPr>
          <p:spPr>
            <a:xfrm>
              <a:off x="3712264" y="3631496"/>
              <a:ext cx="17022" cy="7343"/>
            </a:xfrm>
            <a:custGeom>
              <a:rect b="b" l="l" r="r" t="t"/>
              <a:pathLst>
                <a:path extrusionOk="0" h="198" w="459">
                  <a:moveTo>
                    <a:pt x="0" y="0"/>
                  </a:moveTo>
                  <a:lnTo>
                    <a:pt x="0" y="0"/>
                  </a:lnTo>
                  <a:cubicBezTo>
                    <a:pt x="67" y="51"/>
                    <a:pt x="140" y="94"/>
                    <a:pt x="218" y="126"/>
                  </a:cubicBezTo>
                  <a:cubicBezTo>
                    <a:pt x="294" y="160"/>
                    <a:pt x="375" y="184"/>
                    <a:pt x="458" y="197"/>
                  </a:cubicBezTo>
                  <a:cubicBezTo>
                    <a:pt x="391" y="145"/>
                    <a:pt x="318" y="104"/>
                    <a:pt x="241" y="71"/>
                  </a:cubicBezTo>
                  <a:cubicBezTo>
                    <a:pt x="165" y="36"/>
                    <a:pt x="83" y="12"/>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6"/>
            <p:cNvSpPr/>
            <p:nvPr/>
          </p:nvSpPr>
          <p:spPr>
            <a:xfrm>
              <a:off x="3777644" y="3608948"/>
              <a:ext cx="17207" cy="6787"/>
            </a:xfrm>
            <a:custGeom>
              <a:rect b="b" l="l" r="r" t="t"/>
              <a:pathLst>
                <a:path extrusionOk="0" h="183" w="464">
                  <a:moveTo>
                    <a:pt x="463" y="1"/>
                  </a:moveTo>
                  <a:lnTo>
                    <a:pt x="463" y="1"/>
                  </a:lnTo>
                  <a:cubicBezTo>
                    <a:pt x="381" y="11"/>
                    <a:pt x="298" y="31"/>
                    <a:pt x="221" y="65"/>
                  </a:cubicBezTo>
                  <a:cubicBezTo>
                    <a:pt x="143" y="93"/>
                    <a:pt x="70" y="133"/>
                    <a:pt x="0" y="182"/>
                  </a:cubicBezTo>
                  <a:cubicBezTo>
                    <a:pt x="168" y="161"/>
                    <a:pt x="326" y="98"/>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6"/>
            <p:cNvSpPr/>
            <p:nvPr/>
          </p:nvSpPr>
          <p:spPr>
            <a:xfrm>
              <a:off x="3901691" y="3566894"/>
              <a:ext cx="17245" cy="6787"/>
            </a:xfrm>
            <a:custGeom>
              <a:rect b="b" l="l" r="r" t="t"/>
              <a:pathLst>
                <a:path extrusionOk="0" h="183" w="465">
                  <a:moveTo>
                    <a:pt x="465" y="0"/>
                  </a:moveTo>
                  <a:lnTo>
                    <a:pt x="465" y="0"/>
                  </a:lnTo>
                  <a:cubicBezTo>
                    <a:pt x="381" y="10"/>
                    <a:pt x="300" y="31"/>
                    <a:pt x="221" y="64"/>
                  </a:cubicBezTo>
                  <a:cubicBezTo>
                    <a:pt x="143" y="93"/>
                    <a:pt x="68" y="132"/>
                    <a:pt x="1" y="183"/>
                  </a:cubicBezTo>
                  <a:cubicBezTo>
                    <a:pt x="167" y="159"/>
                    <a:pt x="327" y="97"/>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6"/>
            <p:cNvSpPr/>
            <p:nvPr/>
          </p:nvSpPr>
          <p:spPr>
            <a:xfrm>
              <a:off x="3764886" y="3495507"/>
              <a:ext cx="17207" cy="6898"/>
            </a:xfrm>
            <a:custGeom>
              <a:rect b="b" l="l" r="r" t="t"/>
              <a:pathLst>
                <a:path extrusionOk="0" h="186" w="464">
                  <a:moveTo>
                    <a:pt x="464" y="0"/>
                  </a:moveTo>
                  <a:lnTo>
                    <a:pt x="464" y="0"/>
                  </a:lnTo>
                  <a:cubicBezTo>
                    <a:pt x="381" y="11"/>
                    <a:pt x="300" y="31"/>
                    <a:pt x="220" y="64"/>
                  </a:cubicBezTo>
                  <a:cubicBezTo>
                    <a:pt x="142" y="94"/>
                    <a:pt x="67" y="135"/>
                    <a:pt x="1" y="185"/>
                  </a:cubicBezTo>
                  <a:cubicBezTo>
                    <a:pt x="84" y="174"/>
                    <a:pt x="165" y="154"/>
                    <a:pt x="244" y="121"/>
                  </a:cubicBezTo>
                  <a:cubicBezTo>
                    <a:pt x="323" y="90"/>
                    <a:pt x="397" y="50"/>
                    <a:pt x="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6"/>
            <p:cNvSpPr/>
            <p:nvPr/>
          </p:nvSpPr>
          <p:spPr>
            <a:xfrm>
              <a:off x="3674029" y="3587995"/>
              <a:ext cx="17207" cy="6861"/>
            </a:xfrm>
            <a:custGeom>
              <a:rect b="b" l="l" r="r" t="t"/>
              <a:pathLst>
                <a:path extrusionOk="0" h="185" w="464">
                  <a:moveTo>
                    <a:pt x="463" y="1"/>
                  </a:moveTo>
                  <a:lnTo>
                    <a:pt x="463" y="1"/>
                  </a:lnTo>
                  <a:cubicBezTo>
                    <a:pt x="379" y="10"/>
                    <a:pt x="298" y="30"/>
                    <a:pt x="220" y="65"/>
                  </a:cubicBezTo>
                  <a:cubicBezTo>
                    <a:pt x="141" y="94"/>
                    <a:pt x="67" y="134"/>
                    <a:pt x="0" y="184"/>
                  </a:cubicBezTo>
                  <a:cubicBezTo>
                    <a:pt x="83" y="175"/>
                    <a:pt x="165" y="153"/>
                    <a:pt x="243" y="120"/>
                  </a:cubicBezTo>
                  <a:cubicBezTo>
                    <a:pt x="321" y="90"/>
                    <a:pt x="395" y="50"/>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6"/>
            <p:cNvSpPr/>
            <p:nvPr/>
          </p:nvSpPr>
          <p:spPr>
            <a:xfrm>
              <a:off x="3707665" y="3506632"/>
              <a:ext cx="6787" cy="17207"/>
            </a:xfrm>
            <a:custGeom>
              <a:rect b="b" l="l" r="r" t="t"/>
              <a:pathLst>
                <a:path extrusionOk="0" h="464" w="183">
                  <a:moveTo>
                    <a:pt x="1" y="0"/>
                  </a:moveTo>
                  <a:lnTo>
                    <a:pt x="1" y="0"/>
                  </a:lnTo>
                  <a:cubicBezTo>
                    <a:pt x="22" y="168"/>
                    <a:pt x="86" y="326"/>
                    <a:pt x="182" y="463"/>
                  </a:cubicBezTo>
                  <a:cubicBezTo>
                    <a:pt x="173" y="381"/>
                    <a:pt x="152" y="298"/>
                    <a:pt x="119" y="221"/>
                  </a:cubicBezTo>
                  <a:cubicBezTo>
                    <a:pt x="90" y="143"/>
                    <a:pt x="51" y="69"/>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6"/>
            <p:cNvSpPr/>
            <p:nvPr/>
          </p:nvSpPr>
          <p:spPr>
            <a:xfrm>
              <a:off x="3898873" y="3639951"/>
              <a:ext cx="6898" cy="17245"/>
            </a:xfrm>
            <a:custGeom>
              <a:rect b="b" l="l" r="r" t="t"/>
              <a:pathLst>
                <a:path extrusionOk="0" h="465" w="186">
                  <a:moveTo>
                    <a:pt x="1" y="1"/>
                  </a:moveTo>
                  <a:cubicBezTo>
                    <a:pt x="12" y="83"/>
                    <a:pt x="31" y="165"/>
                    <a:pt x="64" y="243"/>
                  </a:cubicBezTo>
                  <a:cubicBezTo>
                    <a:pt x="94" y="322"/>
                    <a:pt x="134" y="396"/>
                    <a:pt x="185" y="465"/>
                  </a:cubicBezTo>
                  <a:cubicBezTo>
                    <a:pt x="175" y="382"/>
                    <a:pt x="154" y="301"/>
                    <a:pt x="121" y="221"/>
                  </a:cubicBezTo>
                  <a:cubicBezTo>
                    <a:pt x="91" y="143"/>
                    <a:pt x="51" y="68"/>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6"/>
            <p:cNvSpPr/>
            <p:nvPr/>
          </p:nvSpPr>
          <p:spPr>
            <a:xfrm>
              <a:off x="3764961" y="3659457"/>
              <a:ext cx="6824" cy="17282"/>
            </a:xfrm>
            <a:custGeom>
              <a:rect b="b" l="l" r="r" t="t"/>
              <a:pathLst>
                <a:path extrusionOk="0" h="466" w="184">
                  <a:moveTo>
                    <a:pt x="0" y="1"/>
                  </a:moveTo>
                  <a:lnTo>
                    <a:pt x="0" y="1"/>
                  </a:lnTo>
                  <a:cubicBezTo>
                    <a:pt x="10" y="84"/>
                    <a:pt x="32" y="167"/>
                    <a:pt x="64" y="244"/>
                  </a:cubicBezTo>
                  <a:cubicBezTo>
                    <a:pt x="93" y="323"/>
                    <a:pt x="135" y="397"/>
                    <a:pt x="184" y="466"/>
                  </a:cubicBezTo>
                  <a:cubicBezTo>
                    <a:pt x="174" y="381"/>
                    <a:pt x="153" y="300"/>
                    <a:pt x="120" y="222"/>
                  </a:cubicBezTo>
                  <a:cubicBezTo>
                    <a:pt x="88" y="145"/>
                    <a:pt x="49" y="70"/>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6"/>
            <p:cNvSpPr/>
            <p:nvPr/>
          </p:nvSpPr>
          <p:spPr>
            <a:xfrm>
              <a:off x="3778645" y="3407320"/>
              <a:ext cx="6898" cy="17245"/>
            </a:xfrm>
            <a:custGeom>
              <a:rect b="b" l="l" r="r" t="t"/>
              <a:pathLst>
                <a:path extrusionOk="0" h="465" w="186">
                  <a:moveTo>
                    <a:pt x="1" y="0"/>
                  </a:moveTo>
                  <a:lnTo>
                    <a:pt x="1" y="0"/>
                  </a:lnTo>
                  <a:cubicBezTo>
                    <a:pt x="11" y="84"/>
                    <a:pt x="33" y="165"/>
                    <a:pt x="65" y="244"/>
                  </a:cubicBezTo>
                  <a:cubicBezTo>
                    <a:pt x="94" y="323"/>
                    <a:pt x="135" y="396"/>
                    <a:pt x="185" y="464"/>
                  </a:cubicBezTo>
                  <a:cubicBezTo>
                    <a:pt x="174" y="381"/>
                    <a:pt x="154" y="299"/>
                    <a:pt x="121" y="221"/>
                  </a:cubicBezTo>
                  <a:cubicBezTo>
                    <a:pt x="91" y="141"/>
                    <a:pt x="49" y="69"/>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6"/>
            <p:cNvSpPr/>
            <p:nvPr/>
          </p:nvSpPr>
          <p:spPr>
            <a:xfrm>
              <a:off x="3810612" y="3273778"/>
              <a:ext cx="77137" cy="134359"/>
            </a:xfrm>
            <a:custGeom>
              <a:rect b="b" l="l" r="r" t="t"/>
              <a:pathLst>
                <a:path extrusionOk="0" h="3623" w="2080">
                  <a:moveTo>
                    <a:pt x="683" y="0"/>
                  </a:moveTo>
                  <a:cubicBezTo>
                    <a:pt x="683" y="0"/>
                    <a:pt x="573" y="318"/>
                    <a:pt x="437" y="719"/>
                  </a:cubicBezTo>
                  <a:cubicBezTo>
                    <a:pt x="437" y="737"/>
                    <a:pt x="424" y="754"/>
                    <a:pt x="419" y="774"/>
                  </a:cubicBezTo>
                  <a:lnTo>
                    <a:pt x="395" y="839"/>
                  </a:lnTo>
                  <a:cubicBezTo>
                    <a:pt x="375" y="898"/>
                    <a:pt x="354" y="959"/>
                    <a:pt x="334" y="1019"/>
                  </a:cubicBezTo>
                  <a:cubicBezTo>
                    <a:pt x="313" y="1079"/>
                    <a:pt x="305" y="1110"/>
                    <a:pt x="290" y="1163"/>
                  </a:cubicBezTo>
                  <a:cubicBezTo>
                    <a:pt x="274" y="1216"/>
                    <a:pt x="261" y="1259"/>
                    <a:pt x="245" y="1307"/>
                  </a:cubicBezTo>
                  <a:cubicBezTo>
                    <a:pt x="140" y="1650"/>
                    <a:pt x="58" y="2002"/>
                    <a:pt x="0" y="2359"/>
                  </a:cubicBezTo>
                  <a:cubicBezTo>
                    <a:pt x="0" y="2502"/>
                    <a:pt x="505" y="3534"/>
                    <a:pt x="1149" y="3622"/>
                  </a:cubicBezTo>
                  <a:cubicBezTo>
                    <a:pt x="1152" y="3622"/>
                    <a:pt x="1154" y="3622"/>
                    <a:pt x="1157" y="3622"/>
                  </a:cubicBezTo>
                  <a:cubicBezTo>
                    <a:pt x="1364" y="3622"/>
                    <a:pt x="1567" y="2512"/>
                    <a:pt x="1567" y="2512"/>
                  </a:cubicBezTo>
                  <a:lnTo>
                    <a:pt x="1600" y="2432"/>
                  </a:lnTo>
                  <a:lnTo>
                    <a:pt x="2080" y="1302"/>
                  </a:lnTo>
                  <a:lnTo>
                    <a:pt x="861" y="154"/>
                  </a:lnTo>
                  <a:lnTo>
                    <a:pt x="683"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6"/>
            <p:cNvSpPr/>
            <p:nvPr/>
          </p:nvSpPr>
          <p:spPr>
            <a:xfrm>
              <a:off x="3826595" y="3273741"/>
              <a:ext cx="60968" cy="90228"/>
            </a:xfrm>
            <a:custGeom>
              <a:rect b="b" l="l" r="r" t="t"/>
              <a:pathLst>
                <a:path extrusionOk="0" h="2433" w="1644">
                  <a:moveTo>
                    <a:pt x="247" y="0"/>
                  </a:moveTo>
                  <a:cubicBezTo>
                    <a:pt x="247" y="1"/>
                    <a:pt x="143" y="324"/>
                    <a:pt x="1" y="721"/>
                  </a:cubicBezTo>
                  <a:cubicBezTo>
                    <a:pt x="118" y="1434"/>
                    <a:pt x="543" y="2061"/>
                    <a:pt x="1164" y="2433"/>
                  </a:cubicBezTo>
                  <a:lnTo>
                    <a:pt x="1643" y="1303"/>
                  </a:lnTo>
                  <a:lnTo>
                    <a:pt x="425" y="155"/>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6"/>
            <p:cNvSpPr/>
            <p:nvPr/>
          </p:nvSpPr>
          <p:spPr>
            <a:xfrm>
              <a:off x="3812948" y="3160745"/>
              <a:ext cx="151010" cy="188392"/>
            </a:xfrm>
            <a:custGeom>
              <a:rect b="b" l="l" r="r" t="t"/>
              <a:pathLst>
                <a:path extrusionOk="0" h="5080" w="4072">
                  <a:moveTo>
                    <a:pt x="2038" y="0"/>
                  </a:moveTo>
                  <a:cubicBezTo>
                    <a:pt x="2024" y="0"/>
                    <a:pt x="2009" y="1"/>
                    <a:pt x="1994" y="1"/>
                  </a:cubicBezTo>
                  <a:cubicBezTo>
                    <a:pt x="1030" y="19"/>
                    <a:pt x="0" y="667"/>
                    <a:pt x="158" y="2816"/>
                  </a:cubicBezTo>
                  <a:cubicBezTo>
                    <a:pt x="316" y="4962"/>
                    <a:pt x="1748" y="5065"/>
                    <a:pt x="2171" y="5079"/>
                  </a:cubicBezTo>
                  <a:cubicBezTo>
                    <a:pt x="2187" y="5079"/>
                    <a:pt x="2203" y="5080"/>
                    <a:pt x="2220" y="5080"/>
                  </a:cubicBezTo>
                  <a:cubicBezTo>
                    <a:pt x="2720" y="5080"/>
                    <a:pt x="3934" y="4826"/>
                    <a:pt x="4002" y="2742"/>
                  </a:cubicBezTo>
                  <a:cubicBezTo>
                    <a:pt x="4072" y="623"/>
                    <a:pt x="2993" y="0"/>
                    <a:pt x="2038"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6"/>
            <p:cNvSpPr/>
            <p:nvPr/>
          </p:nvSpPr>
          <p:spPr>
            <a:xfrm>
              <a:off x="3939110" y="3239104"/>
              <a:ext cx="15057" cy="9197"/>
            </a:xfrm>
            <a:custGeom>
              <a:rect b="b" l="l" r="r" t="t"/>
              <a:pathLst>
                <a:path extrusionOk="0" h="248" w="406">
                  <a:moveTo>
                    <a:pt x="145" y="0"/>
                  </a:moveTo>
                  <a:cubicBezTo>
                    <a:pt x="100" y="0"/>
                    <a:pt x="57" y="17"/>
                    <a:pt x="21" y="46"/>
                  </a:cubicBezTo>
                  <a:cubicBezTo>
                    <a:pt x="0" y="75"/>
                    <a:pt x="0" y="113"/>
                    <a:pt x="21" y="140"/>
                  </a:cubicBezTo>
                  <a:cubicBezTo>
                    <a:pt x="60" y="178"/>
                    <a:pt x="111" y="203"/>
                    <a:pt x="166" y="208"/>
                  </a:cubicBezTo>
                  <a:cubicBezTo>
                    <a:pt x="214" y="221"/>
                    <a:pt x="259" y="240"/>
                    <a:pt x="309" y="247"/>
                  </a:cubicBezTo>
                  <a:cubicBezTo>
                    <a:pt x="310" y="247"/>
                    <a:pt x="312" y="248"/>
                    <a:pt x="313" y="248"/>
                  </a:cubicBezTo>
                  <a:cubicBezTo>
                    <a:pt x="327" y="248"/>
                    <a:pt x="342" y="242"/>
                    <a:pt x="354" y="234"/>
                  </a:cubicBezTo>
                  <a:cubicBezTo>
                    <a:pt x="394" y="209"/>
                    <a:pt x="406" y="159"/>
                    <a:pt x="381" y="121"/>
                  </a:cubicBezTo>
                  <a:cubicBezTo>
                    <a:pt x="339" y="66"/>
                    <a:pt x="280" y="28"/>
                    <a:pt x="211" y="13"/>
                  </a:cubicBezTo>
                  <a:cubicBezTo>
                    <a:pt x="190" y="4"/>
                    <a:pt x="167"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6"/>
            <p:cNvSpPr/>
            <p:nvPr/>
          </p:nvSpPr>
          <p:spPr>
            <a:xfrm>
              <a:off x="3892049" y="3236657"/>
              <a:ext cx="15353" cy="8492"/>
            </a:xfrm>
            <a:custGeom>
              <a:rect b="b" l="l" r="r" t="t"/>
              <a:pathLst>
                <a:path extrusionOk="0" h="229" w="414">
                  <a:moveTo>
                    <a:pt x="256" y="0"/>
                  </a:moveTo>
                  <a:cubicBezTo>
                    <a:pt x="240" y="0"/>
                    <a:pt x="224" y="3"/>
                    <a:pt x="209" y="7"/>
                  </a:cubicBezTo>
                  <a:cubicBezTo>
                    <a:pt x="139" y="12"/>
                    <a:pt x="75" y="43"/>
                    <a:pt x="29" y="95"/>
                  </a:cubicBezTo>
                  <a:cubicBezTo>
                    <a:pt x="1" y="129"/>
                    <a:pt x="5" y="181"/>
                    <a:pt x="39" y="210"/>
                  </a:cubicBezTo>
                  <a:cubicBezTo>
                    <a:pt x="53" y="222"/>
                    <a:pt x="72" y="229"/>
                    <a:pt x="90" y="229"/>
                  </a:cubicBezTo>
                  <a:cubicBezTo>
                    <a:pt x="95" y="229"/>
                    <a:pt x="100" y="228"/>
                    <a:pt x="104" y="228"/>
                  </a:cubicBezTo>
                  <a:cubicBezTo>
                    <a:pt x="153" y="222"/>
                    <a:pt x="201" y="216"/>
                    <a:pt x="248" y="205"/>
                  </a:cubicBezTo>
                  <a:cubicBezTo>
                    <a:pt x="300" y="205"/>
                    <a:pt x="351" y="187"/>
                    <a:pt x="392" y="155"/>
                  </a:cubicBezTo>
                  <a:cubicBezTo>
                    <a:pt x="414" y="128"/>
                    <a:pt x="414" y="88"/>
                    <a:pt x="392" y="61"/>
                  </a:cubicBezTo>
                  <a:cubicBezTo>
                    <a:pt x="357" y="22"/>
                    <a:pt x="307" y="0"/>
                    <a:pt x="256" y="0"/>
                  </a:cubicBezTo>
                  <a:close/>
                </a:path>
              </a:pathLst>
            </a:custGeom>
            <a:solidFill>
              <a:srgbClr val="2F0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6"/>
            <p:cNvSpPr/>
            <p:nvPr/>
          </p:nvSpPr>
          <p:spPr>
            <a:xfrm>
              <a:off x="3901135" y="3265360"/>
              <a:ext cx="7269" cy="14129"/>
            </a:xfrm>
            <a:custGeom>
              <a:rect b="b" l="l" r="r" t="t"/>
              <a:pathLst>
                <a:path extrusionOk="0" h="381" w="196">
                  <a:moveTo>
                    <a:pt x="170" y="0"/>
                  </a:moveTo>
                  <a:lnTo>
                    <a:pt x="170" y="0"/>
                  </a:lnTo>
                  <a:cubicBezTo>
                    <a:pt x="170" y="0"/>
                    <a:pt x="159" y="7"/>
                    <a:pt x="159" y="13"/>
                  </a:cubicBezTo>
                  <a:cubicBezTo>
                    <a:pt x="159" y="17"/>
                    <a:pt x="159" y="21"/>
                    <a:pt x="159" y="24"/>
                  </a:cubicBezTo>
                  <a:lnTo>
                    <a:pt x="159" y="24"/>
                  </a:lnTo>
                  <a:lnTo>
                    <a:pt x="170" y="0"/>
                  </a:lnTo>
                  <a:lnTo>
                    <a:pt x="170" y="0"/>
                  </a:lnTo>
                  <a:cubicBezTo>
                    <a:pt x="170" y="0"/>
                    <a:pt x="170" y="0"/>
                    <a:pt x="170" y="0"/>
                  </a:cubicBezTo>
                  <a:close/>
                  <a:moveTo>
                    <a:pt x="159" y="25"/>
                  </a:moveTo>
                  <a:cubicBezTo>
                    <a:pt x="158" y="166"/>
                    <a:pt x="132" y="327"/>
                    <a:pt x="5" y="371"/>
                  </a:cubicBezTo>
                  <a:lnTo>
                    <a:pt x="5" y="371"/>
                  </a:lnTo>
                  <a:lnTo>
                    <a:pt x="159" y="25"/>
                  </a:lnTo>
                  <a:close/>
                  <a:moveTo>
                    <a:pt x="170" y="0"/>
                  </a:moveTo>
                  <a:lnTo>
                    <a:pt x="159" y="25"/>
                  </a:lnTo>
                  <a:lnTo>
                    <a:pt x="159" y="25"/>
                  </a:lnTo>
                  <a:cubicBezTo>
                    <a:pt x="159" y="25"/>
                    <a:pt x="159" y="24"/>
                    <a:pt x="159" y="24"/>
                  </a:cubicBezTo>
                  <a:lnTo>
                    <a:pt x="159" y="24"/>
                  </a:lnTo>
                  <a:lnTo>
                    <a:pt x="2" y="372"/>
                  </a:lnTo>
                  <a:cubicBezTo>
                    <a:pt x="3" y="372"/>
                    <a:pt x="4" y="371"/>
                    <a:pt x="5" y="371"/>
                  </a:cubicBezTo>
                  <a:lnTo>
                    <a:pt x="5" y="371"/>
                  </a:lnTo>
                  <a:lnTo>
                    <a:pt x="1" y="381"/>
                  </a:lnTo>
                  <a:cubicBezTo>
                    <a:pt x="165" y="361"/>
                    <a:pt x="195" y="138"/>
                    <a:pt x="170" y="0"/>
                  </a:cubicBezTo>
                  <a:close/>
                </a:path>
              </a:pathLst>
            </a:custGeom>
            <a:solidFill>
              <a:srgbClr val="2F0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6"/>
            <p:cNvSpPr/>
            <p:nvPr/>
          </p:nvSpPr>
          <p:spPr>
            <a:xfrm>
              <a:off x="3893013" y="3259464"/>
              <a:ext cx="16874" cy="17541"/>
            </a:xfrm>
            <a:custGeom>
              <a:rect b="b" l="l" r="r" t="t"/>
              <a:pathLst>
                <a:path extrusionOk="0" h="473" w="455">
                  <a:moveTo>
                    <a:pt x="246" y="1"/>
                  </a:moveTo>
                  <a:cubicBezTo>
                    <a:pt x="27" y="1"/>
                    <a:pt x="0" y="449"/>
                    <a:pt x="214" y="471"/>
                  </a:cubicBezTo>
                  <a:cubicBezTo>
                    <a:pt x="219" y="472"/>
                    <a:pt x="225" y="472"/>
                    <a:pt x="230" y="472"/>
                  </a:cubicBezTo>
                  <a:cubicBezTo>
                    <a:pt x="433" y="472"/>
                    <a:pt x="455" y="23"/>
                    <a:pt x="264" y="2"/>
                  </a:cubicBezTo>
                  <a:cubicBezTo>
                    <a:pt x="258" y="1"/>
                    <a:pt x="252" y="1"/>
                    <a:pt x="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6"/>
            <p:cNvSpPr/>
            <p:nvPr/>
          </p:nvSpPr>
          <p:spPr>
            <a:xfrm>
              <a:off x="3889008" y="3259056"/>
              <a:ext cx="11385" cy="7825"/>
            </a:xfrm>
            <a:custGeom>
              <a:rect b="b" l="l" r="r" t="t"/>
              <a:pathLst>
                <a:path extrusionOk="0" h="211" w="307">
                  <a:moveTo>
                    <a:pt x="0" y="1"/>
                  </a:moveTo>
                  <a:cubicBezTo>
                    <a:pt x="0" y="91"/>
                    <a:pt x="20" y="185"/>
                    <a:pt x="117" y="207"/>
                  </a:cubicBezTo>
                  <a:cubicBezTo>
                    <a:pt x="128" y="210"/>
                    <a:pt x="138" y="211"/>
                    <a:pt x="148" y="211"/>
                  </a:cubicBezTo>
                  <a:cubicBezTo>
                    <a:pt x="227" y="211"/>
                    <a:pt x="276" y="140"/>
                    <a:pt x="301" y="63"/>
                  </a:cubicBezTo>
                  <a:cubicBezTo>
                    <a:pt x="306" y="47"/>
                    <a:pt x="297" y="29"/>
                    <a:pt x="285" y="29"/>
                  </a:cubicBezTo>
                  <a:cubicBezTo>
                    <a:pt x="283" y="29"/>
                    <a:pt x="280" y="30"/>
                    <a:pt x="278" y="31"/>
                  </a:cubicBezTo>
                  <a:cubicBezTo>
                    <a:pt x="234" y="55"/>
                    <a:pt x="192" y="100"/>
                    <a:pt x="140" y="101"/>
                  </a:cubicBezTo>
                  <a:cubicBezTo>
                    <a:pt x="139" y="101"/>
                    <a:pt x="138" y="101"/>
                    <a:pt x="138" y="101"/>
                  </a:cubicBezTo>
                  <a:cubicBezTo>
                    <a:pt x="89" y="101"/>
                    <a:pt x="41" y="50"/>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6"/>
            <p:cNvSpPr/>
            <p:nvPr/>
          </p:nvSpPr>
          <p:spPr>
            <a:xfrm>
              <a:off x="3936254" y="3266361"/>
              <a:ext cx="6230" cy="14760"/>
            </a:xfrm>
            <a:custGeom>
              <a:rect b="b" l="l" r="r" t="t"/>
              <a:pathLst>
                <a:path extrusionOk="0" h="398" w="168">
                  <a:moveTo>
                    <a:pt x="37" y="0"/>
                  </a:moveTo>
                  <a:lnTo>
                    <a:pt x="38" y="2"/>
                  </a:lnTo>
                  <a:lnTo>
                    <a:pt x="38" y="2"/>
                  </a:lnTo>
                  <a:cubicBezTo>
                    <a:pt x="0" y="135"/>
                    <a:pt x="7" y="361"/>
                    <a:pt x="168" y="397"/>
                  </a:cubicBezTo>
                  <a:lnTo>
                    <a:pt x="164" y="387"/>
                  </a:lnTo>
                  <a:lnTo>
                    <a:pt x="164" y="387"/>
                  </a:lnTo>
                  <a:cubicBezTo>
                    <a:pt x="165" y="388"/>
                    <a:pt x="166" y="388"/>
                    <a:pt x="166" y="388"/>
                  </a:cubicBezTo>
                  <a:lnTo>
                    <a:pt x="87" y="149"/>
                  </a:lnTo>
                  <a:lnTo>
                    <a:pt x="164" y="387"/>
                  </a:lnTo>
                  <a:lnTo>
                    <a:pt x="164" y="387"/>
                  </a:lnTo>
                  <a:cubicBezTo>
                    <a:pt x="42" y="331"/>
                    <a:pt x="31" y="168"/>
                    <a:pt x="47" y="29"/>
                  </a:cubicBezTo>
                  <a:lnTo>
                    <a:pt x="47" y="29"/>
                  </a:lnTo>
                  <a:lnTo>
                    <a:pt x="87" y="149"/>
                  </a:lnTo>
                  <a:lnTo>
                    <a:pt x="47" y="27"/>
                  </a:lnTo>
                  <a:lnTo>
                    <a:pt x="47" y="27"/>
                  </a:lnTo>
                  <a:cubicBezTo>
                    <a:pt x="47" y="23"/>
                    <a:pt x="48" y="19"/>
                    <a:pt x="48" y="16"/>
                  </a:cubicBezTo>
                  <a:cubicBezTo>
                    <a:pt x="48" y="9"/>
                    <a:pt x="41" y="3"/>
                    <a:pt x="39" y="1"/>
                  </a:cubicBezTo>
                  <a:lnTo>
                    <a:pt x="39" y="1"/>
                  </a:lnTo>
                  <a:lnTo>
                    <a:pt x="38" y="0"/>
                  </a:lnTo>
                  <a:lnTo>
                    <a:pt x="38" y="0"/>
                  </a:lnTo>
                  <a:cubicBezTo>
                    <a:pt x="38" y="1"/>
                    <a:pt x="38" y="1"/>
                    <a:pt x="38" y="1"/>
                  </a:cubicBezTo>
                  <a:lnTo>
                    <a:pt x="38" y="1"/>
                  </a:lnTo>
                  <a:cubicBezTo>
                    <a:pt x="37" y="1"/>
                    <a:pt x="37" y="0"/>
                    <a:pt x="37" y="0"/>
                  </a:cubicBezTo>
                  <a:close/>
                </a:path>
              </a:pathLst>
            </a:custGeom>
            <a:solidFill>
              <a:srgbClr val="2F0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6"/>
            <p:cNvSpPr/>
            <p:nvPr/>
          </p:nvSpPr>
          <p:spPr>
            <a:xfrm>
              <a:off x="3934956" y="3261095"/>
              <a:ext cx="16800" cy="17541"/>
            </a:xfrm>
            <a:custGeom>
              <a:rect b="b" l="l" r="r" t="t"/>
              <a:pathLst>
                <a:path extrusionOk="0" h="473" w="453">
                  <a:moveTo>
                    <a:pt x="214" y="0"/>
                  </a:moveTo>
                  <a:cubicBezTo>
                    <a:pt x="18" y="0"/>
                    <a:pt x="1" y="473"/>
                    <a:pt x="216" y="473"/>
                  </a:cubicBezTo>
                  <a:cubicBezTo>
                    <a:pt x="433" y="473"/>
                    <a:pt x="453" y="0"/>
                    <a:pt x="216" y="0"/>
                  </a:cubicBezTo>
                  <a:cubicBezTo>
                    <a:pt x="215" y="0"/>
                    <a:pt x="215"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6"/>
            <p:cNvSpPr/>
            <p:nvPr/>
          </p:nvSpPr>
          <p:spPr>
            <a:xfrm>
              <a:off x="3945525" y="3261800"/>
              <a:ext cx="10310" cy="7491"/>
            </a:xfrm>
            <a:custGeom>
              <a:rect b="b" l="l" r="r" t="t"/>
              <a:pathLst>
                <a:path extrusionOk="0" h="202" w="278">
                  <a:moveTo>
                    <a:pt x="271" y="1"/>
                  </a:moveTo>
                  <a:cubicBezTo>
                    <a:pt x="239" y="46"/>
                    <a:pt x="194" y="93"/>
                    <a:pt x="151" y="93"/>
                  </a:cubicBezTo>
                  <a:cubicBezTo>
                    <a:pt x="149" y="93"/>
                    <a:pt x="147" y="93"/>
                    <a:pt x="145" y="93"/>
                  </a:cubicBezTo>
                  <a:cubicBezTo>
                    <a:pt x="99" y="88"/>
                    <a:pt x="65" y="42"/>
                    <a:pt x="27" y="15"/>
                  </a:cubicBezTo>
                  <a:cubicBezTo>
                    <a:pt x="25" y="13"/>
                    <a:pt x="23" y="12"/>
                    <a:pt x="21" y="12"/>
                  </a:cubicBezTo>
                  <a:cubicBezTo>
                    <a:pt x="10" y="12"/>
                    <a:pt x="1" y="32"/>
                    <a:pt x="3" y="42"/>
                  </a:cubicBezTo>
                  <a:cubicBezTo>
                    <a:pt x="19" y="124"/>
                    <a:pt x="59" y="201"/>
                    <a:pt x="135" y="201"/>
                  </a:cubicBezTo>
                  <a:cubicBezTo>
                    <a:pt x="142" y="201"/>
                    <a:pt x="148" y="201"/>
                    <a:pt x="156" y="199"/>
                  </a:cubicBezTo>
                  <a:cubicBezTo>
                    <a:pt x="244" y="184"/>
                    <a:pt x="277" y="92"/>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6"/>
            <p:cNvSpPr/>
            <p:nvPr/>
          </p:nvSpPr>
          <p:spPr>
            <a:xfrm>
              <a:off x="3902878" y="3309676"/>
              <a:ext cx="10977" cy="5897"/>
            </a:xfrm>
            <a:custGeom>
              <a:rect b="b" l="l" r="r" t="t"/>
              <a:pathLst>
                <a:path extrusionOk="0" h="159" w="296">
                  <a:moveTo>
                    <a:pt x="42" y="11"/>
                  </a:moveTo>
                  <a:lnTo>
                    <a:pt x="281" y="89"/>
                  </a:lnTo>
                  <a:lnTo>
                    <a:pt x="281" y="89"/>
                  </a:lnTo>
                  <a:cubicBezTo>
                    <a:pt x="286" y="88"/>
                    <a:pt x="291" y="86"/>
                    <a:pt x="296" y="84"/>
                  </a:cubicBezTo>
                  <a:lnTo>
                    <a:pt x="42" y="11"/>
                  </a:lnTo>
                  <a:close/>
                  <a:moveTo>
                    <a:pt x="15" y="1"/>
                  </a:moveTo>
                  <a:cubicBezTo>
                    <a:pt x="10" y="1"/>
                    <a:pt x="4" y="3"/>
                    <a:pt x="0" y="7"/>
                  </a:cubicBezTo>
                  <a:cubicBezTo>
                    <a:pt x="2" y="71"/>
                    <a:pt x="42" y="128"/>
                    <a:pt x="101" y="152"/>
                  </a:cubicBezTo>
                  <a:cubicBezTo>
                    <a:pt x="118" y="156"/>
                    <a:pt x="135" y="158"/>
                    <a:pt x="151" y="158"/>
                  </a:cubicBezTo>
                  <a:cubicBezTo>
                    <a:pt x="206" y="158"/>
                    <a:pt x="258" y="136"/>
                    <a:pt x="296" y="94"/>
                  </a:cubicBezTo>
                  <a:lnTo>
                    <a:pt x="281" y="89"/>
                  </a:lnTo>
                  <a:lnTo>
                    <a:pt x="281" y="89"/>
                  </a:lnTo>
                  <a:cubicBezTo>
                    <a:pt x="245" y="100"/>
                    <a:pt x="209" y="106"/>
                    <a:pt x="172" y="106"/>
                  </a:cubicBezTo>
                  <a:cubicBezTo>
                    <a:pt x="160" y="106"/>
                    <a:pt x="147" y="105"/>
                    <a:pt x="135" y="104"/>
                  </a:cubicBezTo>
                  <a:cubicBezTo>
                    <a:pt x="83" y="94"/>
                    <a:pt x="52" y="43"/>
                    <a:pt x="23" y="5"/>
                  </a:cubicBezTo>
                  <a:lnTo>
                    <a:pt x="23" y="5"/>
                  </a:lnTo>
                  <a:lnTo>
                    <a:pt x="42" y="11"/>
                  </a:lnTo>
                  <a:lnTo>
                    <a:pt x="42" y="11"/>
                  </a:lnTo>
                  <a:lnTo>
                    <a:pt x="22" y="4"/>
                  </a:lnTo>
                  <a:cubicBezTo>
                    <a:pt x="21" y="2"/>
                    <a:pt x="18" y="1"/>
                    <a:pt x="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6"/>
            <p:cNvSpPr/>
            <p:nvPr/>
          </p:nvSpPr>
          <p:spPr>
            <a:xfrm>
              <a:off x="3908404" y="3238659"/>
              <a:ext cx="28296" cy="65566"/>
            </a:xfrm>
            <a:custGeom>
              <a:rect b="b" l="l" r="r" t="t"/>
              <a:pathLst>
                <a:path extrusionOk="0" h="1768" w="763">
                  <a:moveTo>
                    <a:pt x="540" y="1"/>
                  </a:moveTo>
                  <a:cubicBezTo>
                    <a:pt x="535" y="1"/>
                    <a:pt x="529" y="5"/>
                    <a:pt x="527" y="11"/>
                  </a:cubicBezTo>
                  <a:cubicBezTo>
                    <a:pt x="541" y="468"/>
                    <a:pt x="638" y="921"/>
                    <a:pt x="661" y="1381"/>
                  </a:cubicBezTo>
                  <a:cubicBezTo>
                    <a:pt x="588" y="1348"/>
                    <a:pt x="511" y="1327"/>
                    <a:pt x="431" y="1315"/>
                  </a:cubicBezTo>
                  <a:lnTo>
                    <a:pt x="431" y="1315"/>
                  </a:lnTo>
                  <a:cubicBezTo>
                    <a:pt x="414" y="1315"/>
                    <a:pt x="465" y="1663"/>
                    <a:pt x="457" y="1691"/>
                  </a:cubicBezTo>
                  <a:cubicBezTo>
                    <a:pt x="296" y="1689"/>
                    <a:pt x="143" y="1634"/>
                    <a:pt x="16" y="1536"/>
                  </a:cubicBezTo>
                  <a:cubicBezTo>
                    <a:pt x="15" y="1535"/>
                    <a:pt x="13" y="1535"/>
                    <a:pt x="11" y="1535"/>
                  </a:cubicBezTo>
                  <a:cubicBezTo>
                    <a:pt x="4" y="1535"/>
                    <a:pt x="0" y="1543"/>
                    <a:pt x="0" y="1552"/>
                  </a:cubicBezTo>
                  <a:cubicBezTo>
                    <a:pt x="93" y="1688"/>
                    <a:pt x="246" y="1767"/>
                    <a:pt x="408" y="1767"/>
                  </a:cubicBezTo>
                  <a:cubicBezTo>
                    <a:pt x="427" y="1767"/>
                    <a:pt x="447" y="1766"/>
                    <a:pt x="466" y="1764"/>
                  </a:cubicBezTo>
                  <a:cubicBezTo>
                    <a:pt x="500" y="1764"/>
                    <a:pt x="526" y="1758"/>
                    <a:pt x="526" y="1750"/>
                  </a:cubicBezTo>
                  <a:cubicBezTo>
                    <a:pt x="533" y="1646"/>
                    <a:pt x="515" y="1427"/>
                    <a:pt x="515" y="1427"/>
                  </a:cubicBezTo>
                  <a:lnTo>
                    <a:pt x="515" y="1427"/>
                  </a:lnTo>
                  <a:cubicBezTo>
                    <a:pt x="546" y="1443"/>
                    <a:pt x="676" y="1499"/>
                    <a:pt x="734" y="1499"/>
                  </a:cubicBezTo>
                  <a:cubicBezTo>
                    <a:pt x="751" y="1499"/>
                    <a:pt x="762" y="1494"/>
                    <a:pt x="762" y="1481"/>
                  </a:cubicBezTo>
                  <a:cubicBezTo>
                    <a:pt x="742" y="984"/>
                    <a:pt x="672" y="493"/>
                    <a:pt x="554" y="11"/>
                  </a:cubicBezTo>
                  <a:cubicBezTo>
                    <a:pt x="552" y="6"/>
                    <a:pt x="549" y="3"/>
                    <a:pt x="545" y="2"/>
                  </a:cubicBezTo>
                  <a:cubicBezTo>
                    <a:pt x="543" y="1"/>
                    <a:pt x="542" y="1"/>
                    <a:pt x="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6"/>
            <p:cNvSpPr/>
            <p:nvPr/>
          </p:nvSpPr>
          <p:spPr>
            <a:xfrm>
              <a:off x="3794851" y="3152994"/>
              <a:ext cx="169219" cy="118338"/>
            </a:xfrm>
            <a:custGeom>
              <a:rect b="b" l="l" r="r" t="t"/>
              <a:pathLst>
                <a:path extrusionOk="0" h="3191" w="4563">
                  <a:moveTo>
                    <a:pt x="2949" y="0"/>
                  </a:moveTo>
                  <a:cubicBezTo>
                    <a:pt x="2258" y="0"/>
                    <a:pt x="1535" y="363"/>
                    <a:pt x="1291" y="603"/>
                  </a:cubicBezTo>
                  <a:cubicBezTo>
                    <a:pt x="1291" y="603"/>
                    <a:pt x="883" y="662"/>
                    <a:pt x="442" y="1268"/>
                  </a:cubicBezTo>
                  <a:cubicBezTo>
                    <a:pt x="1" y="1868"/>
                    <a:pt x="547" y="3190"/>
                    <a:pt x="801" y="3190"/>
                  </a:cubicBezTo>
                  <a:cubicBezTo>
                    <a:pt x="803" y="3190"/>
                    <a:pt x="805" y="3190"/>
                    <a:pt x="807" y="3190"/>
                  </a:cubicBezTo>
                  <a:cubicBezTo>
                    <a:pt x="1005" y="3178"/>
                    <a:pt x="1475" y="2710"/>
                    <a:pt x="1624" y="1876"/>
                  </a:cubicBezTo>
                  <a:lnTo>
                    <a:pt x="1624" y="1876"/>
                  </a:lnTo>
                  <a:cubicBezTo>
                    <a:pt x="1593" y="2162"/>
                    <a:pt x="1550" y="2484"/>
                    <a:pt x="1510" y="2563"/>
                  </a:cubicBezTo>
                  <a:cubicBezTo>
                    <a:pt x="1501" y="2580"/>
                    <a:pt x="1499" y="2588"/>
                    <a:pt x="1502" y="2588"/>
                  </a:cubicBezTo>
                  <a:cubicBezTo>
                    <a:pt x="1525" y="2588"/>
                    <a:pt x="1854" y="2094"/>
                    <a:pt x="1876" y="1288"/>
                  </a:cubicBezTo>
                  <a:cubicBezTo>
                    <a:pt x="2164" y="1492"/>
                    <a:pt x="2480" y="1655"/>
                    <a:pt x="2813" y="1769"/>
                  </a:cubicBezTo>
                  <a:cubicBezTo>
                    <a:pt x="3089" y="1846"/>
                    <a:pt x="3297" y="1872"/>
                    <a:pt x="3417" y="1872"/>
                  </a:cubicBezTo>
                  <a:cubicBezTo>
                    <a:pt x="3484" y="1872"/>
                    <a:pt x="3523" y="1864"/>
                    <a:pt x="3532" y="1852"/>
                  </a:cubicBezTo>
                  <a:cubicBezTo>
                    <a:pt x="3557" y="1821"/>
                    <a:pt x="2928" y="1624"/>
                    <a:pt x="2758" y="1422"/>
                  </a:cubicBezTo>
                  <a:lnTo>
                    <a:pt x="2758" y="1422"/>
                  </a:lnTo>
                  <a:cubicBezTo>
                    <a:pt x="2758" y="1422"/>
                    <a:pt x="3907" y="1950"/>
                    <a:pt x="4433" y="1997"/>
                  </a:cubicBezTo>
                  <a:cubicBezTo>
                    <a:pt x="4492" y="1997"/>
                    <a:pt x="4562" y="745"/>
                    <a:pt x="3744" y="214"/>
                  </a:cubicBezTo>
                  <a:cubicBezTo>
                    <a:pt x="3507" y="61"/>
                    <a:pt x="3230" y="0"/>
                    <a:pt x="29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6"/>
            <p:cNvSpPr/>
            <p:nvPr/>
          </p:nvSpPr>
          <p:spPr>
            <a:xfrm>
              <a:off x="3867685" y="3241255"/>
              <a:ext cx="53106" cy="50287"/>
            </a:xfrm>
            <a:custGeom>
              <a:rect b="b" l="l" r="r" t="t"/>
              <a:pathLst>
                <a:path extrusionOk="0" h="1356" w="1432">
                  <a:moveTo>
                    <a:pt x="754" y="95"/>
                  </a:moveTo>
                  <a:cubicBezTo>
                    <a:pt x="778" y="95"/>
                    <a:pt x="803" y="96"/>
                    <a:pt x="826" y="100"/>
                  </a:cubicBezTo>
                  <a:cubicBezTo>
                    <a:pt x="1092" y="133"/>
                    <a:pt x="1300" y="342"/>
                    <a:pt x="1333" y="607"/>
                  </a:cubicBezTo>
                  <a:cubicBezTo>
                    <a:pt x="1374" y="926"/>
                    <a:pt x="1146" y="1218"/>
                    <a:pt x="826" y="1258"/>
                  </a:cubicBezTo>
                  <a:cubicBezTo>
                    <a:pt x="802" y="1261"/>
                    <a:pt x="777" y="1262"/>
                    <a:pt x="753" y="1262"/>
                  </a:cubicBezTo>
                  <a:cubicBezTo>
                    <a:pt x="463" y="1262"/>
                    <a:pt x="212" y="1045"/>
                    <a:pt x="175" y="750"/>
                  </a:cubicBezTo>
                  <a:cubicBezTo>
                    <a:pt x="135" y="432"/>
                    <a:pt x="363" y="139"/>
                    <a:pt x="682" y="100"/>
                  </a:cubicBezTo>
                  <a:cubicBezTo>
                    <a:pt x="706" y="96"/>
                    <a:pt x="730" y="95"/>
                    <a:pt x="754" y="95"/>
                  </a:cubicBezTo>
                  <a:close/>
                  <a:moveTo>
                    <a:pt x="727" y="1"/>
                  </a:moveTo>
                  <a:cubicBezTo>
                    <a:pt x="402" y="1"/>
                    <a:pt x="116" y="235"/>
                    <a:pt x="61" y="565"/>
                  </a:cubicBezTo>
                  <a:cubicBezTo>
                    <a:pt x="0" y="934"/>
                    <a:pt x="249" y="1282"/>
                    <a:pt x="617" y="1343"/>
                  </a:cubicBezTo>
                  <a:cubicBezTo>
                    <a:pt x="659" y="1351"/>
                    <a:pt x="700" y="1355"/>
                    <a:pt x="741" y="1355"/>
                  </a:cubicBezTo>
                  <a:cubicBezTo>
                    <a:pt x="755" y="1355"/>
                    <a:pt x="769" y="1355"/>
                    <a:pt x="783" y="1353"/>
                  </a:cubicBezTo>
                  <a:cubicBezTo>
                    <a:pt x="1155" y="1323"/>
                    <a:pt x="1432" y="997"/>
                    <a:pt x="1401" y="624"/>
                  </a:cubicBezTo>
                  <a:cubicBezTo>
                    <a:pt x="1376" y="314"/>
                    <a:pt x="1144" y="62"/>
                    <a:pt x="838" y="10"/>
                  </a:cubicBezTo>
                  <a:cubicBezTo>
                    <a:pt x="801" y="4"/>
                    <a:pt x="764" y="1"/>
                    <a:pt x="7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6"/>
            <p:cNvSpPr/>
            <p:nvPr/>
          </p:nvSpPr>
          <p:spPr>
            <a:xfrm>
              <a:off x="3931767" y="3243703"/>
              <a:ext cx="38086" cy="50065"/>
            </a:xfrm>
            <a:custGeom>
              <a:rect b="b" l="l" r="r" t="t"/>
              <a:pathLst>
                <a:path extrusionOk="0" h="1350" w="1027">
                  <a:moveTo>
                    <a:pt x="583" y="94"/>
                  </a:moveTo>
                  <a:cubicBezTo>
                    <a:pt x="690" y="111"/>
                    <a:pt x="784" y="176"/>
                    <a:pt x="840" y="268"/>
                  </a:cubicBezTo>
                  <a:cubicBezTo>
                    <a:pt x="919" y="396"/>
                    <a:pt x="956" y="547"/>
                    <a:pt x="945" y="698"/>
                  </a:cubicBezTo>
                  <a:cubicBezTo>
                    <a:pt x="934" y="1015"/>
                    <a:pt x="738" y="1263"/>
                    <a:pt x="514" y="1263"/>
                  </a:cubicBezTo>
                  <a:cubicBezTo>
                    <a:pt x="510" y="1263"/>
                    <a:pt x="507" y="1263"/>
                    <a:pt x="503" y="1262"/>
                  </a:cubicBezTo>
                  <a:cubicBezTo>
                    <a:pt x="274" y="1253"/>
                    <a:pt x="104" y="981"/>
                    <a:pt x="120" y="657"/>
                  </a:cubicBezTo>
                  <a:cubicBezTo>
                    <a:pt x="124" y="508"/>
                    <a:pt x="174" y="364"/>
                    <a:pt x="264" y="244"/>
                  </a:cubicBezTo>
                  <a:cubicBezTo>
                    <a:pt x="331" y="152"/>
                    <a:pt x="437" y="96"/>
                    <a:pt x="552" y="94"/>
                  </a:cubicBezTo>
                  <a:close/>
                  <a:moveTo>
                    <a:pt x="525" y="0"/>
                  </a:moveTo>
                  <a:cubicBezTo>
                    <a:pt x="390" y="0"/>
                    <a:pt x="258" y="65"/>
                    <a:pt x="177" y="184"/>
                  </a:cubicBezTo>
                  <a:cubicBezTo>
                    <a:pt x="76" y="319"/>
                    <a:pt x="17" y="481"/>
                    <a:pt x="11" y="649"/>
                  </a:cubicBezTo>
                  <a:cubicBezTo>
                    <a:pt x="1" y="1002"/>
                    <a:pt x="187" y="1302"/>
                    <a:pt x="442" y="1345"/>
                  </a:cubicBezTo>
                  <a:lnTo>
                    <a:pt x="479" y="1349"/>
                  </a:lnTo>
                  <a:cubicBezTo>
                    <a:pt x="485" y="1350"/>
                    <a:pt x="492" y="1350"/>
                    <a:pt x="498" y="1350"/>
                  </a:cubicBezTo>
                  <a:cubicBezTo>
                    <a:pt x="768" y="1350"/>
                    <a:pt x="997" y="1064"/>
                    <a:pt x="1016" y="699"/>
                  </a:cubicBezTo>
                  <a:cubicBezTo>
                    <a:pt x="1027" y="532"/>
                    <a:pt x="984" y="364"/>
                    <a:pt x="896" y="221"/>
                  </a:cubicBezTo>
                  <a:cubicBezTo>
                    <a:pt x="865" y="161"/>
                    <a:pt x="818" y="111"/>
                    <a:pt x="762" y="73"/>
                  </a:cubicBezTo>
                  <a:cubicBezTo>
                    <a:pt x="690" y="24"/>
                    <a:pt x="607" y="0"/>
                    <a:pt x="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6"/>
            <p:cNvSpPr/>
            <p:nvPr/>
          </p:nvSpPr>
          <p:spPr>
            <a:xfrm>
              <a:off x="3916822" y="3260613"/>
              <a:ext cx="18765" cy="6564"/>
            </a:xfrm>
            <a:custGeom>
              <a:rect b="b" l="l" r="r" t="t"/>
              <a:pathLst>
                <a:path extrusionOk="0" h="177" w="506">
                  <a:moveTo>
                    <a:pt x="285" y="1"/>
                  </a:moveTo>
                  <a:cubicBezTo>
                    <a:pt x="173" y="1"/>
                    <a:pt x="63" y="56"/>
                    <a:pt x="0" y="103"/>
                  </a:cubicBezTo>
                  <a:lnTo>
                    <a:pt x="55" y="176"/>
                  </a:lnTo>
                  <a:cubicBezTo>
                    <a:pt x="61" y="170"/>
                    <a:pt x="171" y="92"/>
                    <a:pt x="284" y="92"/>
                  </a:cubicBezTo>
                  <a:cubicBezTo>
                    <a:pt x="338" y="92"/>
                    <a:pt x="392" y="110"/>
                    <a:pt x="436" y="161"/>
                  </a:cubicBezTo>
                  <a:lnTo>
                    <a:pt x="506" y="103"/>
                  </a:lnTo>
                  <a:cubicBezTo>
                    <a:pt x="442" y="27"/>
                    <a:pt x="363" y="1"/>
                    <a:pt x="2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6"/>
            <p:cNvSpPr/>
            <p:nvPr/>
          </p:nvSpPr>
          <p:spPr>
            <a:xfrm>
              <a:off x="3804085" y="3252232"/>
              <a:ext cx="69052" cy="15798"/>
            </a:xfrm>
            <a:custGeom>
              <a:rect b="b" l="l" r="r" t="t"/>
              <a:pathLst>
                <a:path extrusionOk="0" h="426" w="1862">
                  <a:moveTo>
                    <a:pt x="464" y="0"/>
                  </a:moveTo>
                  <a:cubicBezTo>
                    <a:pt x="445" y="0"/>
                    <a:pt x="429" y="1"/>
                    <a:pt x="417" y="2"/>
                  </a:cubicBezTo>
                  <a:cubicBezTo>
                    <a:pt x="214" y="25"/>
                    <a:pt x="22" y="346"/>
                    <a:pt x="0" y="381"/>
                  </a:cubicBezTo>
                  <a:lnTo>
                    <a:pt x="79" y="426"/>
                  </a:lnTo>
                  <a:cubicBezTo>
                    <a:pt x="130" y="338"/>
                    <a:pt x="280" y="110"/>
                    <a:pt x="426" y="93"/>
                  </a:cubicBezTo>
                  <a:cubicBezTo>
                    <a:pt x="436" y="92"/>
                    <a:pt x="448" y="92"/>
                    <a:pt x="464" y="92"/>
                  </a:cubicBezTo>
                  <a:cubicBezTo>
                    <a:pt x="689" y="92"/>
                    <a:pt x="1524" y="205"/>
                    <a:pt x="1847" y="251"/>
                  </a:cubicBezTo>
                  <a:lnTo>
                    <a:pt x="1861" y="161"/>
                  </a:lnTo>
                  <a:cubicBezTo>
                    <a:pt x="1813" y="155"/>
                    <a:pt x="760" y="0"/>
                    <a:pt x="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6"/>
            <p:cNvSpPr/>
            <p:nvPr/>
          </p:nvSpPr>
          <p:spPr>
            <a:xfrm>
              <a:off x="3796705" y="3245297"/>
              <a:ext cx="40126" cy="51289"/>
            </a:xfrm>
            <a:custGeom>
              <a:rect b="b" l="l" r="r" t="t"/>
              <a:pathLst>
                <a:path extrusionOk="0" h="1383" w="1082">
                  <a:moveTo>
                    <a:pt x="400" y="1"/>
                  </a:moveTo>
                  <a:cubicBezTo>
                    <a:pt x="374" y="1"/>
                    <a:pt x="348" y="5"/>
                    <a:pt x="322" y="15"/>
                  </a:cubicBezTo>
                  <a:cubicBezTo>
                    <a:pt x="0" y="139"/>
                    <a:pt x="232" y="1152"/>
                    <a:pt x="572" y="1329"/>
                  </a:cubicBezTo>
                  <a:cubicBezTo>
                    <a:pt x="604" y="1344"/>
                    <a:pt x="634" y="1357"/>
                    <a:pt x="669" y="1367"/>
                  </a:cubicBezTo>
                  <a:cubicBezTo>
                    <a:pt x="701" y="1377"/>
                    <a:pt x="735" y="1380"/>
                    <a:pt x="769" y="1382"/>
                  </a:cubicBezTo>
                  <a:cubicBezTo>
                    <a:pt x="771" y="1383"/>
                    <a:pt x="774" y="1383"/>
                    <a:pt x="776" y="1383"/>
                  </a:cubicBezTo>
                  <a:cubicBezTo>
                    <a:pt x="817" y="1383"/>
                    <a:pt x="859" y="1374"/>
                    <a:pt x="897" y="1357"/>
                  </a:cubicBezTo>
                  <a:cubicBezTo>
                    <a:pt x="928" y="1344"/>
                    <a:pt x="958" y="1326"/>
                    <a:pt x="985" y="1304"/>
                  </a:cubicBezTo>
                  <a:cubicBezTo>
                    <a:pt x="1023" y="1274"/>
                    <a:pt x="1056" y="1237"/>
                    <a:pt x="1082" y="1194"/>
                  </a:cubicBezTo>
                  <a:lnTo>
                    <a:pt x="1031" y="609"/>
                  </a:lnTo>
                  <a:cubicBezTo>
                    <a:pt x="1031" y="609"/>
                    <a:pt x="703" y="1"/>
                    <a:pt x="400"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6"/>
            <p:cNvSpPr/>
            <p:nvPr/>
          </p:nvSpPr>
          <p:spPr>
            <a:xfrm>
              <a:off x="3811316" y="3256460"/>
              <a:ext cx="19803" cy="33117"/>
            </a:xfrm>
            <a:custGeom>
              <a:rect b="b" l="l" r="r" t="t"/>
              <a:pathLst>
                <a:path extrusionOk="0" h="893" w="534">
                  <a:moveTo>
                    <a:pt x="1" y="0"/>
                  </a:moveTo>
                  <a:lnTo>
                    <a:pt x="1" y="9"/>
                  </a:lnTo>
                  <a:cubicBezTo>
                    <a:pt x="218" y="152"/>
                    <a:pt x="365" y="380"/>
                    <a:pt x="404" y="637"/>
                  </a:cubicBezTo>
                  <a:cubicBezTo>
                    <a:pt x="373" y="562"/>
                    <a:pt x="299" y="517"/>
                    <a:pt x="221" y="517"/>
                  </a:cubicBezTo>
                  <a:cubicBezTo>
                    <a:pt x="195" y="517"/>
                    <a:pt x="167" y="523"/>
                    <a:pt x="141" y="534"/>
                  </a:cubicBezTo>
                  <a:lnTo>
                    <a:pt x="116" y="546"/>
                  </a:lnTo>
                  <a:cubicBezTo>
                    <a:pt x="113" y="546"/>
                    <a:pt x="110" y="548"/>
                    <a:pt x="110" y="552"/>
                  </a:cubicBezTo>
                  <a:cubicBezTo>
                    <a:pt x="110" y="557"/>
                    <a:pt x="113" y="559"/>
                    <a:pt x="116" y="559"/>
                  </a:cubicBezTo>
                  <a:cubicBezTo>
                    <a:pt x="130" y="556"/>
                    <a:pt x="144" y="555"/>
                    <a:pt x="158" y="555"/>
                  </a:cubicBezTo>
                  <a:cubicBezTo>
                    <a:pt x="238" y="555"/>
                    <a:pt x="312" y="596"/>
                    <a:pt x="353" y="665"/>
                  </a:cubicBezTo>
                  <a:cubicBezTo>
                    <a:pt x="391" y="733"/>
                    <a:pt x="423" y="803"/>
                    <a:pt x="447" y="878"/>
                  </a:cubicBezTo>
                  <a:cubicBezTo>
                    <a:pt x="450" y="888"/>
                    <a:pt x="460" y="892"/>
                    <a:pt x="469" y="892"/>
                  </a:cubicBezTo>
                  <a:cubicBezTo>
                    <a:pt x="482" y="892"/>
                    <a:pt x="495" y="884"/>
                    <a:pt x="493" y="868"/>
                  </a:cubicBezTo>
                  <a:cubicBezTo>
                    <a:pt x="534" y="545"/>
                    <a:pt x="340" y="73"/>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6"/>
            <p:cNvSpPr/>
            <p:nvPr/>
          </p:nvSpPr>
          <p:spPr>
            <a:xfrm>
              <a:off x="3819178" y="3287351"/>
              <a:ext cx="7825" cy="7454"/>
            </a:xfrm>
            <a:custGeom>
              <a:rect b="b" l="l" r="r" t="t"/>
              <a:pathLst>
                <a:path extrusionOk="0" h="201" w="211">
                  <a:moveTo>
                    <a:pt x="107" y="0"/>
                  </a:moveTo>
                  <a:cubicBezTo>
                    <a:pt x="104" y="0"/>
                    <a:pt x="101" y="0"/>
                    <a:pt x="99" y="1"/>
                  </a:cubicBezTo>
                  <a:lnTo>
                    <a:pt x="98" y="1"/>
                  </a:lnTo>
                  <a:cubicBezTo>
                    <a:pt x="43" y="5"/>
                    <a:pt x="1" y="53"/>
                    <a:pt x="5" y="107"/>
                  </a:cubicBezTo>
                  <a:cubicBezTo>
                    <a:pt x="6" y="107"/>
                    <a:pt x="6" y="108"/>
                    <a:pt x="6" y="108"/>
                  </a:cubicBezTo>
                  <a:cubicBezTo>
                    <a:pt x="11" y="161"/>
                    <a:pt x="55" y="201"/>
                    <a:pt x="106" y="201"/>
                  </a:cubicBezTo>
                  <a:cubicBezTo>
                    <a:pt x="109" y="201"/>
                    <a:pt x="111" y="201"/>
                    <a:pt x="114" y="201"/>
                  </a:cubicBezTo>
                  <a:cubicBezTo>
                    <a:pt x="169" y="196"/>
                    <a:pt x="211" y="147"/>
                    <a:pt x="206" y="93"/>
                  </a:cubicBezTo>
                  <a:cubicBezTo>
                    <a:pt x="202" y="40"/>
                    <a:pt x="158" y="0"/>
                    <a:pt x="1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6"/>
            <p:cNvSpPr/>
            <p:nvPr/>
          </p:nvSpPr>
          <p:spPr>
            <a:xfrm>
              <a:off x="3812318" y="3282011"/>
              <a:ext cx="5489" cy="5340"/>
            </a:xfrm>
            <a:custGeom>
              <a:rect b="b" l="l" r="r" t="t"/>
              <a:pathLst>
                <a:path extrusionOk="0" h="144" w="148">
                  <a:moveTo>
                    <a:pt x="75" y="1"/>
                  </a:moveTo>
                  <a:cubicBezTo>
                    <a:pt x="73" y="1"/>
                    <a:pt x="72" y="1"/>
                    <a:pt x="70" y="1"/>
                  </a:cubicBezTo>
                  <a:cubicBezTo>
                    <a:pt x="31" y="3"/>
                    <a:pt x="0" y="39"/>
                    <a:pt x="3" y="78"/>
                  </a:cubicBezTo>
                  <a:lnTo>
                    <a:pt x="6" y="78"/>
                  </a:lnTo>
                  <a:cubicBezTo>
                    <a:pt x="9" y="116"/>
                    <a:pt x="40" y="144"/>
                    <a:pt x="77" y="144"/>
                  </a:cubicBezTo>
                  <a:cubicBezTo>
                    <a:pt x="79" y="144"/>
                    <a:pt x="80" y="144"/>
                    <a:pt x="82" y="144"/>
                  </a:cubicBezTo>
                  <a:cubicBezTo>
                    <a:pt x="120" y="139"/>
                    <a:pt x="148" y="106"/>
                    <a:pt x="147" y="67"/>
                  </a:cubicBezTo>
                  <a:cubicBezTo>
                    <a:pt x="145" y="30"/>
                    <a:pt x="112" y="1"/>
                    <a:pt x="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6"/>
            <p:cNvSpPr/>
            <p:nvPr/>
          </p:nvSpPr>
          <p:spPr>
            <a:xfrm>
              <a:off x="3642211" y="3362077"/>
              <a:ext cx="364138" cy="334358"/>
            </a:xfrm>
            <a:custGeom>
              <a:rect b="b" l="l" r="r" t="t"/>
              <a:pathLst>
                <a:path extrusionOk="0" h="9016" w="9819">
                  <a:moveTo>
                    <a:pt x="4198" y="1"/>
                  </a:moveTo>
                  <a:cubicBezTo>
                    <a:pt x="3888" y="1"/>
                    <a:pt x="3483" y="359"/>
                    <a:pt x="3278" y="690"/>
                  </a:cubicBezTo>
                  <a:cubicBezTo>
                    <a:pt x="1858" y="2990"/>
                    <a:pt x="0" y="6828"/>
                    <a:pt x="1066" y="7537"/>
                  </a:cubicBezTo>
                  <a:cubicBezTo>
                    <a:pt x="2817" y="8701"/>
                    <a:pt x="7617" y="8994"/>
                    <a:pt x="8715" y="9015"/>
                  </a:cubicBezTo>
                  <a:cubicBezTo>
                    <a:pt x="8716" y="9015"/>
                    <a:pt x="8716" y="9015"/>
                    <a:pt x="8717" y="9015"/>
                  </a:cubicBezTo>
                  <a:cubicBezTo>
                    <a:pt x="9191" y="9015"/>
                    <a:pt x="9819" y="5872"/>
                    <a:pt x="9467" y="5510"/>
                  </a:cubicBezTo>
                  <a:cubicBezTo>
                    <a:pt x="9117" y="5146"/>
                    <a:pt x="4091" y="5366"/>
                    <a:pt x="4025" y="5062"/>
                  </a:cubicBezTo>
                  <a:cubicBezTo>
                    <a:pt x="3987" y="4892"/>
                    <a:pt x="4245" y="3359"/>
                    <a:pt x="4547" y="1454"/>
                  </a:cubicBezTo>
                  <a:cubicBezTo>
                    <a:pt x="4721" y="357"/>
                    <a:pt x="4507" y="1"/>
                    <a:pt x="4198"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6"/>
            <p:cNvSpPr/>
            <p:nvPr/>
          </p:nvSpPr>
          <p:spPr>
            <a:xfrm>
              <a:off x="3932063" y="3551727"/>
              <a:ext cx="294307" cy="156091"/>
            </a:xfrm>
            <a:custGeom>
              <a:rect b="b" l="l" r="r" t="t"/>
              <a:pathLst>
                <a:path extrusionOk="0" h="4209" w="7936">
                  <a:moveTo>
                    <a:pt x="3593" y="0"/>
                  </a:moveTo>
                  <a:cubicBezTo>
                    <a:pt x="3442" y="0"/>
                    <a:pt x="3301" y="4"/>
                    <a:pt x="3180" y="11"/>
                  </a:cubicBezTo>
                  <a:cubicBezTo>
                    <a:pt x="2245" y="70"/>
                    <a:pt x="808" y="223"/>
                    <a:pt x="808" y="223"/>
                  </a:cubicBezTo>
                  <a:cubicBezTo>
                    <a:pt x="808" y="223"/>
                    <a:pt x="0" y="3794"/>
                    <a:pt x="162" y="3830"/>
                  </a:cubicBezTo>
                  <a:cubicBezTo>
                    <a:pt x="393" y="3881"/>
                    <a:pt x="657" y="3926"/>
                    <a:pt x="956" y="3926"/>
                  </a:cubicBezTo>
                  <a:cubicBezTo>
                    <a:pt x="1518" y="3926"/>
                    <a:pt x="2202" y="3768"/>
                    <a:pt x="3013" y="3205"/>
                  </a:cubicBezTo>
                  <a:cubicBezTo>
                    <a:pt x="3013" y="3205"/>
                    <a:pt x="4307" y="4209"/>
                    <a:pt x="4968" y="4209"/>
                  </a:cubicBezTo>
                  <a:cubicBezTo>
                    <a:pt x="5078" y="4209"/>
                    <a:pt x="5171" y="4181"/>
                    <a:pt x="5237" y="4116"/>
                  </a:cubicBezTo>
                  <a:cubicBezTo>
                    <a:pt x="5426" y="3927"/>
                    <a:pt x="5174" y="3587"/>
                    <a:pt x="4841" y="3273"/>
                  </a:cubicBezTo>
                  <a:lnTo>
                    <a:pt x="4841" y="3273"/>
                  </a:lnTo>
                  <a:cubicBezTo>
                    <a:pt x="5248" y="3558"/>
                    <a:pt x="5696" y="3820"/>
                    <a:pt x="5972" y="3820"/>
                  </a:cubicBezTo>
                  <a:cubicBezTo>
                    <a:pt x="6045" y="3820"/>
                    <a:pt x="6106" y="3802"/>
                    <a:pt x="6151" y="3761"/>
                  </a:cubicBezTo>
                  <a:cubicBezTo>
                    <a:pt x="6361" y="3572"/>
                    <a:pt x="6210" y="3268"/>
                    <a:pt x="5938" y="2962"/>
                  </a:cubicBezTo>
                  <a:lnTo>
                    <a:pt x="5938" y="2962"/>
                  </a:lnTo>
                  <a:cubicBezTo>
                    <a:pt x="6250" y="3170"/>
                    <a:pt x="6559" y="3327"/>
                    <a:pt x="6784" y="3327"/>
                  </a:cubicBezTo>
                  <a:cubicBezTo>
                    <a:pt x="6885" y="3327"/>
                    <a:pt x="6970" y="3295"/>
                    <a:pt x="7030" y="3221"/>
                  </a:cubicBezTo>
                  <a:cubicBezTo>
                    <a:pt x="7320" y="2864"/>
                    <a:pt x="6616" y="2228"/>
                    <a:pt x="6065" y="1813"/>
                  </a:cubicBezTo>
                  <a:lnTo>
                    <a:pt x="6065" y="1813"/>
                  </a:lnTo>
                  <a:cubicBezTo>
                    <a:pt x="6494" y="2090"/>
                    <a:pt x="7058" y="2409"/>
                    <a:pt x="7389" y="2409"/>
                  </a:cubicBezTo>
                  <a:cubicBezTo>
                    <a:pt x="7497" y="2409"/>
                    <a:pt x="7580" y="2375"/>
                    <a:pt x="7625" y="2294"/>
                  </a:cubicBezTo>
                  <a:cubicBezTo>
                    <a:pt x="7935" y="1721"/>
                    <a:pt x="5602" y="384"/>
                    <a:pt x="5008" y="155"/>
                  </a:cubicBezTo>
                  <a:cubicBezTo>
                    <a:pt x="4708" y="44"/>
                    <a:pt x="4098" y="0"/>
                    <a:pt x="3593"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6"/>
            <p:cNvSpPr/>
            <p:nvPr/>
          </p:nvSpPr>
          <p:spPr>
            <a:xfrm>
              <a:off x="4110329" y="3586401"/>
              <a:ext cx="79399" cy="63601"/>
            </a:xfrm>
            <a:custGeom>
              <a:rect b="b" l="l" r="r" t="t"/>
              <a:pathLst>
                <a:path extrusionOk="0" h="1715" w="2141">
                  <a:moveTo>
                    <a:pt x="9" y="1"/>
                  </a:moveTo>
                  <a:cubicBezTo>
                    <a:pt x="4" y="1"/>
                    <a:pt x="1" y="4"/>
                    <a:pt x="2" y="4"/>
                  </a:cubicBezTo>
                  <a:cubicBezTo>
                    <a:pt x="2" y="4"/>
                    <a:pt x="3" y="3"/>
                    <a:pt x="5" y="2"/>
                  </a:cubicBezTo>
                  <a:cubicBezTo>
                    <a:pt x="231" y="163"/>
                    <a:pt x="450" y="333"/>
                    <a:pt x="676" y="491"/>
                  </a:cubicBezTo>
                  <a:cubicBezTo>
                    <a:pt x="904" y="651"/>
                    <a:pt x="1709" y="1234"/>
                    <a:pt x="2140" y="1714"/>
                  </a:cubicBezTo>
                  <a:cubicBezTo>
                    <a:pt x="1920" y="1426"/>
                    <a:pt x="1665" y="1165"/>
                    <a:pt x="1385" y="937"/>
                  </a:cubicBezTo>
                  <a:cubicBezTo>
                    <a:pt x="1173" y="758"/>
                    <a:pt x="950" y="585"/>
                    <a:pt x="723" y="432"/>
                  </a:cubicBezTo>
                  <a:cubicBezTo>
                    <a:pt x="496" y="278"/>
                    <a:pt x="251" y="146"/>
                    <a:pt x="11" y="1"/>
                  </a:cubicBezTo>
                  <a:cubicBezTo>
                    <a:pt x="10" y="1"/>
                    <a:pt x="10" y="1"/>
                    <a:pt x="9" y="1"/>
                  </a:cubicBezTo>
                  <a:close/>
                </a:path>
              </a:pathLst>
            </a:custGeom>
            <a:solidFill>
              <a:srgbClr val="2F0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6"/>
            <p:cNvSpPr/>
            <p:nvPr/>
          </p:nvSpPr>
          <p:spPr>
            <a:xfrm>
              <a:off x="4088412" y="3616476"/>
              <a:ext cx="64528" cy="45763"/>
            </a:xfrm>
            <a:custGeom>
              <a:rect b="b" l="l" r="r" t="t"/>
              <a:pathLst>
                <a:path extrusionOk="0" h="1234" w="1740">
                  <a:moveTo>
                    <a:pt x="9" y="1"/>
                  </a:moveTo>
                  <a:cubicBezTo>
                    <a:pt x="5" y="1"/>
                    <a:pt x="0" y="6"/>
                    <a:pt x="0" y="12"/>
                  </a:cubicBezTo>
                  <a:cubicBezTo>
                    <a:pt x="298" y="202"/>
                    <a:pt x="576" y="426"/>
                    <a:pt x="863" y="634"/>
                  </a:cubicBezTo>
                  <a:cubicBezTo>
                    <a:pt x="1148" y="841"/>
                    <a:pt x="1423" y="1012"/>
                    <a:pt x="1711" y="1224"/>
                  </a:cubicBezTo>
                  <a:cubicBezTo>
                    <a:pt x="1718" y="1231"/>
                    <a:pt x="1725" y="1234"/>
                    <a:pt x="1730" y="1234"/>
                  </a:cubicBezTo>
                  <a:cubicBezTo>
                    <a:pt x="1738" y="1234"/>
                    <a:pt x="1740" y="1227"/>
                    <a:pt x="1727" y="1217"/>
                  </a:cubicBezTo>
                  <a:cubicBezTo>
                    <a:pt x="1452" y="996"/>
                    <a:pt x="1199" y="783"/>
                    <a:pt x="907" y="576"/>
                  </a:cubicBezTo>
                  <a:cubicBezTo>
                    <a:pt x="614" y="370"/>
                    <a:pt x="310" y="191"/>
                    <a:pt x="11" y="1"/>
                  </a:cubicBezTo>
                  <a:cubicBezTo>
                    <a:pt x="10" y="1"/>
                    <a:pt x="10"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6"/>
            <p:cNvSpPr/>
            <p:nvPr/>
          </p:nvSpPr>
          <p:spPr>
            <a:xfrm>
              <a:off x="4064789" y="3638950"/>
              <a:ext cx="49249" cy="36937"/>
            </a:xfrm>
            <a:custGeom>
              <a:rect b="b" l="l" r="r" t="t"/>
              <a:pathLst>
                <a:path extrusionOk="0" h="996" w="1328">
                  <a:moveTo>
                    <a:pt x="9" y="0"/>
                  </a:moveTo>
                  <a:cubicBezTo>
                    <a:pt x="4" y="0"/>
                    <a:pt x="0" y="7"/>
                    <a:pt x="0" y="13"/>
                  </a:cubicBezTo>
                  <a:cubicBezTo>
                    <a:pt x="534" y="383"/>
                    <a:pt x="863" y="648"/>
                    <a:pt x="1294" y="981"/>
                  </a:cubicBezTo>
                  <a:cubicBezTo>
                    <a:pt x="1304" y="991"/>
                    <a:pt x="1314" y="996"/>
                    <a:pt x="1320" y="996"/>
                  </a:cubicBezTo>
                  <a:cubicBezTo>
                    <a:pt x="1327" y="996"/>
                    <a:pt x="1327" y="990"/>
                    <a:pt x="1316" y="981"/>
                  </a:cubicBezTo>
                  <a:cubicBezTo>
                    <a:pt x="919" y="611"/>
                    <a:pt x="483" y="284"/>
                    <a:pt x="17" y="4"/>
                  </a:cubicBezTo>
                  <a:cubicBezTo>
                    <a:pt x="14" y="1"/>
                    <a:pt x="11" y="0"/>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6"/>
            <p:cNvSpPr/>
            <p:nvPr/>
          </p:nvSpPr>
          <p:spPr>
            <a:xfrm>
              <a:off x="3921161" y="3548649"/>
              <a:ext cx="298757" cy="93454"/>
            </a:xfrm>
            <a:custGeom>
              <a:rect b="b" l="l" r="r" t="t"/>
              <a:pathLst>
                <a:path extrusionOk="0" h="2520" w="8056">
                  <a:moveTo>
                    <a:pt x="4372" y="0"/>
                  </a:moveTo>
                  <a:cubicBezTo>
                    <a:pt x="4323" y="0"/>
                    <a:pt x="4272" y="2"/>
                    <a:pt x="4221" y="4"/>
                  </a:cubicBezTo>
                  <a:cubicBezTo>
                    <a:pt x="3684" y="30"/>
                    <a:pt x="2185" y="186"/>
                    <a:pt x="1122" y="249"/>
                  </a:cubicBezTo>
                  <a:cubicBezTo>
                    <a:pt x="993" y="256"/>
                    <a:pt x="866" y="258"/>
                    <a:pt x="747" y="258"/>
                  </a:cubicBezTo>
                  <a:cubicBezTo>
                    <a:pt x="530" y="258"/>
                    <a:pt x="337" y="251"/>
                    <a:pt x="189" y="251"/>
                  </a:cubicBezTo>
                  <a:cubicBezTo>
                    <a:pt x="120" y="251"/>
                    <a:pt x="61" y="252"/>
                    <a:pt x="15" y="257"/>
                  </a:cubicBezTo>
                  <a:cubicBezTo>
                    <a:pt x="1" y="258"/>
                    <a:pt x="1" y="281"/>
                    <a:pt x="11" y="281"/>
                  </a:cubicBezTo>
                  <a:cubicBezTo>
                    <a:pt x="12" y="281"/>
                    <a:pt x="12" y="281"/>
                    <a:pt x="13" y="281"/>
                  </a:cubicBezTo>
                  <a:cubicBezTo>
                    <a:pt x="179" y="281"/>
                    <a:pt x="492" y="314"/>
                    <a:pt x="854" y="314"/>
                  </a:cubicBezTo>
                  <a:cubicBezTo>
                    <a:pt x="940" y="314"/>
                    <a:pt x="1030" y="312"/>
                    <a:pt x="1120" y="307"/>
                  </a:cubicBezTo>
                  <a:cubicBezTo>
                    <a:pt x="2195" y="254"/>
                    <a:pt x="3620" y="97"/>
                    <a:pt x="4088" y="89"/>
                  </a:cubicBezTo>
                  <a:cubicBezTo>
                    <a:pt x="4115" y="88"/>
                    <a:pt x="4142" y="88"/>
                    <a:pt x="4169" y="88"/>
                  </a:cubicBezTo>
                  <a:cubicBezTo>
                    <a:pt x="4802" y="88"/>
                    <a:pt x="5423" y="260"/>
                    <a:pt x="5965" y="586"/>
                  </a:cubicBezTo>
                  <a:cubicBezTo>
                    <a:pt x="6488" y="884"/>
                    <a:pt x="6982" y="1237"/>
                    <a:pt x="7434" y="1634"/>
                  </a:cubicBezTo>
                  <a:cubicBezTo>
                    <a:pt x="7569" y="1749"/>
                    <a:pt x="7689" y="1879"/>
                    <a:pt x="7791" y="2024"/>
                  </a:cubicBezTo>
                  <a:cubicBezTo>
                    <a:pt x="7854" y="2124"/>
                    <a:pt x="7928" y="2258"/>
                    <a:pt x="7875" y="2342"/>
                  </a:cubicBezTo>
                  <a:cubicBezTo>
                    <a:pt x="7842" y="2397"/>
                    <a:pt x="7765" y="2449"/>
                    <a:pt x="7621" y="2449"/>
                  </a:cubicBezTo>
                  <a:cubicBezTo>
                    <a:pt x="7410" y="2449"/>
                    <a:pt x="7055" y="2338"/>
                    <a:pt x="6483" y="1962"/>
                  </a:cubicBezTo>
                  <a:cubicBezTo>
                    <a:pt x="6475" y="1957"/>
                    <a:pt x="6468" y="1955"/>
                    <a:pt x="6463" y="1955"/>
                  </a:cubicBezTo>
                  <a:cubicBezTo>
                    <a:pt x="6452" y="1955"/>
                    <a:pt x="6451" y="1965"/>
                    <a:pt x="6468" y="1979"/>
                  </a:cubicBezTo>
                  <a:cubicBezTo>
                    <a:pt x="6957" y="2340"/>
                    <a:pt x="7416" y="2520"/>
                    <a:pt x="7695" y="2520"/>
                  </a:cubicBezTo>
                  <a:cubicBezTo>
                    <a:pt x="7812" y="2520"/>
                    <a:pt x="7897" y="2488"/>
                    <a:pt x="7939" y="2426"/>
                  </a:cubicBezTo>
                  <a:cubicBezTo>
                    <a:pt x="8055" y="2249"/>
                    <a:pt x="7939" y="2051"/>
                    <a:pt x="7824" y="1916"/>
                  </a:cubicBezTo>
                  <a:cubicBezTo>
                    <a:pt x="7604" y="1667"/>
                    <a:pt x="7360" y="1440"/>
                    <a:pt x="7096" y="1240"/>
                  </a:cubicBezTo>
                  <a:cubicBezTo>
                    <a:pt x="6671" y="920"/>
                    <a:pt x="5739" y="0"/>
                    <a:pt x="4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6"/>
            <p:cNvSpPr/>
            <p:nvPr/>
          </p:nvSpPr>
          <p:spPr>
            <a:xfrm>
              <a:off x="3696391" y="3358146"/>
              <a:ext cx="120489" cy="137845"/>
            </a:xfrm>
            <a:custGeom>
              <a:rect b="b" l="l" r="r" t="t"/>
              <a:pathLst>
                <a:path extrusionOk="0" h="3717" w="3249">
                  <a:moveTo>
                    <a:pt x="2821" y="1"/>
                  </a:moveTo>
                  <a:cubicBezTo>
                    <a:pt x="2603" y="1"/>
                    <a:pt x="2300" y="210"/>
                    <a:pt x="1908" y="663"/>
                  </a:cubicBezTo>
                  <a:cubicBezTo>
                    <a:pt x="1295" y="1367"/>
                    <a:pt x="0" y="3716"/>
                    <a:pt x="0" y="3716"/>
                  </a:cubicBezTo>
                  <a:lnTo>
                    <a:pt x="3042" y="3396"/>
                  </a:lnTo>
                  <a:cubicBezTo>
                    <a:pt x="3152" y="2605"/>
                    <a:pt x="3222" y="1810"/>
                    <a:pt x="3249" y="1013"/>
                  </a:cubicBezTo>
                  <a:cubicBezTo>
                    <a:pt x="3249" y="366"/>
                    <a:pt x="3109" y="1"/>
                    <a:pt x="2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6"/>
            <p:cNvSpPr/>
            <p:nvPr/>
          </p:nvSpPr>
          <p:spPr>
            <a:xfrm>
              <a:off x="3795296" y="3442253"/>
              <a:ext cx="19655" cy="43649"/>
            </a:xfrm>
            <a:custGeom>
              <a:rect b="b" l="l" r="r" t="t"/>
              <a:pathLst>
                <a:path extrusionOk="0" h="1177" w="530">
                  <a:moveTo>
                    <a:pt x="520" y="0"/>
                  </a:moveTo>
                  <a:cubicBezTo>
                    <a:pt x="516" y="0"/>
                    <a:pt x="511" y="4"/>
                    <a:pt x="511" y="11"/>
                  </a:cubicBezTo>
                  <a:cubicBezTo>
                    <a:pt x="496" y="96"/>
                    <a:pt x="484" y="219"/>
                    <a:pt x="469" y="308"/>
                  </a:cubicBezTo>
                  <a:cubicBezTo>
                    <a:pt x="454" y="398"/>
                    <a:pt x="442" y="487"/>
                    <a:pt x="431" y="578"/>
                  </a:cubicBezTo>
                  <a:cubicBezTo>
                    <a:pt x="410" y="758"/>
                    <a:pt x="392" y="937"/>
                    <a:pt x="371" y="1117"/>
                  </a:cubicBezTo>
                  <a:cubicBezTo>
                    <a:pt x="370" y="1117"/>
                    <a:pt x="370" y="1117"/>
                    <a:pt x="369" y="1117"/>
                  </a:cubicBezTo>
                  <a:cubicBezTo>
                    <a:pt x="333" y="1117"/>
                    <a:pt x="35" y="1157"/>
                    <a:pt x="4" y="1167"/>
                  </a:cubicBezTo>
                  <a:cubicBezTo>
                    <a:pt x="1" y="1169"/>
                    <a:pt x="5" y="1177"/>
                    <a:pt x="6" y="1177"/>
                  </a:cubicBezTo>
                  <a:cubicBezTo>
                    <a:pt x="6" y="1177"/>
                    <a:pt x="6" y="1177"/>
                    <a:pt x="6" y="1177"/>
                  </a:cubicBezTo>
                  <a:cubicBezTo>
                    <a:pt x="15" y="1177"/>
                    <a:pt x="23" y="1177"/>
                    <a:pt x="32" y="1177"/>
                  </a:cubicBezTo>
                  <a:cubicBezTo>
                    <a:pt x="162" y="1177"/>
                    <a:pt x="293" y="1169"/>
                    <a:pt x="422" y="1153"/>
                  </a:cubicBezTo>
                  <a:cubicBezTo>
                    <a:pt x="454" y="965"/>
                    <a:pt x="466" y="765"/>
                    <a:pt x="486" y="578"/>
                  </a:cubicBezTo>
                  <a:cubicBezTo>
                    <a:pt x="495" y="487"/>
                    <a:pt x="501" y="409"/>
                    <a:pt x="508" y="310"/>
                  </a:cubicBezTo>
                  <a:cubicBezTo>
                    <a:pt x="515" y="210"/>
                    <a:pt x="523" y="127"/>
                    <a:pt x="530" y="11"/>
                  </a:cubicBezTo>
                  <a:cubicBezTo>
                    <a:pt x="530" y="4"/>
                    <a:pt x="525" y="0"/>
                    <a:pt x="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6"/>
            <p:cNvSpPr/>
            <p:nvPr/>
          </p:nvSpPr>
          <p:spPr>
            <a:xfrm>
              <a:off x="3706293" y="3472737"/>
              <a:ext cx="99165" cy="11978"/>
            </a:xfrm>
            <a:custGeom>
              <a:rect b="b" l="l" r="r" t="t"/>
              <a:pathLst>
                <a:path extrusionOk="0" h="323" w="2674">
                  <a:moveTo>
                    <a:pt x="2663" y="0"/>
                  </a:moveTo>
                  <a:cubicBezTo>
                    <a:pt x="2444" y="23"/>
                    <a:pt x="2221" y="19"/>
                    <a:pt x="1998" y="38"/>
                  </a:cubicBezTo>
                  <a:cubicBezTo>
                    <a:pt x="1775" y="57"/>
                    <a:pt x="1554" y="81"/>
                    <a:pt x="1332" y="106"/>
                  </a:cubicBezTo>
                  <a:cubicBezTo>
                    <a:pt x="890" y="160"/>
                    <a:pt x="451" y="228"/>
                    <a:pt x="10" y="305"/>
                  </a:cubicBezTo>
                  <a:cubicBezTo>
                    <a:pt x="0" y="307"/>
                    <a:pt x="1" y="322"/>
                    <a:pt x="8" y="322"/>
                  </a:cubicBezTo>
                  <a:cubicBezTo>
                    <a:pt x="9" y="322"/>
                    <a:pt x="10" y="322"/>
                    <a:pt x="10" y="322"/>
                  </a:cubicBezTo>
                  <a:cubicBezTo>
                    <a:pt x="451" y="262"/>
                    <a:pt x="892" y="213"/>
                    <a:pt x="1335" y="163"/>
                  </a:cubicBezTo>
                  <a:cubicBezTo>
                    <a:pt x="1556" y="138"/>
                    <a:pt x="1779" y="115"/>
                    <a:pt x="1999" y="93"/>
                  </a:cubicBezTo>
                  <a:cubicBezTo>
                    <a:pt x="2219" y="69"/>
                    <a:pt x="2442" y="28"/>
                    <a:pt x="2663" y="19"/>
                  </a:cubicBezTo>
                  <a:cubicBezTo>
                    <a:pt x="2669" y="19"/>
                    <a:pt x="2673" y="14"/>
                    <a:pt x="2673" y="9"/>
                  </a:cubicBezTo>
                  <a:cubicBezTo>
                    <a:pt x="2673" y="5"/>
                    <a:pt x="2669" y="0"/>
                    <a:pt x="2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6"/>
            <p:cNvSpPr/>
            <p:nvPr/>
          </p:nvSpPr>
          <p:spPr>
            <a:xfrm>
              <a:off x="3630047" y="3738633"/>
              <a:ext cx="157871" cy="865378"/>
            </a:xfrm>
            <a:custGeom>
              <a:rect b="b" l="l" r="r" t="t"/>
              <a:pathLst>
                <a:path extrusionOk="0" h="23335" w="4257">
                  <a:moveTo>
                    <a:pt x="2192" y="0"/>
                  </a:moveTo>
                  <a:lnTo>
                    <a:pt x="0" y="23334"/>
                  </a:lnTo>
                  <a:lnTo>
                    <a:pt x="699" y="23334"/>
                  </a:lnTo>
                  <a:lnTo>
                    <a:pt x="4256"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6"/>
            <p:cNvSpPr/>
            <p:nvPr/>
          </p:nvSpPr>
          <p:spPr>
            <a:xfrm>
              <a:off x="3703586" y="3738633"/>
              <a:ext cx="84220" cy="82662"/>
            </a:xfrm>
            <a:custGeom>
              <a:rect b="b" l="l" r="r" t="t"/>
              <a:pathLst>
                <a:path extrusionOk="0" h="2229" w="2271">
                  <a:moveTo>
                    <a:pt x="209" y="0"/>
                  </a:moveTo>
                  <a:lnTo>
                    <a:pt x="1" y="2228"/>
                  </a:lnTo>
                  <a:lnTo>
                    <a:pt x="1932" y="2228"/>
                  </a:lnTo>
                  <a:lnTo>
                    <a:pt x="22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6"/>
            <p:cNvSpPr/>
            <p:nvPr/>
          </p:nvSpPr>
          <p:spPr>
            <a:xfrm>
              <a:off x="4645855" y="3738633"/>
              <a:ext cx="157871" cy="865378"/>
            </a:xfrm>
            <a:custGeom>
              <a:rect b="b" l="l" r="r" t="t"/>
              <a:pathLst>
                <a:path extrusionOk="0" h="23335" w="4257">
                  <a:moveTo>
                    <a:pt x="0" y="0"/>
                  </a:moveTo>
                  <a:lnTo>
                    <a:pt x="3556" y="23334"/>
                  </a:lnTo>
                  <a:lnTo>
                    <a:pt x="4257" y="23334"/>
                  </a:lnTo>
                  <a:lnTo>
                    <a:pt x="2062"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6"/>
            <p:cNvSpPr/>
            <p:nvPr/>
          </p:nvSpPr>
          <p:spPr>
            <a:xfrm>
              <a:off x="4645892" y="3738633"/>
              <a:ext cx="84294" cy="82662"/>
            </a:xfrm>
            <a:custGeom>
              <a:rect b="b" l="l" r="r" t="t"/>
              <a:pathLst>
                <a:path extrusionOk="0" h="2229" w="2273">
                  <a:moveTo>
                    <a:pt x="1" y="0"/>
                  </a:moveTo>
                  <a:lnTo>
                    <a:pt x="341" y="2228"/>
                  </a:lnTo>
                  <a:lnTo>
                    <a:pt x="2272" y="2228"/>
                  </a:lnTo>
                  <a:lnTo>
                    <a:pt x="20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6"/>
            <p:cNvSpPr/>
            <p:nvPr/>
          </p:nvSpPr>
          <p:spPr>
            <a:xfrm>
              <a:off x="3580979" y="3677100"/>
              <a:ext cx="1288501" cy="43550"/>
            </a:xfrm>
            <a:custGeom>
              <a:rect b="b" l="l" r="r" t="t"/>
              <a:pathLst>
                <a:path extrusionOk="0" h="1174" w="60105">
                  <a:moveTo>
                    <a:pt x="1" y="1"/>
                  </a:moveTo>
                  <a:lnTo>
                    <a:pt x="1" y="1173"/>
                  </a:lnTo>
                  <a:lnTo>
                    <a:pt x="60104" y="1173"/>
                  </a:lnTo>
                  <a:lnTo>
                    <a:pt x="60104"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6"/>
            <p:cNvSpPr/>
            <p:nvPr/>
          </p:nvSpPr>
          <p:spPr>
            <a:xfrm>
              <a:off x="3580098" y="3676225"/>
              <a:ext cx="1288499" cy="45318"/>
            </a:xfrm>
            <a:custGeom>
              <a:rect b="b" l="l" r="r" t="t"/>
              <a:pathLst>
                <a:path extrusionOk="0" h="1222" w="60154">
                  <a:moveTo>
                    <a:pt x="60104" y="48"/>
                  </a:moveTo>
                  <a:lnTo>
                    <a:pt x="60104" y="1172"/>
                  </a:lnTo>
                  <a:lnTo>
                    <a:pt x="47" y="1172"/>
                  </a:lnTo>
                  <a:lnTo>
                    <a:pt x="47" y="48"/>
                  </a:lnTo>
                  <a:close/>
                  <a:moveTo>
                    <a:pt x="1" y="1"/>
                  </a:moveTo>
                  <a:lnTo>
                    <a:pt x="1" y="1221"/>
                  </a:lnTo>
                  <a:lnTo>
                    <a:pt x="60153" y="1221"/>
                  </a:lnTo>
                  <a:lnTo>
                    <a:pt x="601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6"/>
            <p:cNvSpPr/>
            <p:nvPr/>
          </p:nvSpPr>
          <p:spPr>
            <a:xfrm>
              <a:off x="3594792" y="3720652"/>
              <a:ext cx="1259046" cy="18023"/>
            </a:xfrm>
            <a:custGeom>
              <a:rect b="b" l="l" r="r" t="t"/>
              <a:pathLst>
                <a:path extrusionOk="0" h="486" w="58779">
                  <a:moveTo>
                    <a:pt x="0" y="1"/>
                  </a:moveTo>
                  <a:lnTo>
                    <a:pt x="0" y="485"/>
                  </a:lnTo>
                  <a:lnTo>
                    <a:pt x="58778" y="485"/>
                  </a:lnTo>
                  <a:lnTo>
                    <a:pt x="58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6"/>
            <p:cNvSpPr/>
            <p:nvPr/>
          </p:nvSpPr>
          <p:spPr>
            <a:xfrm>
              <a:off x="3916525" y="3662721"/>
              <a:ext cx="321082" cy="14426"/>
            </a:xfrm>
            <a:custGeom>
              <a:rect b="b" l="l" r="r" t="t"/>
              <a:pathLst>
                <a:path extrusionOk="0" h="389" w="8658">
                  <a:moveTo>
                    <a:pt x="1" y="1"/>
                  </a:moveTo>
                  <a:lnTo>
                    <a:pt x="1" y="389"/>
                  </a:lnTo>
                  <a:lnTo>
                    <a:pt x="8658" y="389"/>
                  </a:lnTo>
                  <a:lnTo>
                    <a:pt x="86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6"/>
            <p:cNvSpPr/>
            <p:nvPr/>
          </p:nvSpPr>
          <p:spPr>
            <a:xfrm>
              <a:off x="3915635" y="3661831"/>
              <a:ext cx="322899" cy="16243"/>
            </a:xfrm>
            <a:custGeom>
              <a:rect b="b" l="l" r="r" t="t"/>
              <a:pathLst>
                <a:path extrusionOk="0" h="438" w="8707">
                  <a:moveTo>
                    <a:pt x="8657" y="49"/>
                  </a:moveTo>
                  <a:lnTo>
                    <a:pt x="8657" y="389"/>
                  </a:lnTo>
                  <a:lnTo>
                    <a:pt x="49" y="389"/>
                  </a:lnTo>
                  <a:lnTo>
                    <a:pt x="49" y="49"/>
                  </a:lnTo>
                  <a:close/>
                  <a:moveTo>
                    <a:pt x="1" y="1"/>
                  </a:moveTo>
                  <a:lnTo>
                    <a:pt x="1" y="438"/>
                  </a:lnTo>
                  <a:lnTo>
                    <a:pt x="8707" y="438"/>
                  </a:lnTo>
                  <a:lnTo>
                    <a:pt x="87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6"/>
            <p:cNvSpPr/>
            <p:nvPr/>
          </p:nvSpPr>
          <p:spPr>
            <a:xfrm>
              <a:off x="4075951" y="3662721"/>
              <a:ext cx="161616" cy="14426"/>
            </a:xfrm>
            <a:custGeom>
              <a:rect b="b" l="l" r="r" t="t"/>
              <a:pathLst>
                <a:path extrusionOk="0" h="389" w="4358">
                  <a:moveTo>
                    <a:pt x="0" y="1"/>
                  </a:moveTo>
                  <a:lnTo>
                    <a:pt x="0" y="389"/>
                  </a:lnTo>
                  <a:lnTo>
                    <a:pt x="4358" y="389"/>
                  </a:lnTo>
                  <a:lnTo>
                    <a:pt x="4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6"/>
            <p:cNvSpPr/>
            <p:nvPr/>
          </p:nvSpPr>
          <p:spPr>
            <a:xfrm>
              <a:off x="4093344" y="3464541"/>
              <a:ext cx="353865" cy="212608"/>
            </a:xfrm>
            <a:custGeom>
              <a:rect b="b" l="l" r="r" t="t"/>
              <a:pathLst>
                <a:path extrusionOk="0" h="5733" w="9542">
                  <a:moveTo>
                    <a:pt x="1104" y="1"/>
                  </a:moveTo>
                  <a:lnTo>
                    <a:pt x="1" y="5733"/>
                  </a:lnTo>
                  <a:lnTo>
                    <a:pt x="8437" y="5733"/>
                  </a:lnTo>
                  <a:lnTo>
                    <a:pt x="9541"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6"/>
            <p:cNvSpPr/>
            <p:nvPr/>
          </p:nvSpPr>
          <p:spPr>
            <a:xfrm>
              <a:off x="4250175" y="3551801"/>
              <a:ext cx="40237" cy="38123"/>
            </a:xfrm>
            <a:custGeom>
              <a:rect b="b" l="l" r="r" t="t"/>
              <a:pathLst>
                <a:path extrusionOk="0" h="1028" w="1085">
                  <a:moveTo>
                    <a:pt x="588" y="1"/>
                  </a:moveTo>
                  <a:cubicBezTo>
                    <a:pt x="299" y="9"/>
                    <a:pt x="59" y="228"/>
                    <a:pt x="29" y="515"/>
                  </a:cubicBezTo>
                  <a:cubicBezTo>
                    <a:pt x="1" y="767"/>
                    <a:pt x="182" y="997"/>
                    <a:pt x="436" y="1026"/>
                  </a:cubicBezTo>
                  <a:cubicBezTo>
                    <a:pt x="456" y="1028"/>
                    <a:pt x="476" y="1028"/>
                    <a:pt x="497" y="1028"/>
                  </a:cubicBezTo>
                  <a:cubicBezTo>
                    <a:pt x="786" y="1021"/>
                    <a:pt x="1025" y="802"/>
                    <a:pt x="1056" y="515"/>
                  </a:cubicBezTo>
                  <a:cubicBezTo>
                    <a:pt x="1084" y="261"/>
                    <a:pt x="903" y="32"/>
                    <a:pt x="650" y="4"/>
                  </a:cubicBezTo>
                  <a:cubicBezTo>
                    <a:pt x="630" y="1"/>
                    <a:pt x="609" y="1"/>
                    <a:pt x="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4" name="Google Shape;3594;p66"/>
          <p:cNvGrpSpPr/>
          <p:nvPr/>
        </p:nvGrpSpPr>
        <p:grpSpPr>
          <a:xfrm>
            <a:off x="5080700" y="3100037"/>
            <a:ext cx="2504677" cy="1548580"/>
            <a:chOff x="5080700" y="3100038"/>
            <a:chExt cx="2504677" cy="1548580"/>
          </a:xfrm>
        </p:grpSpPr>
        <p:sp>
          <p:nvSpPr>
            <p:cNvPr id="3595" name="Google Shape;3595;p66"/>
            <p:cNvSpPr/>
            <p:nvPr/>
          </p:nvSpPr>
          <p:spPr>
            <a:xfrm>
              <a:off x="5797119" y="3249258"/>
              <a:ext cx="390627" cy="390665"/>
            </a:xfrm>
            <a:custGeom>
              <a:rect b="b" l="l" r="r" t="t"/>
              <a:pathLst>
                <a:path extrusionOk="0" h="10318" w="10317">
                  <a:moveTo>
                    <a:pt x="5159" y="0"/>
                  </a:moveTo>
                  <a:cubicBezTo>
                    <a:pt x="3790" y="0"/>
                    <a:pt x="2478" y="544"/>
                    <a:pt x="1511" y="1511"/>
                  </a:cubicBezTo>
                  <a:cubicBezTo>
                    <a:pt x="544" y="2478"/>
                    <a:pt x="0" y="3791"/>
                    <a:pt x="0" y="5158"/>
                  </a:cubicBezTo>
                  <a:cubicBezTo>
                    <a:pt x="0" y="6527"/>
                    <a:pt x="544" y="7839"/>
                    <a:pt x="1511" y="8806"/>
                  </a:cubicBezTo>
                  <a:cubicBezTo>
                    <a:pt x="2478" y="9773"/>
                    <a:pt x="3790" y="10318"/>
                    <a:pt x="5159" y="10318"/>
                  </a:cubicBezTo>
                  <a:cubicBezTo>
                    <a:pt x="6527" y="10318"/>
                    <a:pt x="7839" y="9773"/>
                    <a:pt x="8806" y="8806"/>
                  </a:cubicBezTo>
                  <a:cubicBezTo>
                    <a:pt x="9773" y="7839"/>
                    <a:pt x="10317" y="6527"/>
                    <a:pt x="10317" y="5158"/>
                  </a:cubicBezTo>
                  <a:cubicBezTo>
                    <a:pt x="10317" y="3791"/>
                    <a:pt x="9773" y="2478"/>
                    <a:pt x="8806" y="1511"/>
                  </a:cubicBezTo>
                  <a:cubicBezTo>
                    <a:pt x="7839" y="544"/>
                    <a:pt x="6527" y="0"/>
                    <a:pt x="5159"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6"/>
            <p:cNvSpPr/>
            <p:nvPr/>
          </p:nvSpPr>
          <p:spPr>
            <a:xfrm>
              <a:off x="5828811" y="3295490"/>
              <a:ext cx="312744" cy="298205"/>
            </a:xfrm>
            <a:custGeom>
              <a:rect b="b" l="l" r="r" t="t"/>
              <a:pathLst>
                <a:path extrusionOk="0" h="7876" w="8260">
                  <a:moveTo>
                    <a:pt x="4322" y="1"/>
                  </a:moveTo>
                  <a:cubicBezTo>
                    <a:pt x="3314" y="1"/>
                    <a:pt x="2307" y="385"/>
                    <a:pt x="1538" y="1154"/>
                  </a:cubicBezTo>
                  <a:cubicBezTo>
                    <a:pt x="0" y="2692"/>
                    <a:pt x="0" y="5184"/>
                    <a:pt x="1538" y="6722"/>
                  </a:cubicBezTo>
                  <a:cubicBezTo>
                    <a:pt x="2276" y="7460"/>
                    <a:pt x="3277" y="7875"/>
                    <a:pt x="4322" y="7875"/>
                  </a:cubicBezTo>
                  <a:cubicBezTo>
                    <a:pt x="5366" y="7875"/>
                    <a:pt x="6367" y="7460"/>
                    <a:pt x="7106" y="6722"/>
                  </a:cubicBezTo>
                  <a:cubicBezTo>
                    <a:pt x="7844" y="5983"/>
                    <a:pt x="8259" y="4982"/>
                    <a:pt x="8259" y="3937"/>
                  </a:cubicBezTo>
                  <a:cubicBezTo>
                    <a:pt x="8259" y="2894"/>
                    <a:pt x="7844" y="1892"/>
                    <a:pt x="7106" y="1154"/>
                  </a:cubicBezTo>
                  <a:cubicBezTo>
                    <a:pt x="6337" y="385"/>
                    <a:pt x="5329" y="1"/>
                    <a:pt x="4322"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6"/>
            <p:cNvSpPr/>
            <p:nvPr/>
          </p:nvSpPr>
          <p:spPr>
            <a:xfrm>
              <a:off x="5875497" y="3338049"/>
              <a:ext cx="233915" cy="213090"/>
            </a:xfrm>
            <a:custGeom>
              <a:rect b="b" l="l" r="r" t="t"/>
              <a:pathLst>
                <a:path extrusionOk="0" h="5628" w="6178">
                  <a:moveTo>
                    <a:pt x="3089" y="0"/>
                  </a:moveTo>
                  <a:cubicBezTo>
                    <a:pt x="2369" y="0"/>
                    <a:pt x="1649" y="275"/>
                    <a:pt x="1100" y="825"/>
                  </a:cubicBezTo>
                  <a:cubicBezTo>
                    <a:pt x="1" y="1923"/>
                    <a:pt x="1" y="3705"/>
                    <a:pt x="1100" y="4804"/>
                  </a:cubicBezTo>
                  <a:cubicBezTo>
                    <a:pt x="1649" y="5353"/>
                    <a:pt x="2369" y="5628"/>
                    <a:pt x="3089" y="5628"/>
                  </a:cubicBezTo>
                  <a:cubicBezTo>
                    <a:pt x="3809" y="5628"/>
                    <a:pt x="4529" y="5353"/>
                    <a:pt x="5079" y="4804"/>
                  </a:cubicBezTo>
                  <a:cubicBezTo>
                    <a:pt x="6177" y="3705"/>
                    <a:pt x="6177" y="1923"/>
                    <a:pt x="5079" y="825"/>
                  </a:cubicBezTo>
                  <a:cubicBezTo>
                    <a:pt x="4529" y="275"/>
                    <a:pt x="3809" y="0"/>
                    <a:pt x="3089"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6"/>
            <p:cNvSpPr/>
            <p:nvPr/>
          </p:nvSpPr>
          <p:spPr>
            <a:xfrm>
              <a:off x="5933542" y="3385757"/>
              <a:ext cx="117790" cy="117790"/>
            </a:xfrm>
            <a:custGeom>
              <a:rect b="b" l="l" r="r" t="t"/>
              <a:pathLst>
                <a:path extrusionOk="0" h="3111" w="3111">
                  <a:moveTo>
                    <a:pt x="1556" y="0"/>
                  </a:moveTo>
                  <a:cubicBezTo>
                    <a:pt x="697" y="0"/>
                    <a:pt x="0" y="697"/>
                    <a:pt x="0" y="1556"/>
                  </a:cubicBezTo>
                  <a:cubicBezTo>
                    <a:pt x="0" y="2414"/>
                    <a:pt x="697" y="3111"/>
                    <a:pt x="1556" y="3111"/>
                  </a:cubicBezTo>
                  <a:cubicBezTo>
                    <a:pt x="2414" y="3111"/>
                    <a:pt x="3111" y="2414"/>
                    <a:pt x="3111" y="1556"/>
                  </a:cubicBezTo>
                  <a:cubicBezTo>
                    <a:pt x="3111" y="696"/>
                    <a:pt x="2415" y="0"/>
                    <a:pt x="155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6"/>
            <p:cNvSpPr/>
            <p:nvPr/>
          </p:nvSpPr>
          <p:spPr>
            <a:xfrm>
              <a:off x="5965764" y="3417929"/>
              <a:ext cx="53348" cy="53310"/>
            </a:xfrm>
            <a:custGeom>
              <a:rect b="b" l="l" r="r" t="t"/>
              <a:pathLst>
                <a:path extrusionOk="0" h="1408" w="1409">
                  <a:moveTo>
                    <a:pt x="705" y="0"/>
                  </a:moveTo>
                  <a:cubicBezTo>
                    <a:pt x="316" y="0"/>
                    <a:pt x="0" y="316"/>
                    <a:pt x="0" y="705"/>
                  </a:cubicBezTo>
                  <a:cubicBezTo>
                    <a:pt x="0" y="1093"/>
                    <a:pt x="317" y="1408"/>
                    <a:pt x="705" y="1408"/>
                  </a:cubicBezTo>
                  <a:cubicBezTo>
                    <a:pt x="1094" y="1408"/>
                    <a:pt x="1409" y="1093"/>
                    <a:pt x="1409" y="705"/>
                  </a:cubicBezTo>
                  <a:cubicBezTo>
                    <a:pt x="1409" y="316"/>
                    <a:pt x="1094" y="0"/>
                    <a:pt x="705"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6"/>
            <p:cNvSpPr/>
            <p:nvPr/>
          </p:nvSpPr>
          <p:spPr>
            <a:xfrm>
              <a:off x="6006846" y="3171600"/>
              <a:ext cx="258449" cy="258449"/>
            </a:xfrm>
            <a:custGeom>
              <a:rect b="b" l="l" r="r" t="t"/>
              <a:pathLst>
                <a:path extrusionOk="0" h="6826" w="6826">
                  <a:moveTo>
                    <a:pt x="6667" y="0"/>
                  </a:moveTo>
                  <a:lnTo>
                    <a:pt x="0" y="6666"/>
                  </a:lnTo>
                  <a:lnTo>
                    <a:pt x="160" y="6826"/>
                  </a:lnTo>
                  <a:lnTo>
                    <a:pt x="6826" y="160"/>
                  </a:lnTo>
                  <a:lnTo>
                    <a:pt x="6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6"/>
            <p:cNvSpPr/>
            <p:nvPr/>
          </p:nvSpPr>
          <p:spPr>
            <a:xfrm>
              <a:off x="5992420" y="3411580"/>
              <a:ext cx="33092" cy="33054"/>
            </a:xfrm>
            <a:custGeom>
              <a:rect b="b" l="l" r="r" t="t"/>
              <a:pathLst>
                <a:path extrusionOk="0" h="873" w="874">
                  <a:moveTo>
                    <a:pt x="234" y="1"/>
                  </a:moveTo>
                  <a:lnTo>
                    <a:pt x="1" y="873"/>
                  </a:lnTo>
                  <a:lnTo>
                    <a:pt x="873" y="640"/>
                  </a:lnTo>
                  <a:lnTo>
                    <a:pt x="2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6"/>
            <p:cNvSpPr/>
            <p:nvPr/>
          </p:nvSpPr>
          <p:spPr>
            <a:xfrm>
              <a:off x="6219981" y="3132562"/>
              <a:ext cx="84547" cy="84547"/>
            </a:xfrm>
            <a:custGeom>
              <a:rect b="b" l="l" r="r" t="t"/>
              <a:pathLst>
                <a:path extrusionOk="0" h="2233" w="2233">
                  <a:moveTo>
                    <a:pt x="1550" y="1"/>
                  </a:moveTo>
                  <a:lnTo>
                    <a:pt x="300" y="1251"/>
                  </a:lnTo>
                  <a:lnTo>
                    <a:pt x="1" y="2232"/>
                  </a:lnTo>
                  <a:lnTo>
                    <a:pt x="982" y="1933"/>
                  </a:lnTo>
                  <a:lnTo>
                    <a:pt x="2232" y="683"/>
                  </a:lnTo>
                  <a:lnTo>
                    <a:pt x="1251" y="982"/>
                  </a:lnTo>
                  <a:lnTo>
                    <a:pt x="1251" y="982"/>
                  </a:lnTo>
                  <a:lnTo>
                    <a:pt x="15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6"/>
            <p:cNvSpPr/>
            <p:nvPr/>
          </p:nvSpPr>
          <p:spPr>
            <a:xfrm>
              <a:off x="5224733" y="4059238"/>
              <a:ext cx="106318" cy="452154"/>
            </a:xfrm>
            <a:custGeom>
              <a:rect b="b" l="l" r="r" t="t"/>
              <a:pathLst>
                <a:path extrusionOk="0" h="11942" w="2808">
                  <a:moveTo>
                    <a:pt x="0" y="0"/>
                  </a:moveTo>
                  <a:lnTo>
                    <a:pt x="0" y="11941"/>
                  </a:lnTo>
                  <a:lnTo>
                    <a:pt x="2807" y="11941"/>
                  </a:lnTo>
                  <a:lnTo>
                    <a:pt x="2807"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6"/>
            <p:cNvSpPr/>
            <p:nvPr/>
          </p:nvSpPr>
          <p:spPr>
            <a:xfrm>
              <a:off x="5368767" y="4117927"/>
              <a:ext cx="106318" cy="393467"/>
            </a:xfrm>
            <a:custGeom>
              <a:rect b="b" l="l" r="r" t="t"/>
              <a:pathLst>
                <a:path extrusionOk="0" h="10392" w="2808">
                  <a:moveTo>
                    <a:pt x="0" y="1"/>
                  </a:moveTo>
                  <a:lnTo>
                    <a:pt x="0" y="10391"/>
                  </a:lnTo>
                  <a:lnTo>
                    <a:pt x="2808" y="10391"/>
                  </a:lnTo>
                  <a:lnTo>
                    <a:pt x="2808"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6"/>
            <p:cNvSpPr/>
            <p:nvPr/>
          </p:nvSpPr>
          <p:spPr>
            <a:xfrm>
              <a:off x="5512800" y="3999565"/>
              <a:ext cx="106318" cy="511825"/>
            </a:xfrm>
            <a:custGeom>
              <a:rect b="b" l="l" r="r" t="t"/>
              <a:pathLst>
                <a:path extrusionOk="0" h="13518" w="2808">
                  <a:moveTo>
                    <a:pt x="0" y="0"/>
                  </a:moveTo>
                  <a:lnTo>
                    <a:pt x="0" y="13517"/>
                  </a:lnTo>
                  <a:lnTo>
                    <a:pt x="2808" y="13517"/>
                  </a:lnTo>
                  <a:lnTo>
                    <a:pt x="2808"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6"/>
            <p:cNvSpPr/>
            <p:nvPr/>
          </p:nvSpPr>
          <p:spPr>
            <a:xfrm>
              <a:off x="5080700" y="4194374"/>
              <a:ext cx="106318" cy="317023"/>
            </a:xfrm>
            <a:custGeom>
              <a:rect b="b" l="l" r="r" t="t"/>
              <a:pathLst>
                <a:path extrusionOk="0" h="8373" w="2808">
                  <a:moveTo>
                    <a:pt x="0" y="0"/>
                  </a:moveTo>
                  <a:lnTo>
                    <a:pt x="0" y="8372"/>
                  </a:lnTo>
                  <a:lnTo>
                    <a:pt x="2807" y="8372"/>
                  </a:lnTo>
                  <a:lnTo>
                    <a:pt x="2807"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6"/>
            <p:cNvSpPr/>
            <p:nvPr/>
          </p:nvSpPr>
          <p:spPr>
            <a:xfrm>
              <a:off x="5110082" y="4102100"/>
              <a:ext cx="47555" cy="47555"/>
            </a:xfrm>
            <a:custGeom>
              <a:rect b="b" l="l" r="r" t="t"/>
              <a:pathLst>
                <a:path extrusionOk="0" h="1256" w="1256">
                  <a:moveTo>
                    <a:pt x="627" y="197"/>
                  </a:moveTo>
                  <a:cubicBezTo>
                    <a:pt x="865" y="197"/>
                    <a:pt x="1059" y="391"/>
                    <a:pt x="1059" y="629"/>
                  </a:cubicBezTo>
                  <a:cubicBezTo>
                    <a:pt x="1059" y="866"/>
                    <a:pt x="865" y="1059"/>
                    <a:pt x="627" y="1059"/>
                  </a:cubicBezTo>
                  <a:cubicBezTo>
                    <a:pt x="390" y="1059"/>
                    <a:pt x="197" y="866"/>
                    <a:pt x="197" y="629"/>
                  </a:cubicBezTo>
                  <a:cubicBezTo>
                    <a:pt x="197" y="391"/>
                    <a:pt x="390" y="197"/>
                    <a:pt x="627" y="197"/>
                  </a:cubicBezTo>
                  <a:close/>
                  <a:moveTo>
                    <a:pt x="627" y="1"/>
                  </a:moveTo>
                  <a:cubicBezTo>
                    <a:pt x="282" y="1"/>
                    <a:pt x="0" y="282"/>
                    <a:pt x="0" y="628"/>
                  </a:cubicBezTo>
                  <a:cubicBezTo>
                    <a:pt x="0" y="974"/>
                    <a:pt x="282" y="1256"/>
                    <a:pt x="627" y="1256"/>
                  </a:cubicBezTo>
                  <a:cubicBezTo>
                    <a:pt x="974" y="1256"/>
                    <a:pt x="1255" y="974"/>
                    <a:pt x="1255" y="628"/>
                  </a:cubicBezTo>
                  <a:cubicBezTo>
                    <a:pt x="1255" y="282"/>
                    <a:pt x="974"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6"/>
            <p:cNvSpPr/>
            <p:nvPr/>
          </p:nvSpPr>
          <p:spPr>
            <a:xfrm>
              <a:off x="5255327" y="3956666"/>
              <a:ext cx="47593" cy="47555"/>
            </a:xfrm>
            <a:custGeom>
              <a:rect b="b" l="l" r="r" t="t"/>
              <a:pathLst>
                <a:path extrusionOk="0" h="1256" w="1257">
                  <a:moveTo>
                    <a:pt x="628" y="196"/>
                  </a:moveTo>
                  <a:cubicBezTo>
                    <a:pt x="866" y="196"/>
                    <a:pt x="1059" y="391"/>
                    <a:pt x="1059" y="628"/>
                  </a:cubicBezTo>
                  <a:cubicBezTo>
                    <a:pt x="1059" y="865"/>
                    <a:pt x="866" y="1058"/>
                    <a:pt x="628" y="1058"/>
                  </a:cubicBezTo>
                  <a:cubicBezTo>
                    <a:pt x="391" y="1058"/>
                    <a:pt x="197" y="865"/>
                    <a:pt x="197" y="628"/>
                  </a:cubicBezTo>
                  <a:cubicBezTo>
                    <a:pt x="197" y="390"/>
                    <a:pt x="391" y="196"/>
                    <a:pt x="628" y="196"/>
                  </a:cubicBezTo>
                  <a:close/>
                  <a:moveTo>
                    <a:pt x="628" y="1"/>
                  </a:moveTo>
                  <a:cubicBezTo>
                    <a:pt x="282" y="1"/>
                    <a:pt x="1" y="282"/>
                    <a:pt x="1" y="629"/>
                  </a:cubicBezTo>
                  <a:cubicBezTo>
                    <a:pt x="1" y="975"/>
                    <a:pt x="282" y="1256"/>
                    <a:pt x="628" y="1256"/>
                  </a:cubicBezTo>
                  <a:cubicBezTo>
                    <a:pt x="975" y="1256"/>
                    <a:pt x="1256" y="973"/>
                    <a:pt x="1256" y="629"/>
                  </a:cubicBezTo>
                  <a:cubicBezTo>
                    <a:pt x="1256" y="282"/>
                    <a:pt x="975" y="1"/>
                    <a:pt x="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6"/>
            <p:cNvSpPr/>
            <p:nvPr/>
          </p:nvSpPr>
          <p:spPr>
            <a:xfrm>
              <a:off x="5400194" y="4028455"/>
              <a:ext cx="47555" cy="47555"/>
            </a:xfrm>
            <a:custGeom>
              <a:rect b="b" l="l" r="r" t="t"/>
              <a:pathLst>
                <a:path extrusionOk="0" h="1256" w="1256">
                  <a:moveTo>
                    <a:pt x="628" y="197"/>
                  </a:moveTo>
                  <a:cubicBezTo>
                    <a:pt x="865" y="197"/>
                    <a:pt x="1059" y="390"/>
                    <a:pt x="1059" y="628"/>
                  </a:cubicBezTo>
                  <a:cubicBezTo>
                    <a:pt x="1059" y="865"/>
                    <a:pt x="866" y="1059"/>
                    <a:pt x="628" y="1059"/>
                  </a:cubicBezTo>
                  <a:cubicBezTo>
                    <a:pt x="391" y="1059"/>
                    <a:pt x="197" y="865"/>
                    <a:pt x="197" y="628"/>
                  </a:cubicBezTo>
                  <a:cubicBezTo>
                    <a:pt x="197" y="390"/>
                    <a:pt x="391" y="197"/>
                    <a:pt x="628" y="197"/>
                  </a:cubicBezTo>
                  <a:close/>
                  <a:moveTo>
                    <a:pt x="628" y="0"/>
                  </a:moveTo>
                  <a:cubicBezTo>
                    <a:pt x="282" y="0"/>
                    <a:pt x="1" y="282"/>
                    <a:pt x="1" y="628"/>
                  </a:cubicBezTo>
                  <a:cubicBezTo>
                    <a:pt x="1" y="974"/>
                    <a:pt x="282" y="1255"/>
                    <a:pt x="628" y="1255"/>
                  </a:cubicBezTo>
                  <a:cubicBezTo>
                    <a:pt x="973" y="1255"/>
                    <a:pt x="1256" y="974"/>
                    <a:pt x="1256" y="628"/>
                  </a:cubicBezTo>
                  <a:cubicBezTo>
                    <a:pt x="1256" y="282"/>
                    <a:pt x="974" y="0"/>
                    <a:pt x="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6"/>
            <p:cNvSpPr/>
            <p:nvPr/>
          </p:nvSpPr>
          <p:spPr>
            <a:xfrm>
              <a:off x="5542183" y="3890442"/>
              <a:ext cx="47593" cy="47631"/>
            </a:xfrm>
            <a:custGeom>
              <a:rect b="b" l="l" r="r" t="t"/>
              <a:pathLst>
                <a:path extrusionOk="0" h="1258" w="1257">
                  <a:moveTo>
                    <a:pt x="627" y="199"/>
                  </a:moveTo>
                  <a:cubicBezTo>
                    <a:pt x="865" y="199"/>
                    <a:pt x="1060" y="391"/>
                    <a:pt x="1059" y="629"/>
                  </a:cubicBezTo>
                  <a:cubicBezTo>
                    <a:pt x="1059" y="867"/>
                    <a:pt x="865" y="1059"/>
                    <a:pt x="627" y="1059"/>
                  </a:cubicBezTo>
                  <a:cubicBezTo>
                    <a:pt x="390" y="1059"/>
                    <a:pt x="197" y="867"/>
                    <a:pt x="197" y="629"/>
                  </a:cubicBezTo>
                  <a:cubicBezTo>
                    <a:pt x="197" y="391"/>
                    <a:pt x="390" y="199"/>
                    <a:pt x="627" y="199"/>
                  </a:cubicBezTo>
                  <a:close/>
                  <a:moveTo>
                    <a:pt x="627" y="1"/>
                  </a:moveTo>
                  <a:cubicBezTo>
                    <a:pt x="282" y="1"/>
                    <a:pt x="0" y="282"/>
                    <a:pt x="0" y="629"/>
                  </a:cubicBezTo>
                  <a:cubicBezTo>
                    <a:pt x="0" y="976"/>
                    <a:pt x="282" y="1257"/>
                    <a:pt x="627" y="1257"/>
                  </a:cubicBezTo>
                  <a:cubicBezTo>
                    <a:pt x="974" y="1257"/>
                    <a:pt x="1257" y="976"/>
                    <a:pt x="1256" y="629"/>
                  </a:cubicBezTo>
                  <a:cubicBezTo>
                    <a:pt x="1256" y="282"/>
                    <a:pt x="974"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6"/>
            <p:cNvSpPr/>
            <p:nvPr/>
          </p:nvSpPr>
          <p:spPr>
            <a:xfrm>
              <a:off x="5141812" y="3988320"/>
              <a:ext cx="121349" cy="124075"/>
            </a:xfrm>
            <a:custGeom>
              <a:rect b="b" l="l" r="r" t="t"/>
              <a:pathLst>
                <a:path extrusionOk="0" h="3277" w="3205">
                  <a:moveTo>
                    <a:pt x="3096" y="0"/>
                  </a:moveTo>
                  <a:cubicBezTo>
                    <a:pt x="3070" y="0"/>
                    <a:pt x="3044" y="10"/>
                    <a:pt x="3025" y="31"/>
                  </a:cubicBezTo>
                  <a:lnTo>
                    <a:pt x="37" y="3109"/>
                  </a:lnTo>
                  <a:cubicBezTo>
                    <a:pt x="0" y="3148"/>
                    <a:pt x="0" y="3211"/>
                    <a:pt x="39" y="3249"/>
                  </a:cubicBezTo>
                  <a:cubicBezTo>
                    <a:pt x="59" y="3266"/>
                    <a:pt x="83" y="3276"/>
                    <a:pt x="108" y="3276"/>
                  </a:cubicBezTo>
                  <a:cubicBezTo>
                    <a:pt x="134" y="3276"/>
                    <a:pt x="159" y="3266"/>
                    <a:pt x="179" y="3246"/>
                  </a:cubicBezTo>
                  <a:lnTo>
                    <a:pt x="3167" y="168"/>
                  </a:lnTo>
                  <a:cubicBezTo>
                    <a:pt x="3204" y="127"/>
                    <a:pt x="3204" y="66"/>
                    <a:pt x="3164" y="28"/>
                  </a:cubicBezTo>
                  <a:cubicBezTo>
                    <a:pt x="3145" y="9"/>
                    <a:pt x="3120"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6"/>
            <p:cNvSpPr/>
            <p:nvPr/>
          </p:nvSpPr>
          <p:spPr>
            <a:xfrm>
              <a:off x="5296372" y="3977453"/>
              <a:ext cx="108628" cy="68720"/>
            </a:xfrm>
            <a:custGeom>
              <a:rect b="b" l="l" r="r" t="t"/>
              <a:pathLst>
                <a:path extrusionOk="0" h="1815" w="2869">
                  <a:moveTo>
                    <a:pt x="113" y="0"/>
                  </a:moveTo>
                  <a:cubicBezTo>
                    <a:pt x="80" y="0"/>
                    <a:pt x="48" y="17"/>
                    <a:pt x="30" y="47"/>
                  </a:cubicBezTo>
                  <a:cubicBezTo>
                    <a:pt x="0" y="93"/>
                    <a:pt x="16" y="155"/>
                    <a:pt x="62" y="183"/>
                  </a:cubicBezTo>
                  <a:lnTo>
                    <a:pt x="2704" y="1799"/>
                  </a:lnTo>
                  <a:cubicBezTo>
                    <a:pt x="2721" y="1810"/>
                    <a:pt x="2738" y="1814"/>
                    <a:pt x="2756" y="1814"/>
                  </a:cubicBezTo>
                  <a:cubicBezTo>
                    <a:pt x="2788" y="1814"/>
                    <a:pt x="2821" y="1798"/>
                    <a:pt x="2840" y="1767"/>
                  </a:cubicBezTo>
                  <a:cubicBezTo>
                    <a:pt x="2869" y="1721"/>
                    <a:pt x="2853" y="1660"/>
                    <a:pt x="2808" y="1631"/>
                  </a:cubicBezTo>
                  <a:lnTo>
                    <a:pt x="166" y="15"/>
                  </a:lnTo>
                  <a:cubicBezTo>
                    <a:pt x="149" y="5"/>
                    <a:pt x="131" y="0"/>
                    <a:pt x="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6"/>
            <p:cNvSpPr/>
            <p:nvPr/>
          </p:nvSpPr>
          <p:spPr>
            <a:xfrm>
              <a:off x="5436354" y="3927700"/>
              <a:ext cx="115784" cy="112527"/>
            </a:xfrm>
            <a:custGeom>
              <a:rect b="b" l="l" r="r" t="t"/>
              <a:pathLst>
                <a:path extrusionOk="0" h="2972" w="3058">
                  <a:moveTo>
                    <a:pt x="2949" y="1"/>
                  </a:moveTo>
                  <a:cubicBezTo>
                    <a:pt x="2924" y="1"/>
                    <a:pt x="2899" y="10"/>
                    <a:pt x="2879" y="29"/>
                  </a:cubicBezTo>
                  <a:lnTo>
                    <a:pt x="40" y="2802"/>
                  </a:lnTo>
                  <a:cubicBezTo>
                    <a:pt x="2" y="2840"/>
                    <a:pt x="1" y="2903"/>
                    <a:pt x="39" y="2943"/>
                  </a:cubicBezTo>
                  <a:cubicBezTo>
                    <a:pt x="57" y="2963"/>
                    <a:pt x="83" y="2972"/>
                    <a:pt x="110" y="2972"/>
                  </a:cubicBezTo>
                  <a:cubicBezTo>
                    <a:pt x="133" y="2972"/>
                    <a:pt x="160" y="2964"/>
                    <a:pt x="178" y="2944"/>
                  </a:cubicBezTo>
                  <a:lnTo>
                    <a:pt x="3018" y="170"/>
                  </a:lnTo>
                  <a:cubicBezTo>
                    <a:pt x="3056" y="132"/>
                    <a:pt x="3057" y="69"/>
                    <a:pt x="3019" y="30"/>
                  </a:cubicBezTo>
                  <a:cubicBezTo>
                    <a:pt x="3000" y="10"/>
                    <a:pt x="2974" y="1"/>
                    <a:pt x="29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6"/>
            <p:cNvSpPr/>
            <p:nvPr/>
          </p:nvSpPr>
          <p:spPr>
            <a:xfrm>
              <a:off x="6177800" y="3595143"/>
              <a:ext cx="1407576" cy="940845"/>
            </a:xfrm>
            <a:custGeom>
              <a:rect b="b" l="l" r="r" t="t"/>
              <a:pathLst>
                <a:path extrusionOk="0" h="24849" w="37176">
                  <a:moveTo>
                    <a:pt x="2426" y="0"/>
                  </a:moveTo>
                  <a:cubicBezTo>
                    <a:pt x="1092" y="0"/>
                    <a:pt x="1" y="1092"/>
                    <a:pt x="1" y="2426"/>
                  </a:cubicBezTo>
                  <a:lnTo>
                    <a:pt x="1" y="22423"/>
                  </a:lnTo>
                  <a:cubicBezTo>
                    <a:pt x="1" y="23756"/>
                    <a:pt x="1092" y="24848"/>
                    <a:pt x="2426" y="24848"/>
                  </a:cubicBezTo>
                  <a:lnTo>
                    <a:pt x="34749" y="24848"/>
                  </a:lnTo>
                  <a:cubicBezTo>
                    <a:pt x="36084" y="24848"/>
                    <a:pt x="37175" y="23757"/>
                    <a:pt x="37175" y="22423"/>
                  </a:cubicBezTo>
                  <a:lnTo>
                    <a:pt x="37175" y="2426"/>
                  </a:lnTo>
                  <a:cubicBezTo>
                    <a:pt x="37175" y="1092"/>
                    <a:pt x="36084" y="0"/>
                    <a:pt x="34748"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6"/>
            <p:cNvSpPr/>
            <p:nvPr/>
          </p:nvSpPr>
          <p:spPr>
            <a:xfrm>
              <a:off x="6177800" y="3595143"/>
              <a:ext cx="1407576" cy="101812"/>
            </a:xfrm>
            <a:custGeom>
              <a:rect b="b" l="l" r="r" t="t"/>
              <a:pathLst>
                <a:path extrusionOk="0" h="2689" w="37176">
                  <a:moveTo>
                    <a:pt x="2426" y="0"/>
                  </a:moveTo>
                  <a:cubicBezTo>
                    <a:pt x="1092" y="0"/>
                    <a:pt x="1" y="1092"/>
                    <a:pt x="1" y="2426"/>
                  </a:cubicBezTo>
                  <a:lnTo>
                    <a:pt x="1" y="2688"/>
                  </a:lnTo>
                  <a:lnTo>
                    <a:pt x="37175" y="2688"/>
                  </a:lnTo>
                  <a:lnTo>
                    <a:pt x="37175" y="2426"/>
                  </a:lnTo>
                  <a:cubicBezTo>
                    <a:pt x="37175" y="1092"/>
                    <a:pt x="36084" y="0"/>
                    <a:pt x="3474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6"/>
            <p:cNvSpPr/>
            <p:nvPr/>
          </p:nvSpPr>
          <p:spPr>
            <a:xfrm>
              <a:off x="7320224" y="3628539"/>
              <a:ext cx="37484" cy="37484"/>
            </a:xfrm>
            <a:custGeom>
              <a:rect b="b" l="l" r="r" t="t"/>
              <a:pathLst>
                <a:path extrusionOk="0" h="990" w="990">
                  <a:moveTo>
                    <a:pt x="495" y="1"/>
                  </a:moveTo>
                  <a:cubicBezTo>
                    <a:pt x="222" y="1"/>
                    <a:pt x="0" y="222"/>
                    <a:pt x="0" y="495"/>
                  </a:cubicBezTo>
                  <a:cubicBezTo>
                    <a:pt x="0" y="768"/>
                    <a:pt x="222" y="990"/>
                    <a:pt x="495" y="990"/>
                  </a:cubicBezTo>
                  <a:cubicBezTo>
                    <a:pt x="768" y="990"/>
                    <a:pt x="989" y="768"/>
                    <a:pt x="989" y="495"/>
                  </a:cubicBezTo>
                  <a:cubicBezTo>
                    <a:pt x="989" y="222"/>
                    <a:pt x="768" y="1"/>
                    <a:pt x="4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6"/>
            <p:cNvSpPr/>
            <p:nvPr/>
          </p:nvSpPr>
          <p:spPr>
            <a:xfrm>
              <a:off x="7381071" y="3628539"/>
              <a:ext cx="37484" cy="37484"/>
            </a:xfrm>
            <a:custGeom>
              <a:rect b="b" l="l" r="r" t="t"/>
              <a:pathLst>
                <a:path extrusionOk="0" h="990" w="990">
                  <a:moveTo>
                    <a:pt x="495" y="1"/>
                  </a:moveTo>
                  <a:cubicBezTo>
                    <a:pt x="223" y="1"/>
                    <a:pt x="1" y="222"/>
                    <a:pt x="1" y="495"/>
                  </a:cubicBezTo>
                  <a:cubicBezTo>
                    <a:pt x="1" y="768"/>
                    <a:pt x="223" y="990"/>
                    <a:pt x="495" y="990"/>
                  </a:cubicBezTo>
                  <a:cubicBezTo>
                    <a:pt x="768" y="990"/>
                    <a:pt x="990" y="768"/>
                    <a:pt x="990" y="495"/>
                  </a:cubicBezTo>
                  <a:cubicBezTo>
                    <a:pt x="990" y="222"/>
                    <a:pt x="768" y="1"/>
                    <a:pt x="4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6"/>
            <p:cNvSpPr/>
            <p:nvPr/>
          </p:nvSpPr>
          <p:spPr>
            <a:xfrm>
              <a:off x="7441956" y="3628539"/>
              <a:ext cx="37484" cy="37484"/>
            </a:xfrm>
            <a:custGeom>
              <a:rect b="b" l="l" r="r" t="t"/>
              <a:pathLst>
                <a:path extrusionOk="0" h="990" w="990">
                  <a:moveTo>
                    <a:pt x="495" y="1"/>
                  </a:moveTo>
                  <a:cubicBezTo>
                    <a:pt x="221" y="1"/>
                    <a:pt x="0" y="222"/>
                    <a:pt x="0" y="495"/>
                  </a:cubicBezTo>
                  <a:cubicBezTo>
                    <a:pt x="0" y="768"/>
                    <a:pt x="221" y="990"/>
                    <a:pt x="495" y="990"/>
                  </a:cubicBezTo>
                  <a:cubicBezTo>
                    <a:pt x="768" y="990"/>
                    <a:pt x="989" y="768"/>
                    <a:pt x="989" y="495"/>
                  </a:cubicBezTo>
                  <a:cubicBezTo>
                    <a:pt x="989" y="222"/>
                    <a:pt x="768" y="1"/>
                    <a:pt x="4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6"/>
            <p:cNvSpPr/>
            <p:nvPr/>
          </p:nvSpPr>
          <p:spPr>
            <a:xfrm>
              <a:off x="5964060" y="3428808"/>
              <a:ext cx="303241" cy="338339"/>
            </a:xfrm>
            <a:custGeom>
              <a:rect b="b" l="l" r="r" t="t"/>
              <a:pathLst>
                <a:path extrusionOk="0" h="8936" w="8009">
                  <a:moveTo>
                    <a:pt x="568" y="0"/>
                  </a:moveTo>
                  <a:lnTo>
                    <a:pt x="568" y="0"/>
                  </a:lnTo>
                  <a:cubicBezTo>
                    <a:pt x="568" y="0"/>
                    <a:pt x="1" y="447"/>
                    <a:pt x="690" y="914"/>
                  </a:cubicBezTo>
                  <a:cubicBezTo>
                    <a:pt x="709" y="1015"/>
                    <a:pt x="1709" y="1475"/>
                    <a:pt x="1709" y="1475"/>
                  </a:cubicBezTo>
                  <a:cubicBezTo>
                    <a:pt x="1709" y="1475"/>
                    <a:pt x="2744" y="1981"/>
                    <a:pt x="3017" y="2321"/>
                  </a:cubicBezTo>
                  <a:cubicBezTo>
                    <a:pt x="3017" y="2321"/>
                    <a:pt x="2947" y="2305"/>
                    <a:pt x="2850" y="2305"/>
                  </a:cubicBezTo>
                  <a:cubicBezTo>
                    <a:pt x="2643" y="2305"/>
                    <a:pt x="2310" y="2377"/>
                    <a:pt x="2255" y="2832"/>
                  </a:cubicBezTo>
                  <a:lnTo>
                    <a:pt x="2247" y="3198"/>
                  </a:lnTo>
                  <a:cubicBezTo>
                    <a:pt x="2247" y="3198"/>
                    <a:pt x="1478" y="3267"/>
                    <a:pt x="1922" y="4225"/>
                  </a:cubicBezTo>
                  <a:cubicBezTo>
                    <a:pt x="1922" y="4225"/>
                    <a:pt x="1320" y="4757"/>
                    <a:pt x="1789" y="5163"/>
                  </a:cubicBezTo>
                  <a:lnTo>
                    <a:pt x="3318" y="6749"/>
                  </a:lnTo>
                  <a:cubicBezTo>
                    <a:pt x="3318" y="6749"/>
                    <a:pt x="3368" y="6770"/>
                    <a:pt x="3433" y="6770"/>
                  </a:cubicBezTo>
                  <a:cubicBezTo>
                    <a:pt x="3555" y="6770"/>
                    <a:pt x="3729" y="6693"/>
                    <a:pt x="3704" y="6244"/>
                  </a:cubicBezTo>
                  <a:lnTo>
                    <a:pt x="3704" y="6244"/>
                  </a:lnTo>
                  <a:cubicBezTo>
                    <a:pt x="3704" y="6245"/>
                    <a:pt x="3884" y="6983"/>
                    <a:pt x="4660" y="6983"/>
                  </a:cubicBezTo>
                  <a:cubicBezTo>
                    <a:pt x="4786" y="6983"/>
                    <a:pt x="4926" y="6964"/>
                    <a:pt x="5084" y="6919"/>
                  </a:cubicBezTo>
                  <a:lnTo>
                    <a:pt x="5444" y="8935"/>
                  </a:lnTo>
                  <a:lnTo>
                    <a:pt x="8009" y="8445"/>
                  </a:lnTo>
                  <a:lnTo>
                    <a:pt x="7790" y="7509"/>
                  </a:lnTo>
                  <a:lnTo>
                    <a:pt x="6696" y="3834"/>
                  </a:lnTo>
                  <a:cubicBezTo>
                    <a:pt x="6696" y="3834"/>
                    <a:pt x="6522" y="3060"/>
                    <a:pt x="5527" y="2494"/>
                  </a:cubicBezTo>
                  <a:lnTo>
                    <a:pt x="568"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6"/>
            <p:cNvSpPr/>
            <p:nvPr/>
          </p:nvSpPr>
          <p:spPr>
            <a:xfrm>
              <a:off x="6092531" y="3482158"/>
              <a:ext cx="147702" cy="194159"/>
            </a:xfrm>
            <a:custGeom>
              <a:rect b="b" l="l" r="r" t="t"/>
              <a:pathLst>
                <a:path extrusionOk="0" h="5128" w="3901">
                  <a:moveTo>
                    <a:pt x="502" y="1"/>
                  </a:moveTo>
                  <a:cubicBezTo>
                    <a:pt x="499" y="1"/>
                    <a:pt x="497" y="2"/>
                    <a:pt x="495" y="3"/>
                  </a:cubicBezTo>
                  <a:cubicBezTo>
                    <a:pt x="495" y="3"/>
                    <a:pt x="1" y="618"/>
                    <a:pt x="643" y="1251"/>
                  </a:cubicBezTo>
                  <a:lnTo>
                    <a:pt x="1585" y="2088"/>
                  </a:lnTo>
                  <a:cubicBezTo>
                    <a:pt x="1585" y="2088"/>
                    <a:pt x="997" y="4533"/>
                    <a:pt x="2553" y="5109"/>
                  </a:cubicBezTo>
                  <a:cubicBezTo>
                    <a:pt x="2553" y="5109"/>
                    <a:pt x="2650" y="5128"/>
                    <a:pt x="2792" y="5128"/>
                  </a:cubicBezTo>
                  <a:cubicBezTo>
                    <a:pt x="3132" y="5128"/>
                    <a:pt x="3729" y="5020"/>
                    <a:pt x="3856" y="4288"/>
                  </a:cubicBezTo>
                  <a:cubicBezTo>
                    <a:pt x="3901" y="4027"/>
                    <a:pt x="3805" y="3673"/>
                    <a:pt x="3759" y="3419"/>
                  </a:cubicBezTo>
                  <a:cubicBezTo>
                    <a:pt x="3658" y="2847"/>
                    <a:pt x="3502" y="2065"/>
                    <a:pt x="3090" y="1618"/>
                  </a:cubicBezTo>
                  <a:cubicBezTo>
                    <a:pt x="2883" y="1394"/>
                    <a:pt x="2566" y="1238"/>
                    <a:pt x="2308" y="1076"/>
                  </a:cubicBezTo>
                  <a:cubicBezTo>
                    <a:pt x="2042" y="908"/>
                    <a:pt x="1774" y="744"/>
                    <a:pt x="1503" y="581"/>
                  </a:cubicBezTo>
                  <a:cubicBezTo>
                    <a:pt x="1438" y="543"/>
                    <a:pt x="589" y="1"/>
                    <a:pt x="502"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6"/>
            <p:cNvSpPr/>
            <p:nvPr/>
          </p:nvSpPr>
          <p:spPr>
            <a:xfrm>
              <a:off x="6029413" y="3465611"/>
              <a:ext cx="12608" cy="18969"/>
            </a:xfrm>
            <a:custGeom>
              <a:rect b="b" l="l" r="r" t="t"/>
              <a:pathLst>
                <a:path extrusionOk="0" h="501" w="333">
                  <a:moveTo>
                    <a:pt x="260" y="1"/>
                  </a:moveTo>
                  <a:cubicBezTo>
                    <a:pt x="230" y="1"/>
                    <a:pt x="202" y="22"/>
                    <a:pt x="195" y="52"/>
                  </a:cubicBezTo>
                  <a:cubicBezTo>
                    <a:pt x="174" y="153"/>
                    <a:pt x="110" y="331"/>
                    <a:pt x="39" y="380"/>
                  </a:cubicBezTo>
                  <a:cubicBezTo>
                    <a:pt x="8" y="400"/>
                    <a:pt x="1" y="442"/>
                    <a:pt x="21" y="473"/>
                  </a:cubicBezTo>
                  <a:cubicBezTo>
                    <a:pt x="33" y="490"/>
                    <a:pt x="54" y="501"/>
                    <a:pt x="76" y="501"/>
                  </a:cubicBezTo>
                  <a:cubicBezTo>
                    <a:pt x="88" y="501"/>
                    <a:pt x="101" y="497"/>
                    <a:pt x="112" y="488"/>
                  </a:cubicBezTo>
                  <a:cubicBezTo>
                    <a:pt x="252" y="394"/>
                    <a:pt x="317" y="112"/>
                    <a:pt x="324" y="80"/>
                  </a:cubicBezTo>
                  <a:cubicBezTo>
                    <a:pt x="332" y="46"/>
                    <a:pt x="309" y="11"/>
                    <a:pt x="274" y="2"/>
                  </a:cubicBezTo>
                  <a:cubicBezTo>
                    <a:pt x="269" y="1"/>
                    <a:pt x="264" y="1"/>
                    <a:pt x="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6"/>
            <p:cNvSpPr/>
            <p:nvPr/>
          </p:nvSpPr>
          <p:spPr>
            <a:xfrm>
              <a:off x="6046716" y="3549593"/>
              <a:ext cx="81972" cy="52932"/>
            </a:xfrm>
            <a:custGeom>
              <a:rect b="b" l="l" r="r" t="t"/>
              <a:pathLst>
                <a:path extrusionOk="0" h="1398" w="2165">
                  <a:moveTo>
                    <a:pt x="132" y="0"/>
                  </a:moveTo>
                  <a:lnTo>
                    <a:pt x="0" y="15"/>
                  </a:lnTo>
                  <a:cubicBezTo>
                    <a:pt x="0" y="15"/>
                    <a:pt x="38" y="350"/>
                    <a:pt x="39" y="359"/>
                  </a:cubicBezTo>
                  <a:cubicBezTo>
                    <a:pt x="77" y="693"/>
                    <a:pt x="521" y="826"/>
                    <a:pt x="785" y="904"/>
                  </a:cubicBezTo>
                  <a:lnTo>
                    <a:pt x="833" y="920"/>
                  </a:lnTo>
                  <a:cubicBezTo>
                    <a:pt x="893" y="937"/>
                    <a:pt x="953" y="956"/>
                    <a:pt x="1015" y="973"/>
                  </a:cubicBezTo>
                  <a:cubicBezTo>
                    <a:pt x="1332" y="1064"/>
                    <a:pt x="1629" y="1149"/>
                    <a:pt x="1866" y="1365"/>
                  </a:cubicBezTo>
                  <a:lnTo>
                    <a:pt x="1902" y="1398"/>
                  </a:lnTo>
                  <a:lnTo>
                    <a:pt x="1947" y="1372"/>
                  </a:lnTo>
                  <a:cubicBezTo>
                    <a:pt x="1955" y="1369"/>
                    <a:pt x="2126" y="1269"/>
                    <a:pt x="2146" y="1057"/>
                  </a:cubicBezTo>
                  <a:cubicBezTo>
                    <a:pt x="2164" y="828"/>
                    <a:pt x="1999" y="570"/>
                    <a:pt x="1652" y="285"/>
                  </a:cubicBezTo>
                  <a:lnTo>
                    <a:pt x="1295" y="126"/>
                  </a:lnTo>
                  <a:cubicBezTo>
                    <a:pt x="1286" y="122"/>
                    <a:pt x="1277" y="120"/>
                    <a:pt x="1268" y="120"/>
                  </a:cubicBezTo>
                  <a:cubicBezTo>
                    <a:pt x="1243" y="120"/>
                    <a:pt x="1219" y="135"/>
                    <a:pt x="1208" y="160"/>
                  </a:cubicBezTo>
                  <a:cubicBezTo>
                    <a:pt x="1192" y="193"/>
                    <a:pt x="1208" y="233"/>
                    <a:pt x="1241" y="247"/>
                  </a:cubicBezTo>
                  <a:lnTo>
                    <a:pt x="1575" y="394"/>
                  </a:lnTo>
                  <a:cubicBezTo>
                    <a:pt x="1953" y="707"/>
                    <a:pt x="2022" y="920"/>
                    <a:pt x="2012" y="1045"/>
                  </a:cubicBezTo>
                  <a:cubicBezTo>
                    <a:pt x="2005" y="1137"/>
                    <a:pt x="1953" y="1198"/>
                    <a:pt x="1917" y="1231"/>
                  </a:cubicBezTo>
                  <a:cubicBezTo>
                    <a:pt x="1664" y="1021"/>
                    <a:pt x="1354" y="931"/>
                    <a:pt x="1054" y="845"/>
                  </a:cubicBezTo>
                  <a:cubicBezTo>
                    <a:pt x="994" y="827"/>
                    <a:pt x="934" y="810"/>
                    <a:pt x="874" y="793"/>
                  </a:cubicBezTo>
                  <a:lnTo>
                    <a:pt x="825" y="777"/>
                  </a:lnTo>
                  <a:cubicBezTo>
                    <a:pt x="591" y="708"/>
                    <a:pt x="200" y="591"/>
                    <a:pt x="171" y="344"/>
                  </a:cubicBezTo>
                  <a:cubicBezTo>
                    <a:pt x="171" y="337"/>
                    <a:pt x="132" y="0"/>
                    <a:pt x="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6"/>
            <p:cNvSpPr/>
            <p:nvPr/>
          </p:nvSpPr>
          <p:spPr>
            <a:xfrm>
              <a:off x="6033994" y="3586245"/>
              <a:ext cx="94429" cy="50849"/>
            </a:xfrm>
            <a:custGeom>
              <a:rect b="b" l="l" r="r" t="t"/>
              <a:pathLst>
                <a:path extrusionOk="0" h="1343" w="2494">
                  <a:moveTo>
                    <a:pt x="75" y="0"/>
                  </a:moveTo>
                  <a:cubicBezTo>
                    <a:pt x="62" y="0"/>
                    <a:pt x="49" y="4"/>
                    <a:pt x="37" y="13"/>
                  </a:cubicBezTo>
                  <a:cubicBezTo>
                    <a:pt x="7" y="34"/>
                    <a:pt x="0" y="76"/>
                    <a:pt x="22" y="105"/>
                  </a:cubicBezTo>
                  <a:cubicBezTo>
                    <a:pt x="493" y="761"/>
                    <a:pt x="1284" y="1233"/>
                    <a:pt x="2090" y="1335"/>
                  </a:cubicBezTo>
                  <a:cubicBezTo>
                    <a:pt x="2121" y="1339"/>
                    <a:pt x="2158" y="1343"/>
                    <a:pt x="2195" y="1343"/>
                  </a:cubicBezTo>
                  <a:cubicBezTo>
                    <a:pt x="2228" y="1343"/>
                    <a:pt x="2265" y="1339"/>
                    <a:pt x="2298" y="1328"/>
                  </a:cubicBezTo>
                  <a:cubicBezTo>
                    <a:pt x="2365" y="1305"/>
                    <a:pt x="2414" y="1256"/>
                    <a:pt x="2439" y="1189"/>
                  </a:cubicBezTo>
                  <a:cubicBezTo>
                    <a:pt x="2494" y="1034"/>
                    <a:pt x="2413" y="819"/>
                    <a:pt x="2351" y="718"/>
                  </a:cubicBezTo>
                  <a:cubicBezTo>
                    <a:pt x="2206" y="484"/>
                    <a:pt x="1955" y="308"/>
                    <a:pt x="1751" y="180"/>
                  </a:cubicBezTo>
                  <a:cubicBezTo>
                    <a:pt x="1740" y="173"/>
                    <a:pt x="1728" y="169"/>
                    <a:pt x="1716" y="169"/>
                  </a:cubicBezTo>
                  <a:cubicBezTo>
                    <a:pt x="1694" y="169"/>
                    <a:pt x="1673" y="180"/>
                    <a:pt x="1661" y="201"/>
                  </a:cubicBezTo>
                  <a:cubicBezTo>
                    <a:pt x="1640" y="232"/>
                    <a:pt x="1650" y="272"/>
                    <a:pt x="1681" y="292"/>
                  </a:cubicBezTo>
                  <a:cubicBezTo>
                    <a:pt x="1871" y="411"/>
                    <a:pt x="2108" y="577"/>
                    <a:pt x="2239" y="787"/>
                  </a:cubicBezTo>
                  <a:cubicBezTo>
                    <a:pt x="2293" y="871"/>
                    <a:pt x="2349" y="1047"/>
                    <a:pt x="2315" y="1143"/>
                  </a:cubicBezTo>
                  <a:cubicBezTo>
                    <a:pt x="2306" y="1173"/>
                    <a:pt x="2287" y="1192"/>
                    <a:pt x="2257" y="1202"/>
                  </a:cubicBezTo>
                  <a:cubicBezTo>
                    <a:pt x="2237" y="1208"/>
                    <a:pt x="2216" y="1211"/>
                    <a:pt x="2194" y="1211"/>
                  </a:cubicBezTo>
                  <a:cubicBezTo>
                    <a:pt x="2165" y="1211"/>
                    <a:pt x="2136" y="1207"/>
                    <a:pt x="2107" y="1203"/>
                  </a:cubicBezTo>
                  <a:cubicBezTo>
                    <a:pt x="1337" y="1105"/>
                    <a:pt x="580" y="654"/>
                    <a:pt x="130" y="28"/>
                  </a:cubicBezTo>
                  <a:cubicBezTo>
                    <a:pt x="116" y="10"/>
                    <a:pt x="96" y="0"/>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6"/>
            <p:cNvSpPr/>
            <p:nvPr/>
          </p:nvSpPr>
          <p:spPr>
            <a:xfrm>
              <a:off x="6081778" y="3637550"/>
              <a:ext cx="26693" cy="48502"/>
            </a:xfrm>
            <a:custGeom>
              <a:rect b="b" l="l" r="r" t="t"/>
              <a:pathLst>
                <a:path extrusionOk="0" h="1281" w="705">
                  <a:moveTo>
                    <a:pt x="77" y="0"/>
                  </a:moveTo>
                  <a:cubicBezTo>
                    <a:pt x="55" y="0"/>
                    <a:pt x="34" y="11"/>
                    <a:pt x="21" y="30"/>
                  </a:cubicBezTo>
                  <a:cubicBezTo>
                    <a:pt x="0" y="62"/>
                    <a:pt x="10" y="102"/>
                    <a:pt x="40" y="123"/>
                  </a:cubicBezTo>
                  <a:cubicBezTo>
                    <a:pt x="44" y="125"/>
                    <a:pt x="555" y="469"/>
                    <a:pt x="568" y="818"/>
                  </a:cubicBezTo>
                  <a:cubicBezTo>
                    <a:pt x="571" y="945"/>
                    <a:pt x="509" y="1058"/>
                    <a:pt x="373" y="1162"/>
                  </a:cubicBezTo>
                  <a:cubicBezTo>
                    <a:pt x="345" y="1183"/>
                    <a:pt x="339" y="1226"/>
                    <a:pt x="361" y="1254"/>
                  </a:cubicBezTo>
                  <a:cubicBezTo>
                    <a:pt x="374" y="1270"/>
                    <a:pt x="394" y="1280"/>
                    <a:pt x="413" y="1280"/>
                  </a:cubicBezTo>
                  <a:cubicBezTo>
                    <a:pt x="427" y="1280"/>
                    <a:pt x="440" y="1276"/>
                    <a:pt x="451" y="1266"/>
                  </a:cubicBezTo>
                  <a:cubicBezTo>
                    <a:pt x="622" y="1138"/>
                    <a:pt x="704" y="983"/>
                    <a:pt x="699" y="813"/>
                  </a:cubicBezTo>
                  <a:cubicBezTo>
                    <a:pt x="685" y="395"/>
                    <a:pt x="135" y="26"/>
                    <a:pt x="112" y="11"/>
                  </a:cubicBezTo>
                  <a:cubicBezTo>
                    <a:pt x="101" y="4"/>
                    <a:pt x="89"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6"/>
            <p:cNvSpPr/>
            <p:nvPr/>
          </p:nvSpPr>
          <p:spPr>
            <a:xfrm>
              <a:off x="6057470" y="3547321"/>
              <a:ext cx="20711" cy="21733"/>
            </a:xfrm>
            <a:custGeom>
              <a:rect b="b" l="l" r="r" t="t"/>
              <a:pathLst>
                <a:path extrusionOk="0" h="574" w="547">
                  <a:moveTo>
                    <a:pt x="472" y="1"/>
                  </a:moveTo>
                  <a:cubicBezTo>
                    <a:pt x="466" y="1"/>
                    <a:pt x="461" y="1"/>
                    <a:pt x="455" y="3"/>
                  </a:cubicBezTo>
                  <a:cubicBezTo>
                    <a:pt x="98" y="99"/>
                    <a:pt x="14" y="478"/>
                    <a:pt x="10" y="494"/>
                  </a:cubicBezTo>
                  <a:cubicBezTo>
                    <a:pt x="1" y="529"/>
                    <a:pt x="25" y="564"/>
                    <a:pt x="60" y="572"/>
                  </a:cubicBezTo>
                  <a:cubicBezTo>
                    <a:pt x="64" y="573"/>
                    <a:pt x="69" y="573"/>
                    <a:pt x="74" y="573"/>
                  </a:cubicBezTo>
                  <a:cubicBezTo>
                    <a:pt x="104" y="573"/>
                    <a:pt x="131" y="551"/>
                    <a:pt x="140" y="522"/>
                  </a:cubicBezTo>
                  <a:cubicBezTo>
                    <a:pt x="140" y="519"/>
                    <a:pt x="211" y="207"/>
                    <a:pt x="490" y="131"/>
                  </a:cubicBezTo>
                  <a:cubicBezTo>
                    <a:pt x="526" y="121"/>
                    <a:pt x="547" y="84"/>
                    <a:pt x="537" y="49"/>
                  </a:cubicBezTo>
                  <a:cubicBezTo>
                    <a:pt x="529" y="19"/>
                    <a:pt x="501" y="1"/>
                    <a:pt x="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6"/>
            <p:cNvSpPr/>
            <p:nvPr/>
          </p:nvSpPr>
          <p:spPr>
            <a:xfrm>
              <a:off x="6075682" y="3589501"/>
              <a:ext cx="14729" cy="25936"/>
            </a:xfrm>
            <a:custGeom>
              <a:rect b="b" l="l" r="r" t="t"/>
              <a:pathLst>
                <a:path extrusionOk="0" h="685" w="389">
                  <a:moveTo>
                    <a:pt x="165" y="1"/>
                  </a:moveTo>
                  <a:cubicBezTo>
                    <a:pt x="156" y="1"/>
                    <a:pt x="148" y="2"/>
                    <a:pt x="139" y="6"/>
                  </a:cubicBezTo>
                  <a:cubicBezTo>
                    <a:pt x="106" y="19"/>
                    <a:pt x="89" y="57"/>
                    <a:pt x="104" y="92"/>
                  </a:cubicBezTo>
                  <a:cubicBezTo>
                    <a:pt x="105" y="95"/>
                    <a:pt x="231" y="410"/>
                    <a:pt x="34" y="567"/>
                  </a:cubicBezTo>
                  <a:cubicBezTo>
                    <a:pt x="5" y="588"/>
                    <a:pt x="0" y="631"/>
                    <a:pt x="23" y="659"/>
                  </a:cubicBezTo>
                  <a:cubicBezTo>
                    <a:pt x="35" y="675"/>
                    <a:pt x="56" y="684"/>
                    <a:pt x="74" y="684"/>
                  </a:cubicBezTo>
                  <a:cubicBezTo>
                    <a:pt x="88" y="684"/>
                    <a:pt x="104" y="680"/>
                    <a:pt x="116" y="670"/>
                  </a:cubicBezTo>
                  <a:cubicBezTo>
                    <a:pt x="388" y="454"/>
                    <a:pt x="232" y="59"/>
                    <a:pt x="225" y="43"/>
                  </a:cubicBezTo>
                  <a:cubicBezTo>
                    <a:pt x="215" y="17"/>
                    <a:pt x="191" y="1"/>
                    <a:pt x="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6"/>
            <p:cNvSpPr/>
            <p:nvPr/>
          </p:nvSpPr>
          <p:spPr>
            <a:xfrm>
              <a:off x="6068942" y="3637399"/>
              <a:ext cx="10526" cy="17795"/>
            </a:xfrm>
            <a:custGeom>
              <a:rect b="b" l="l" r="r" t="t"/>
              <a:pathLst>
                <a:path extrusionOk="0" h="470" w="278">
                  <a:moveTo>
                    <a:pt x="127" y="1"/>
                  </a:moveTo>
                  <a:cubicBezTo>
                    <a:pt x="117" y="1"/>
                    <a:pt x="108" y="3"/>
                    <a:pt x="99" y="7"/>
                  </a:cubicBezTo>
                  <a:cubicBezTo>
                    <a:pt x="66" y="23"/>
                    <a:pt x="53" y="63"/>
                    <a:pt x="67" y="95"/>
                  </a:cubicBezTo>
                  <a:cubicBezTo>
                    <a:pt x="72" y="102"/>
                    <a:pt x="149" y="272"/>
                    <a:pt x="38" y="348"/>
                  </a:cubicBezTo>
                  <a:cubicBezTo>
                    <a:pt x="8" y="368"/>
                    <a:pt x="0" y="410"/>
                    <a:pt x="21" y="441"/>
                  </a:cubicBezTo>
                  <a:cubicBezTo>
                    <a:pt x="33" y="458"/>
                    <a:pt x="53" y="469"/>
                    <a:pt x="75" y="469"/>
                  </a:cubicBezTo>
                  <a:cubicBezTo>
                    <a:pt x="87" y="469"/>
                    <a:pt x="100" y="466"/>
                    <a:pt x="111" y="458"/>
                  </a:cubicBezTo>
                  <a:cubicBezTo>
                    <a:pt x="277" y="346"/>
                    <a:pt x="234" y="134"/>
                    <a:pt x="187" y="39"/>
                  </a:cubicBezTo>
                  <a:cubicBezTo>
                    <a:pt x="175" y="15"/>
                    <a:pt x="151" y="1"/>
                    <a:pt x="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6"/>
            <p:cNvSpPr/>
            <p:nvPr/>
          </p:nvSpPr>
          <p:spPr>
            <a:xfrm>
              <a:off x="6099612" y="3479697"/>
              <a:ext cx="92271" cy="198475"/>
            </a:xfrm>
            <a:custGeom>
              <a:rect b="b" l="l" r="r" t="t"/>
              <a:pathLst>
                <a:path extrusionOk="0" h="5242" w="2437">
                  <a:moveTo>
                    <a:pt x="306" y="0"/>
                  </a:moveTo>
                  <a:cubicBezTo>
                    <a:pt x="287" y="0"/>
                    <a:pt x="269" y="8"/>
                    <a:pt x="256" y="25"/>
                  </a:cubicBezTo>
                  <a:cubicBezTo>
                    <a:pt x="245" y="37"/>
                    <a:pt x="1" y="334"/>
                    <a:pt x="67" y="755"/>
                  </a:cubicBezTo>
                  <a:cubicBezTo>
                    <a:pt x="125" y="1119"/>
                    <a:pt x="392" y="1455"/>
                    <a:pt x="865" y="1753"/>
                  </a:cubicBezTo>
                  <a:lnTo>
                    <a:pt x="1324" y="2177"/>
                  </a:lnTo>
                  <a:cubicBezTo>
                    <a:pt x="1271" y="2450"/>
                    <a:pt x="993" y="4070"/>
                    <a:pt x="1715" y="4810"/>
                  </a:cubicBezTo>
                  <a:cubicBezTo>
                    <a:pt x="1728" y="4825"/>
                    <a:pt x="2038" y="5188"/>
                    <a:pt x="2354" y="5239"/>
                  </a:cubicBezTo>
                  <a:cubicBezTo>
                    <a:pt x="2358" y="5242"/>
                    <a:pt x="2360" y="5242"/>
                    <a:pt x="2365" y="5242"/>
                  </a:cubicBezTo>
                  <a:cubicBezTo>
                    <a:pt x="2397" y="5242"/>
                    <a:pt x="2426" y="5218"/>
                    <a:pt x="2430" y="5184"/>
                  </a:cubicBezTo>
                  <a:cubicBezTo>
                    <a:pt x="2437" y="5147"/>
                    <a:pt x="2413" y="5113"/>
                    <a:pt x="2376" y="5108"/>
                  </a:cubicBezTo>
                  <a:cubicBezTo>
                    <a:pt x="2108" y="5066"/>
                    <a:pt x="1818" y="4727"/>
                    <a:pt x="1813" y="4721"/>
                  </a:cubicBezTo>
                  <a:cubicBezTo>
                    <a:pt x="1085" y="3976"/>
                    <a:pt x="1457" y="2184"/>
                    <a:pt x="1462" y="2167"/>
                  </a:cubicBezTo>
                  <a:lnTo>
                    <a:pt x="1469" y="2130"/>
                  </a:lnTo>
                  <a:lnTo>
                    <a:pt x="951" y="1651"/>
                  </a:lnTo>
                  <a:lnTo>
                    <a:pt x="941" y="1644"/>
                  </a:lnTo>
                  <a:cubicBezTo>
                    <a:pt x="501" y="1368"/>
                    <a:pt x="251" y="1063"/>
                    <a:pt x="200" y="738"/>
                  </a:cubicBezTo>
                  <a:cubicBezTo>
                    <a:pt x="141" y="378"/>
                    <a:pt x="355" y="114"/>
                    <a:pt x="358" y="109"/>
                  </a:cubicBezTo>
                  <a:cubicBezTo>
                    <a:pt x="381" y="81"/>
                    <a:pt x="378" y="39"/>
                    <a:pt x="350" y="16"/>
                  </a:cubicBezTo>
                  <a:cubicBezTo>
                    <a:pt x="337" y="6"/>
                    <a:pt x="322" y="0"/>
                    <a:pt x="3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6"/>
            <p:cNvSpPr/>
            <p:nvPr/>
          </p:nvSpPr>
          <p:spPr>
            <a:xfrm>
              <a:off x="6098855" y="3696580"/>
              <a:ext cx="190448" cy="100222"/>
            </a:xfrm>
            <a:custGeom>
              <a:rect b="b" l="l" r="r" t="t"/>
              <a:pathLst>
                <a:path extrusionOk="0" h="2647" w="5030">
                  <a:moveTo>
                    <a:pt x="4457" y="1"/>
                  </a:moveTo>
                  <a:cubicBezTo>
                    <a:pt x="4078" y="1"/>
                    <a:pt x="3343" y="364"/>
                    <a:pt x="3175" y="432"/>
                  </a:cubicBezTo>
                  <a:cubicBezTo>
                    <a:pt x="2232" y="818"/>
                    <a:pt x="1308" y="1243"/>
                    <a:pt x="369" y="1641"/>
                  </a:cubicBezTo>
                  <a:cubicBezTo>
                    <a:pt x="292" y="1673"/>
                    <a:pt x="212" y="1707"/>
                    <a:pt x="147" y="1760"/>
                  </a:cubicBezTo>
                  <a:cubicBezTo>
                    <a:pt x="131" y="1776"/>
                    <a:pt x="117" y="1793"/>
                    <a:pt x="102" y="1809"/>
                  </a:cubicBezTo>
                  <a:cubicBezTo>
                    <a:pt x="26" y="1903"/>
                    <a:pt x="0" y="2033"/>
                    <a:pt x="9" y="2149"/>
                  </a:cubicBezTo>
                  <a:cubicBezTo>
                    <a:pt x="14" y="2222"/>
                    <a:pt x="48" y="2646"/>
                    <a:pt x="187" y="2646"/>
                  </a:cubicBezTo>
                  <a:cubicBezTo>
                    <a:pt x="196" y="2646"/>
                    <a:pt x="205" y="2644"/>
                    <a:pt x="215" y="2641"/>
                  </a:cubicBezTo>
                  <a:lnTo>
                    <a:pt x="5029" y="792"/>
                  </a:lnTo>
                  <a:cubicBezTo>
                    <a:pt x="5029" y="792"/>
                    <a:pt x="4667" y="92"/>
                    <a:pt x="4667" y="91"/>
                  </a:cubicBezTo>
                  <a:cubicBezTo>
                    <a:pt x="4634" y="27"/>
                    <a:pt x="4558" y="1"/>
                    <a:pt x="4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6"/>
            <p:cNvSpPr/>
            <p:nvPr/>
          </p:nvSpPr>
          <p:spPr>
            <a:xfrm>
              <a:off x="6244857" y="3699836"/>
              <a:ext cx="16697" cy="23399"/>
            </a:xfrm>
            <a:custGeom>
              <a:rect b="b" l="l" r="r" t="t"/>
              <a:pathLst>
                <a:path extrusionOk="0" h="618" w="441">
                  <a:moveTo>
                    <a:pt x="95" y="1"/>
                  </a:moveTo>
                  <a:cubicBezTo>
                    <a:pt x="81" y="1"/>
                    <a:pt x="67" y="4"/>
                    <a:pt x="55" y="11"/>
                  </a:cubicBezTo>
                  <a:cubicBezTo>
                    <a:pt x="13" y="34"/>
                    <a:pt x="0" y="84"/>
                    <a:pt x="22" y="124"/>
                  </a:cubicBezTo>
                  <a:lnTo>
                    <a:pt x="273" y="575"/>
                  </a:lnTo>
                  <a:cubicBezTo>
                    <a:pt x="288" y="602"/>
                    <a:pt x="317" y="618"/>
                    <a:pt x="345" y="618"/>
                  </a:cubicBezTo>
                  <a:cubicBezTo>
                    <a:pt x="359" y="618"/>
                    <a:pt x="372" y="613"/>
                    <a:pt x="386" y="608"/>
                  </a:cubicBezTo>
                  <a:cubicBezTo>
                    <a:pt x="427" y="585"/>
                    <a:pt x="441" y="534"/>
                    <a:pt x="419" y="495"/>
                  </a:cubicBezTo>
                  <a:lnTo>
                    <a:pt x="168" y="44"/>
                  </a:lnTo>
                  <a:cubicBezTo>
                    <a:pt x="152" y="16"/>
                    <a:pt x="123" y="1"/>
                    <a:pt x="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6"/>
            <p:cNvSpPr/>
            <p:nvPr/>
          </p:nvSpPr>
          <p:spPr>
            <a:xfrm>
              <a:off x="6104724" y="3721911"/>
              <a:ext cx="194613" cy="72242"/>
            </a:xfrm>
            <a:custGeom>
              <a:rect b="b" l="l" r="r" t="t"/>
              <a:pathLst>
                <a:path extrusionOk="0" h="1908" w="5140">
                  <a:moveTo>
                    <a:pt x="5001" y="0"/>
                  </a:moveTo>
                  <a:cubicBezTo>
                    <a:pt x="4318" y="0"/>
                    <a:pt x="911" y="1451"/>
                    <a:pt x="298" y="1714"/>
                  </a:cubicBezTo>
                  <a:cubicBezTo>
                    <a:pt x="212" y="1589"/>
                    <a:pt x="285" y="1375"/>
                    <a:pt x="288" y="1369"/>
                  </a:cubicBezTo>
                  <a:cubicBezTo>
                    <a:pt x="304" y="1326"/>
                    <a:pt x="282" y="1280"/>
                    <a:pt x="239" y="1264"/>
                  </a:cubicBezTo>
                  <a:cubicBezTo>
                    <a:pt x="229" y="1260"/>
                    <a:pt x="219" y="1259"/>
                    <a:pt x="210" y="1259"/>
                  </a:cubicBezTo>
                  <a:cubicBezTo>
                    <a:pt x="176" y="1259"/>
                    <a:pt x="145" y="1279"/>
                    <a:pt x="132" y="1313"/>
                  </a:cubicBezTo>
                  <a:cubicBezTo>
                    <a:pt x="127" y="1328"/>
                    <a:pt x="1" y="1685"/>
                    <a:pt x="225" y="1875"/>
                  </a:cubicBezTo>
                  <a:lnTo>
                    <a:pt x="264" y="1907"/>
                  </a:lnTo>
                  <a:lnTo>
                    <a:pt x="309" y="1888"/>
                  </a:lnTo>
                  <a:cubicBezTo>
                    <a:pt x="1897" y="1204"/>
                    <a:pt x="4495" y="161"/>
                    <a:pt x="4980" y="161"/>
                  </a:cubicBezTo>
                  <a:cubicBezTo>
                    <a:pt x="4999" y="161"/>
                    <a:pt x="5015" y="163"/>
                    <a:pt x="5027" y="166"/>
                  </a:cubicBezTo>
                  <a:cubicBezTo>
                    <a:pt x="5034" y="168"/>
                    <a:pt x="5041" y="169"/>
                    <a:pt x="5048" y="169"/>
                  </a:cubicBezTo>
                  <a:cubicBezTo>
                    <a:pt x="5084" y="169"/>
                    <a:pt x="5117" y="144"/>
                    <a:pt x="5127" y="108"/>
                  </a:cubicBezTo>
                  <a:cubicBezTo>
                    <a:pt x="5139" y="64"/>
                    <a:pt x="5114" y="19"/>
                    <a:pt x="5070" y="8"/>
                  </a:cubicBezTo>
                  <a:cubicBezTo>
                    <a:pt x="5052" y="3"/>
                    <a:pt x="5029" y="0"/>
                    <a:pt x="5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6"/>
            <p:cNvSpPr/>
            <p:nvPr/>
          </p:nvSpPr>
          <p:spPr>
            <a:xfrm>
              <a:off x="6243721" y="3633310"/>
              <a:ext cx="589254" cy="664108"/>
            </a:xfrm>
            <a:custGeom>
              <a:rect b="b" l="l" r="r" t="t"/>
              <a:pathLst>
                <a:path extrusionOk="0" h="17540" w="15563">
                  <a:moveTo>
                    <a:pt x="12610" y="0"/>
                  </a:moveTo>
                  <a:cubicBezTo>
                    <a:pt x="12016" y="0"/>
                    <a:pt x="11417" y="200"/>
                    <a:pt x="10925" y="611"/>
                  </a:cubicBezTo>
                  <a:cubicBezTo>
                    <a:pt x="10711" y="789"/>
                    <a:pt x="5633" y="5076"/>
                    <a:pt x="726" y="13592"/>
                  </a:cubicBezTo>
                  <a:cubicBezTo>
                    <a:pt x="0" y="14853"/>
                    <a:pt x="434" y="16463"/>
                    <a:pt x="1693" y="17189"/>
                  </a:cubicBezTo>
                  <a:cubicBezTo>
                    <a:pt x="2107" y="17428"/>
                    <a:pt x="2560" y="17540"/>
                    <a:pt x="3005" y="17540"/>
                  </a:cubicBezTo>
                  <a:cubicBezTo>
                    <a:pt x="3916" y="17540"/>
                    <a:pt x="4802" y="17066"/>
                    <a:pt x="5287" y="16221"/>
                  </a:cubicBezTo>
                  <a:cubicBezTo>
                    <a:pt x="9676" y="8602"/>
                    <a:pt x="14227" y="4714"/>
                    <a:pt x="14301" y="4652"/>
                  </a:cubicBezTo>
                  <a:cubicBezTo>
                    <a:pt x="15414" y="3719"/>
                    <a:pt x="15563" y="2062"/>
                    <a:pt x="14633" y="947"/>
                  </a:cubicBezTo>
                  <a:cubicBezTo>
                    <a:pt x="14112" y="322"/>
                    <a:pt x="13364" y="0"/>
                    <a:pt x="126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6"/>
            <p:cNvSpPr/>
            <p:nvPr/>
          </p:nvSpPr>
          <p:spPr>
            <a:xfrm>
              <a:off x="6093667" y="3724258"/>
              <a:ext cx="380821" cy="507850"/>
            </a:xfrm>
            <a:custGeom>
              <a:rect b="b" l="l" r="r" t="t"/>
              <a:pathLst>
                <a:path extrusionOk="0" h="13413" w="10058">
                  <a:moveTo>
                    <a:pt x="5040" y="0"/>
                  </a:moveTo>
                  <a:cubicBezTo>
                    <a:pt x="4946" y="0"/>
                    <a:pt x="4851" y="18"/>
                    <a:pt x="4759" y="55"/>
                  </a:cubicBezTo>
                  <a:lnTo>
                    <a:pt x="570" y="1750"/>
                  </a:lnTo>
                  <a:cubicBezTo>
                    <a:pt x="185" y="1905"/>
                    <a:pt x="0" y="2342"/>
                    <a:pt x="156" y="2726"/>
                  </a:cubicBezTo>
                  <a:lnTo>
                    <a:pt x="4477" y="13413"/>
                  </a:lnTo>
                  <a:lnTo>
                    <a:pt x="10057" y="11157"/>
                  </a:lnTo>
                  <a:lnTo>
                    <a:pt x="5735" y="469"/>
                  </a:lnTo>
                  <a:cubicBezTo>
                    <a:pt x="5617" y="177"/>
                    <a:pt x="5336" y="0"/>
                    <a:pt x="50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6"/>
            <p:cNvSpPr/>
            <p:nvPr/>
          </p:nvSpPr>
          <p:spPr>
            <a:xfrm>
              <a:off x="6552272" y="3572311"/>
              <a:ext cx="623747" cy="968901"/>
            </a:xfrm>
            <a:custGeom>
              <a:rect b="b" l="l" r="r" t="t"/>
              <a:pathLst>
                <a:path extrusionOk="0" h="25590" w="16474">
                  <a:moveTo>
                    <a:pt x="8163" y="0"/>
                  </a:moveTo>
                  <a:cubicBezTo>
                    <a:pt x="3654" y="0"/>
                    <a:pt x="849" y="3654"/>
                    <a:pt x="849" y="8161"/>
                  </a:cubicBezTo>
                  <a:lnTo>
                    <a:pt x="0" y="25589"/>
                  </a:lnTo>
                  <a:lnTo>
                    <a:pt x="16474" y="25589"/>
                  </a:lnTo>
                  <a:lnTo>
                    <a:pt x="16474" y="6507"/>
                  </a:lnTo>
                  <a:cubicBezTo>
                    <a:pt x="16474" y="2913"/>
                    <a:pt x="13561" y="0"/>
                    <a:pt x="99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6"/>
            <p:cNvSpPr/>
            <p:nvPr/>
          </p:nvSpPr>
          <p:spPr>
            <a:xfrm>
              <a:off x="6716109" y="3112835"/>
              <a:ext cx="323081" cy="341861"/>
            </a:xfrm>
            <a:custGeom>
              <a:rect b="b" l="l" r="r" t="t"/>
              <a:pathLst>
                <a:path extrusionOk="0" h="9029" w="8533">
                  <a:moveTo>
                    <a:pt x="3750" y="0"/>
                  </a:moveTo>
                  <a:cubicBezTo>
                    <a:pt x="3456" y="0"/>
                    <a:pt x="3164" y="88"/>
                    <a:pt x="2898" y="283"/>
                  </a:cubicBezTo>
                  <a:cubicBezTo>
                    <a:pt x="2641" y="471"/>
                    <a:pt x="2483" y="765"/>
                    <a:pt x="2277" y="1003"/>
                  </a:cubicBezTo>
                  <a:cubicBezTo>
                    <a:pt x="2116" y="1190"/>
                    <a:pt x="1917" y="1348"/>
                    <a:pt x="1670" y="1391"/>
                  </a:cubicBezTo>
                  <a:cubicBezTo>
                    <a:pt x="1624" y="1400"/>
                    <a:pt x="1578" y="1403"/>
                    <a:pt x="1532" y="1403"/>
                  </a:cubicBezTo>
                  <a:cubicBezTo>
                    <a:pt x="1403" y="1403"/>
                    <a:pt x="1273" y="1379"/>
                    <a:pt x="1145" y="1379"/>
                  </a:cubicBezTo>
                  <a:cubicBezTo>
                    <a:pt x="1061" y="1379"/>
                    <a:pt x="977" y="1390"/>
                    <a:pt x="897" y="1423"/>
                  </a:cubicBezTo>
                  <a:cubicBezTo>
                    <a:pt x="801" y="1462"/>
                    <a:pt x="669" y="1525"/>
                    <a:pt x="602" y="1608"/>
                  </a:cubicBezTo>
                  <a:cubicBezTo>
                    <a:pt x="0" y="2361"/>
                    <a:pt x="676" y="3413"/>
                    <a:pt x="676" y="3413"/>
                  </a:cubicBezTo>
                  <a:cubicBezTo>
                    <a:pt x="471" y="3884"/>
                    <a:pt x="847" y="4071"/>
                    <a:pt x="847" y="4071"/>
                  </a:cubicBezTo>
                  <a:cubicBezTo>
                    <a:pt x="150" y="8754"/>
                    <a:pt x="3764" y="9028"/>
                    <a:pt x="4618" y="9028"/>
                  </a:cubicBezTo>
                  <a:cubicBezTo>
                    <a:pt x="4731" y="9028"/>
                    <a:pt x="4796" y="9023"/>
                    <a:pt x="4795" y="9023"/>
                  </a:cubicBezTo>
                  <a:lnTo>
                    <a:pt x="4795" y="9023"/>
                  </a:lnTo>
                  <a:cubicBezTo>
                    <a:pt x="4806" y="9024"/>
                    <a:pt x="4816" y="9024"/>
                    <a:pt x="4826" y="9024"/>
                  </a:cubicBezTo>
                  <a:cubicBezTo>
                    <a:pt x="6488" y="9024"/>
                    <a:pt x="7604" y="7018"/>
                    <a:pt x="7604" y="7018"/>
                  </a:cubicBezTo>
                  <a:cubicBezTo>
                    <a:pt x="8092" y="6139"/>
                    <a:pt x="8532" y="5084"/>
                    <a:pt x="8304" y="4054"/>
                  </a:cubicBezTo>
                  <a:cubicBezTo>
                    <a:pt x="8207" y="3618"/>
                    <a:pt x="7957" y="3359"/>
                    <a:pt x="7566" y="3154"/>
                  </a:cubicBezTo>
                  <a:cubicBezTo>
                    <a:pt x="7320" y="3025"/>
                    <a:pt x="7098" y="2841"/>
                    <a:pt x="6904" y="2643"/>
                  </a:cubicBezTo>
                  <a:cubicBezTo>
                    <a:pt x="6521" y="2250"/>
                    <a:pt x="6233" y="1777"/>
                    <a:pt x="5908" y="1339"/>
                  </a:cubicBezTo>
                  <a:cubicBezTo>
                    <a:pt x="5638" y="972"/>
                    <a:pt x="5294" y="716"/>
                    <a:pt x="4935" y="448"/>
                  </a:cubicBezTo>
                  <a:cubicBezTo>
                    <a:pt x="4863" y="395"/>
                    <a:pt x="4789" y="345"/>
                    <a:pt x="4713" y="297"/>
                  </a:cubicBezTo>
                  <a:cubicBezTo>
                    <a:pt x="4409" y="109"/>
                    <a:pt x="4078" y="0"/>
                    <a:pt x="3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6"/>
            <p:cNvSpPr/>
            <p:nvPr/>
          </p:nvSpPr>
          <p:spPr>
            <a:xfrm>
              <a:off x="6804255" y="3422409"/>
              <a:ext cx="157849" cy="220208"/>
            </a:xfrm>
            <a:custGeom>
              <a:rect b="b" l="l" r="r" t="t"/>
              <a:pathLst>
                <a:path extrusionOk="0" h="5816" w="4169">
                  <a:moveTo>
                    <a:pt x="3828" y="1"/>
                  </a:moveTo>
                  <a:lnTo>
                    <a:pt x="3577" y="97"/>
                  </a:lnTo>
                  <a:lnTo>
                    <a:pt x="103" y="1430"/>
                  </a:lnTo>
                  <a:cubicBezTo>
                    <a:pt x="103" y="1430"/>
                    <a:pt x="81" y="2272"/>
                    <a:pt x="60" y="3043"/>
                  </a:cubicBezTo>
                  <a:cubicBezTo>
                    <a:pt x="45" y="3687"/>
                    <a:pt x="28" y="4283"/>
                    <a:pt x="28" y="4288"/>
                  </a:cubicBezTo>
                  <a:cubicBezTo>
                    <a:pt x="1" y="5347"/>
                    <a:pt x="853" y="5815"/>
                    <a:pt x="1784" y="5815"/>
                  </a:cubicBezTo>
                  <a:cubicBezTo>
                    <a:pt x="2918" y="5815"/>
                    <a:pt x="4169" y="5121"/>
                    <a:pt x="4091" y="3950"/>
                  </a:cubicBezTo>
                  <a:lnTo>
                    <a:pt x="3828" y="1"/>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6"/>
            <p:cNvSpPr/>
            <p:nvPr/>
          </p:nvSpPr>
          <p:spPr>
            <a:xfrm>
              <a:off x="6806603" y="3426082"/>
              <a:ext cx="133125" cy="112149"/>
            </a:xfrm>
            <a:custGeom>
              <a:rect b="b" l="l" r="r" t="t"/>
              <a:pathLst>
                <a:path extrusionOk="0" h="2962" w="3516">
                  <a:moveTo>
                    <a:pt x="3515" y="0"/>
                  </a:moveTo>
                  <a:lnTo>
                    <a:pt x="44" y="1333"/>
                  </a:lnTo>
                  <a:cubicBezTo>
                    <a:pt x="44" y="1333"/>
                    <a:pt x="21" y="2175"/>
                    <a:pt x="0" y="2946"/>
                  </a:cubicBezTo>
                  <a:cubicBezTo>
                    <a:pt x="78" y="2955"/>
                    <a:pt x="168" y="2961"/>
                    <a:pt x="268" y="2961"/>
                  </a:cubicBezTo>
                  <a:cubicBezTo>
                    <a:pt x="1066" y="2961"/>
                    <a:pt x="2494" y="2558"/>
                    <a:pt x="3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6"/>
            <p:cNvSpPr/>
            <p:nvPr/>
          </p:nvSpPr>
          <p:spPr>
            <a:xfrm>
              <a:off x="6712587" y="3179665"/>
              <a:ext cx="301007" cy="328192"/>
            </a:xfrm>
            <a:custGeom>
              <a:rect b="b" l="l" r="r" t="t"/>
              <a:pathLst>
                <a:path extrusionOk="0" h="8668" w="7950">
                  <a:moveTo>
                    <a:pt x="3762" y="0"/>
                  </a:moveTo>
                  <a:cubicBezTo>
                    <a:pt x="1984" y="0"/>
                    <a:pt x="543" y="1811"/>
                    <a:pt x="528" y="4054"/>
                  </a:cubicBezTo>
                  <a:cubicBezTo>
                    <a:pt x="195" y="4531"/>
                    <a:pt x="1" y="5109"/>
                    <a:pt x="1" y="5729"/>
                  </a:cubicBezTo>
                  <a:cubicBezTo>
                    <a:pt x="1" y="6102"/>
                    <a:pt x="71" y="6474"/>
                    <a:pt x="211" y="6819"/>
                  </a:cubicBezTo>
                  <a:cubicBezTo>
                    <a:pt x="475" y="7478"/>
                    <a:pt x="980" y="8028"/>
                    <a:pt x="1609" y="8356"/>
                  </a:cubicBezTo>
                  <a:cubicBezTo>
                    <a:pt x="2024" y="8572"/>
                    <a:pt x="2460" y="8668"/>
                    <a:pt x="2895" y="8668"/>
                  </a:cubicBezTo>
                  <a:cubicBezTo>
                    <a:pt x="3715" y="8668"/>
                    <a:pt x="4531" y="8326"/>
                    <a:pt x="5186" y="7796"/>
                  </a:cubicBezTo>
                  <a:cubicBezTo>
                    <a:pt x="5395" y="7628"/>
                    <a:pt x="5602" y="7446"/>
                    <a:pt x="5792" y="7256"/>
                  </a:cubicBezTo>
                  <a:cubicBezTo>
                    <a:pt x="5843" y="7206"/>
                    <a:pt x="6336" y="6665"/>
                    <a:pt x="6295" y="6625"/>
                  </a:cubicBezTo>
                  <a:lnTo>
                    <a:pt x="6295" y="6625"/>
                  </a:lnTo>
                  <a:cubicBezTo>
                    <a:pt x="6471" y="6792"/>
                    <a:pt x="6708" y="6895"/>
                    <a:pt x="6971" y="6895"/>
                  </a:cubicBezTo>
                  <a:cubicBezTo>
                    <a:pt x="7511" y="6895"/>
                    <a:pt x="7949" y="6457"/>
                    <a:pt x="7949" y="5917"/>
                  </a:cubicBezTo>
                  <a:cubicBezTo>
                    <a:pt x="7949" y="5377"/>
                    <a:pt x="7511" y="4940"/>
                    <a:pt x="6975" y="4940"/>
                  </a:cubicBezTo>
                  <a:cubicBezTo>
                    <a:pt x="6974" y="4940"/>
                    <a:pt x="6974" y="4940"/>
                    <a:pt x="6973" y="4940"/>
                  </a:cubicBezTo>
                  <a:cubicBezTo>
                    <a:pt x="6958" y="4940"/>
                    <a:pt x="6942" y="4940"/>
                    <a:pt x="6927" y="4941"/>
                  </a:cubicBezTo>
                  <a:cubicBezTo>
                    <a:pt x="6973" y="4667"/>
                    <a:pt x="6998" y="4380"/>
                    <a:pt x="6998" y="4088"/>
                  </a:cubicBezTo>
                  <a:cubicBezTo>
                    <a:pt x="6998" y="1831"/>
                    <a:pt x="5549" y="0"/>
                    <a:pt x="3762"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6"/>
            <p:cNvSpPr/>
            <p:nvPr/>
          </p:nvSpPr>
          <p:spPr>
            <a:xfrm>
              <a:off x="6751435" y="3267849"/>
              <a:ext cx="53803" cy="17417"/>
            </a:xfrm>
            <a:custGeom>
              <a:rect b="b" l="l" r="r" t="t"/>
              <a:pathLst>
                <a:path extrusionOk="0" h="460" w="1421">
                  <a:moveTo>
                    <a:pt x="822" y="0"/>
                  </a:moveTo>
                  <a:cubicBezTo>
                    <a:pt x="605" y="0"/>
                    <a:pt x="389" y="34"/>
                    <a:pt x="179" y="96"/>
                  </a:cubicBezTo>
                  <a:cubicBezTo>
                    <a:pt x="132" y="110"/>
                    <a:pt x="76" y="125"/>
                    <a:pt x="43" y="158"/>
                  </a:cubicBezTo>
                  <a:cubicBezTo>
                    <a:pt x="12" y="188"/>
                    <a:pt x="1" y="232"/>
                    <a:pt x="13" y="272"/>
                  </a:cubicBezTo>
                  <a:cubicBezTo>
                    <a:pt x="25" y="312"/>
                    <a:pt x="57" y="344"/>
                    <a:pt x="105" y="356"/>
                  </a:cubicBezTo>
                  <a:cubicBezTo>
                    <a:pt x="128" y="362"/>
                    <a:pt x="152" y="364"/>
                    <a:pt x="175" y="364"/>
                  </a:cubicBezTo>
                  <a:cubicBezTo>
                    <a:pt x="224" y="364"/>
                    <a:pt x="274" y="355"/>
                    <a:pt x="323" y="355"/>
                  </a:cubicBezTo>
                  <a:cubicBezTo>
                    <a:pt x="324" y="355"/>
                    <a:pt x="326" y="355"/>
                    <a:pt x="328" y="355"/>
                  </a:cubicBezTo>
                  <a:cubicBezTo>
                    <a:pt x="404" y="356"/>
                    <a:pt x="480" y="359"/>
                    <a:pt x="555" y="365"/>
                  </a:cubicBezTo>
                  <a:cubicBezTo>
                    <a:pt x="713" y="378"/>
                    <a:pt x="867" y="403"/>
                    <a:pt x="1019" y="436"/>
                  </a:cubicBezTo>
                  <a:cubicBezTo>
                    <a:pt x="1072" y="448"/>
                    <a:pt x="1126" y="460"/>
                    <a:pt x="1179" y="460"/>
                  </a:cubicBezTo>
                  <a:cubicBezTo>
                    <a:pt x="1224" y="460"/>
                    <a:pt x="1268" y="451"/>
                    <a:pt x="1310" y="427"/>
                  </a:cubicBezTo>
                  <a:cubicBezTo>
                    <a:pt x="1378" y="387"/>
                    <a:pt x="1419" y="319"/>
                    <a:pt x="1420" y="250"/>
                  </a:cubicBezTo>
                  <a:cubicBezTo>
                    <a:pt x="1420" y="207"/>
                    <a:pt x="1405" y="161"/>
                    <a:pt x="1370" y="122"/>
                  </a:cubicBezTo>
                  <a:cubicBezTo>
                    <a:pt x="1328" y="73"/>
                    <a:pt x="1269" y="49"/>
                    <a:pt x="1203" y="36"/>
                  </a:cubicBezTo>
                  <a:cubicBezTo>
                    <a:pt x="1076" y="12"/>
                    <a:pt x="949" y="0"/>
                    <a:pt x="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6"/>
            <p:cNvSpPr/>
            <p:nvPr/>
          </p:nvSpPr>
          <p:spPr>
            <a:xfrm>
              <a:off x="6854197" y="3282919"/>
              <a:ext cx="55469" cy="30517"/>
            </a:xfrm>
            <a:custGeom>
              <a:rect b="b" l="l" r="r" t="t"/>
              <a:pathLst>
                <a:path extrusionOk="0" h="806" w="1465">
                  <a:moveTo>
                    <a:pt x="249" y="0"/>
                  </a:moveTo>
                  <a:cubicBezTo>
                    <a:pt x="209" y="0"/>
                    <a:pt x="172" y="7"/>
                    <a:pt x="135" y="24"/>
                  </a:cubicBezTo>
                  <a:cubicBezTo>
                    <a:pt x="84" y="49"/>
                    <a:pt x="50" y="87"/>
                    <a:pt x="31" y="131"/>
                  </a:cubicBezTo>
                  <a:cubicBezTo>
                    <a:pt x="1" y="201"/>
                    <a:pt x="14" y="287"/>
                    <a:pt x="65" y="355"/>
                  </a:cubicBezTo>
                  <a:cubicBezTo>
                    <a:pt x="133" y="447"/>
                    <a:pt x="244" y="469"/>
                    <a:pt x="352" y="489"/>
                  </a:cubicBezTo>
                  <a:cubicBezTo>
                    <a:pt x="519" y="522"/>
                    <a:pt x="684" y="562"/>
                    <a:pt x="846" y="619"/>
                  </a:cubicBezTo>
                  <a:cubicBezTo>
                    <a:pt x="923" y="646"/>
                    <a:pt x="1001" y="675"/>
                    <a:pt x="1077" y="707"/>
                  </a:cubicBezTo>
                  <a:cubicBezTo>
                    <a:pt x="1152" y="738"/>
                    <a:pt x="1218" y="790"/>
                    <a:pt x="1298" y="803"/>
                  </a:cubicBezTo>
                  <a:cubicBezTo>
                    <a:pt x="1307" y="805"/>
                    <a:pt x="1315" y="805"/>
                    <a:pt x="1323" y="805"/>
                  </a:cubicBezTo>
                  <a:cubicBezTo>
                    <a:pt x="1365" y="805"/>
                    <a:pt x="1402" y="789"/>
                    <a:pt x="1428" y="760"/>
                  </a:cubicBezTo>
                  <a:cubicBezTo>
                    <a:pt x="1457" y="725"/>
                    <a:pt x="1465" y="676"/>
                    <a:pt x="1446" y="632"/>
                  </a:cubicBezTo>
                  <a:cubicBezTo>
                    <a:pt x="1428" y="586"/>
                    <a:pt x="1377" y="546"/>
                    <a:pt x="1336" y="512"/>
                  </a:cubicBezTo>
                  <a:cubicBezTo>
                    <a:pt x="1046" y="272"/>
                    <a:pt x="712" y="93"/>
                    <a:pt x="340" y="11"/>
                  </a:cubicBezTo>
                  <a:cubicBezTo>
                    <a:pt x="309" y="4"/>
                    <a:pt x="278"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6"/>
            <p:cNvSpPr/>
            <p:nvPr/>
          </p:nvSpPr>
          <p:spPr>
            <a:xfrm>
              <a:off x="6771276" y="3305107"/>
              <a:ext cx="20332" cy="29230"/>
            </a:xfrm>
            <a:custGeom>
              <a:rect b="b" l="l" r="r" t="t"/>
              <a:pathLst>
                <a:path extrusionOk="0" h="772" w="537">
                  <a:moveTo>
                    <a:pt x="269" y="0"/>
                  </a:moveTo>
                  <a:cubicBezTo>
                    <a:pt x="120" y="0"/>
                    <a:pt x="1" y="172"/>
                    <a:pt x="1" y="386"/>
                  </a:cubicBezTo>
                  <a:cubicBezTo>
                    <a:pt x="1" y="599"/>
                    <a:pt x="120" y="772"/>
                    <a:pt x="269" y="772"/>
                  </a:cubicBezTo>
                  <a:cubicBezTo>
                    <a:pt x="417" y="772"/>
                    <a:pt x="536" y="599"/>
                    <a:pt x="536" y="386"/>
                  </a:cubicBezTo>
                  <a:cubicBezTo>
                    <a:pt x="536" y="172"/>
                    <a:pt x="4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6"/>
            <p:cNvSpPr/>
            <p:nvPr/>
          </p:nvSpPr>
          <p:spPr>
            <a:xfrm>
              <a:off x="6852494" y="3326084"/>
              <a:ext cx="20256" cy="29268"/>
            </a:xfrm>
            <a:custGeom>
              <a:rect b="b" l="l" r="r" t="t"/>
              <a:pathLst>
                <a:path extrusionOk="0" h="773" w="535">
                  <a:moveTo>
                    <a:pt x="267" y="0"/>
                  </a:moveTo>
                  <a:cubicBezTo>
                    <a:pt x="120" y="0"/>
                    <a:pt x="0" y="172"/>
                    <a:pt x="0" y="386"/>
                  </a:cubicBezTo>
                  <a:cubicBezTo>
                    <a:pt x="0" y="599"/>
                    <a:pt x="120" y="772"/>
                    <a:pt x="267" y="772"/>
                  </a:cubicBezTo>
                  <a:cubicBezTo>
                    <a:pt x="415" y="772"/>
                    <a:pt x="535" y="599"/>
                    <a:pt x="535" y="386"/>
                  </a:cubicBezTo>
                  <a:cubicBezTo>
                    <a:pt x="535" y="172"/>
                    <a:pt x="415"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6"/>
            <p:cNvSpPr/>
            <p:nvPr/>
          </p:nvSpPr>
          <p:spPr>
            <a:xfrm>
              <a:off x="6768323" y="3402909"/>
              <a:ext cx="85910" cy="28435"/>
            </a:xfrm>
            <a:custGeom>
              <a:rect b="b" l="l" r="r" t="t"/>
              <a:pathLst>
                <a:path extrusionOk="0" h="751" w="2269">
                  <a:moveTo>
                    <a:pt x="2164" y="1"/>
                  </a:moveTo>
                  <a:cubicBezTo>
                    <a:pt x="2115" y="1"/>
                    <a:pt x="2071" y="37"/>
                    <a:pt x="2065" y="88"/>
                  </a:cubicBezTo>
                  <a:cubicBezTo>
                    <a:pt x="2031" y="344"/>
                    <a:pt x="1610" y="553"/>
                    <a:pt x="1127" y="553"/>
                  </a:cubicBezTo>
                  <a:cubicBezTo>
                    <a:pt x="689" y="553"/>
                    <a:pt x="292" y="377"/>
                    <a:pt x="206" y="145"/>
                  </a:cubicBezTo>
                  <a:cubicBezTo>
                    <a:pt x="191" y="105"/>
                    <a:pt x="153" y="80"/>
                    <a:pt x="113" y="80"/>
                  </a:cubicBezTo>
                  <a:cubicBezTo>
                    <a:pt x="101" y="80"/>
                    <a:pt x="89" y="82"/>
                    <a:pt x="78" y="86"/>
                  </a:cubicBezTo>
                  <a:cubicBezTo>
                    <a:pt x="26" y="105"/>
                    <a:pt x="0" y="163"/>
                    <a:pt x="19" y="214"/>
                  </a:cubicBezTo>
                  <a:cubicBezTo>
                    <a:pt x="136" y="531"/>
                    <a:pt x="593" y="751"/>
                    <a:pt x="1127" y="751"/>
                  </a:cubicBezTo>
                  <a:cubicBezTo>
                    <a:pt x="1725" y="751"/>
                    <a:pt x="2213" y="477"/>
                    <a:pt x="2262" y="114"/>
                  </a:cubicBezTo>
                  <a:cubicBezTo>
                    <a:pt x="2269" y="59"/>
                    <a:pt x="2231" y="9"/>
                    <a:pt x="2176" y="2"/>
                  </a:cubicBezTo>
                  <a:cubicBezTo>
                    <a:pt x="2172" y="1"/>
                    <a:pt x="2168" y="1"/>
                    <a:pt x="2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6"/>
            <p:cNvSpPr/>
            <p:nvPr/>
          </p:nvSpPr>
          <p:spPr>
            <a:xfrm>
              <a:off x="6816031" y="3149753"/>
              <a:ext cx="199384" cy="221799"/>
            </a:xfrm>
            <a:custGeom>
              <a:rect b="b" l="l" r="r" t="t"/>
              <a:pathLst>
                <a:path extrusionOk="0" h="5858" w="5266">
                  <a:moveTo>
                    <a:pt x="1011" y="0"/>
                  </a:moveTo>
                  <a:cubicBezTo>
                    <a:pt x="544" y="0"/>
                    <a:pt x="94" y="202"/>
                    <a:pt x="88" y="978"/>
                  </a:cubicBezTo>
                  <a:cubicBezTo>
                    <a:pt x="88" y="978"/>
                    <a:pt x="0" y="2408"/>
                    <a:pt x="2093" y="2846"/>
                  </a:cubicBezTo>
                  <a:cubicBezTo>
                    <a:pt x="2359" y="2902"/>
                    <a:pt x="2611" y="3089"/>
                    <a:pt x="2739" y="3327"/>
                  </a:cubicBezTo>
                  <a:cubicBezTo>
                    <a:pt x="2991" y="3794"/>
                    <a:pt x="2734" y="4354"/>
                    <a:pt x="2777" y="4850"/>
                  </a:cubicBezTo>
                  <a:cubicBezTo>
                    <a:pt x="2802" y="5146"/>
                    <a:pt x="2904" y="5483"/>
                    <a:pt x="3141" y="5688"/>
                  </a:cubicBezTo>
                  <a:cubicBezTo>
                    <a:pt x="3284" y="5812"/>
                    <a:pt x="3456" y="5858"/>
                    <a:pt x="3633" y="5858"/>
                  </a:cubicBezTo>
                  <a:cubicBezTo>
                    <a:pt x="3838" y="5858"/>
                    <a:pt x="4050" y="5798"/>
                    <a:pt x="4237" y="5730"/>
                  </a:cubicBezTo>
                  <a:cubicBezTo>
                    <a:pt x="4237" y="5730"/>
                    <a:pt x="5266" y="5342"/>
                    <a:pt x="4952" y="3963"/>
                  </a:cubicBezTo>
                  <a:cubicBezTo>
                    <a:pt x="4952" y="3963"/>
                    <a:pt x="4652" y="1505"/>
                    <a:pt x="2043" y="239"/>
                  </a:cubicBezTo>
                  <a:cubicBezTo>
                    <a:pt x="2044" y="238"/>
                    <a:pt x="1518" y="0"/>
                    <a:pt x="10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6"/>
            <p:cNvSpPr/>
            <p:nvPr/>
          </p:nvSpPr>
          <p:spPr>
            <a:xfrm>
              <a:off x="6840188" y="3187503"/>
              <a:ext cx="137289" cy="181740"/>
            </a:xfrm>
            <a:custGeom>
              <a:rect b="b" l="l" r="r" t="t"/>
              <a:pathLst>
                <a:path extrusionOk="0" h="4800" w="3626">
                  <a:moveTo>
                    <a:pt x="77" y="1"/>
                  </a:moveTo>
                  <a:cubicBezTo>
                    <a:pt x="42" y="1"/>
                    <a:pt x="12" y="28"/>
                    <a:pt x="10" y="64"/>
                  </a:cubicBezTo>
                  <a:cubicBezTo>
                    <a:pt x="0" y="218"/>
                    <a:pt x="63" y="386"/>
                    <a:pt x="200" y="575"/>
                  </a:cubicBezTo>
                  <a:cubicBezTo>
                    <a:pt x="564" y="1076"/>
                    <a:pt x="1175" y="1363"/>
                    <a:pt x="1781" y="1599"/>
                  </a:cubicBezTo>
                  <a:cubicBezTo>
                    <a:pt x="1841" y="1623"/>
                    <a:pt x="1901" y="1644"/>
                    <a:pt x="1961" y="1664"/>
                  </a:cubicBezTo>
                  <a:cubicBezTo>
                    <a:pt x="2264" y="1770"/>
                    <a:pt x="2525" y="1863"/>
                    <a:pt x="2629" y="2189"/>
                  </a:cubicBezTo>
                  <a:cubicBezTo>
                    <a:pt x="2723" y="2479"/>
                    <a:pt x="2653" y="2767"/>
                    <a:pt x="2580" y="3071"/>
                  </a:cubicBezTo>
                  <a:cubicBezTo>
                    <a:pt x="2542" y="3227"/>
                    <a:pt x="2504" y="3385"/>
                    <a:pt x="2489" y="3544"/>
                  </a:cubicBezTo>
                  <a:cubicBezTo>
                    <a:pt x="2429" y="4171"/>
                    <a:pt x="2853" y="4674"/>
                    <a:pt x="3542" y="4798"/>
                  </a:cubicBezTo>
                  <a:cubicBezTo>
                    <a:pt x="3545" y="4799"/>
                    <a:pt x="3550" y="4799"/>
                    <a:pt x="3554" y="4799"/>
                  </a:cubicBezTo>
                  <a:cubicBezTo>
                    <a:pt x="3586" y="4799"/>
                    <a:pt x="3614" y="4777"/>
                    <a:pt x="3619" y="4744"/>
                  </a:cubicBezTo>
                  <a:cubicBezTo>
                    <a:pt x="3626" y="4707"/>
                    <a:pt x="3602" y="4673"/>
                    <a:pt x="3566" y="4667"/>
                  </a:cubicBezTo>
                  <a:cubicBezTo>
                    <a:pt x="2939" y="4554"/>
                    <a:pt x="2568" y="4118"/>
                    <a:pt x="2623" y="3555"/>
                  </a:cubicBezTo>
                  <a:cubicBezTo>
                    <a:pt x="2636" y="3405"/>
                    <a:pt x="2674" y="3251"/>
                    <a:pt x="2710" y="3102"/>
                  </a:cubicBezTo>
                  <a:cubicBezTo>
                    <a:pt x="2784" y="2793"/>
                    <a:pt x="2860" y="2474"/>
                    <a:pt x="2755" y="2146"/>
                  </a:cubicBezTo>
                  <a:cubicBezTo>
                    <a:pt x="2630" y="1758"/>
                    <a:pt x="2311" y="1646"/>
                    <a:pt x="2004" y="1538"/>
                  </a:cubicBezTo>
                  <a:cubicBezTo>
                    <a:pt x="1946" y="1517"/>
                    <a:pt x="1887" y="1498"/>
                    <a:pt x="1829" y="1474"/>
                  </a:cubicBezTo>
                  <a:cubicBezTo>
                    <a:pt x="1240" y="1245"/>
                    <a:pt x="650" y="968"/>
                    <a:pt x="308" y="495"/>
                  </a:cubicBezTo>
                  <a:cubicBezTo>
                    <a:pt x="190" y="336"/>
                    <a:pt x="135" y="193"/>
                    <a:pt x="141" y="70"/>
                  </a:cubicBezTo>
                  <a:cubicBezTo>
                    <a:pt x="142" y="36"/>
                    <a:pt x="115" y="4"/>
                    <a:pt x="79" y="1"/>
                  </a:cubicBezTo>
                  <a:cubicBezTo>
                    <a:pt x="79" y="1"/>
                    <a:pt x="78" y="1"/>
                    <a:pt x="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6"/>
            <p:cNvSpPr/>
            <p:nvPr/>
          </p:nvSpPr>
          <p:spPr>
            <a:xfrm>
              <a:off x="6953476" y="3387271"/>
              <a:ext cx="44981" cy="21392"/>
            </a:xfrm>
            <a:custGeom>
              <a:rect b="b" l="l" r="r" t="t"/>
              <a:pathLst>
                <a:path extrusionOk="0" h="565" w="1188">
                  <a:moveTo>
                    <a:pt x="686" y="1"/>
                  </a:moveTo>
                  <a:cubicBezTo>
                    <a:pt x="670" y="1"/>
                    <a:pt x="654" y="1"/>
                    <a:pt x="637" y="3"/>
                  </a:cubicBezTo>
                  <a:cubicBezTo>
                    <a:pt x="286" y="34"/>
                    <a:pt x="40" y="396"/>
                    <a:pt x="30" y="410"/>
                  </a:cubicBezTo>
                  <a:cubicBezTo>
                    <a:pt x="0" y="456"/>
                    <a:pt x="12" y="517"/>
                    <a:pt x="57" y="548"/>
                  </a:cubicBezTo>
                  <a:cubicBezTo>
                    <a:pt x="74" y="559"/>
                    <a:pt x="94" y="565"/>
                    <a:pt x="112" y="565"/>
                  </a:cubicBezTo>
                  <a:cubicBezTo>
                    <a:pt x="144" y="565"/>
                    <a:pt x="175" y="549"/>
                    <a:pt x="195" y="522"/>
                  </a:cubicBezTo>
                  <a:cubicBezTo>
                    <a:pt x="198" y="519"/>
                    <a:pt x="403" y="224"/>
                    <a:pt x="656" y="202"/>
                  </a:cubicBezTo>
                  <a:cubicBezTo>
                    <a:pt x="666" y="201"/>
                    <a:pt x="677" y="200"/>
                    <a:pt x="687" y="200"/>
                  </a:cubicBezTo>
                  <a:cubicBezTo>
                    <a:pt x="797" y="200"/>
                    <a:pt x="903" y="252"/>
                    <a:pt x="1008" y="360"/>
                  </a:cubicBezTo>
                  <a:cubicBezTo>
                    <a:pt x="1027" y="380"/>
                    <a:pt x="1052" y="390"/>
                    <a:pt x="1078" y="390"/>
                  </a:cubicBezTo>
                  <a:cubicBezTo>
                    <a:pt x="1103" y="390"/>
                    <a:pt x="1128" y="380"/>
                    <a:pt x="1148" y="361"/>
                  </a:cubicBezTo>
                  <a:cubicBezTo>
                    <a:pt x="1187" y="323"/>
                    <a:pt x="1187" y="261"/>
                    <a:pt x="1149" y="222"/>
                  </a:cubicBezTo>
                  <a:cubicBezTo>
                    <a:pt x="1006" y="75"/>
                    <a:pt x="850"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6"/>
            <p:cNvSpPr/>
            <p:nvPr/>
          </p:nvSpPr>
          <p:spPr>
            <a:xfrm>
              <a:off x="6722697" y="3284131"/>
              <a:ext cx="88977" cy="89015"/>
            </a:xfrm>
            <a:custGeom>
              <a:rect b="b" l="l" r="r" t="t"/>
              <a:pathLst>
                <a:path extrusionOk="0" h="2351" w="2350">
                  <a:moveTo>
                    <a:pt x="1175" y="226"/>
                  </a:moveTo>
                  <a:cubicBezTo>
                    <a:pt x="1698" y="226"/>
                    <a:pt x="2125" y="653"/>
                    <a:pt x="2125" y="1176"/>
                  </a:cubicBezTo>
                  <a:cubicBezTo>
                    <a:pt x="2125" y="1699"/>
                    <a:pt x="1698" y="2126"/>
                    <a:pt x="1175" y="2126"/>
                  </a:cubicBezTo>
                  <a:cubicBezTo>
                    <a:pt x="652" y="2126"/>
                    <a:pt x="226" y="1699"/>
                    <a:pt x="226" y="1176"/>
                  </a:cubicBezTo>
                  <a:cubicBezTo>
                    <a:pt x="226" y="653"/>
                    <a:pt x="652" y="226"/>
                    <a:pt x="1175" y="226"/>
                  </a:cubicBezTo>
                  <a:close/>
                  <a:moveTo>
                    <a:pt x="1175" y="1"/>
                  </a:moveTo>
                  <a:cubicBezTo>
                    <a:pt x="527" y="1"/>
                    <a:pt x="0" y="528"/>
                    <a:pt x="0" y="1176"/>
                  </a:cubicBezTo>
                  <a:cubicBezTo>
                    <a:pt x="0" y="1824"/>
                    <a:pt x="527" y="2351"/>
                    <a:pt x="1175" y="2351"/>
                  </a:cubicBezTo>
                  <a:cubicBezTo>
                    <a:pt x="1824" y="2351"/>
                    <a:pt x="2350" y="1824"/>
                    <a:pt x="2350" y="1176"/>
                  </a:cubicBezTo>
                  <a:cubicBezTo>
                    <a:pt x="2350" y="528"/>
                    <a:pt x="1823" y="1"/>
                    <a:pt x="1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6"/>
            <p:cNvSpPr/>
            <p:nvPr/>
          </p:nvSpPr>
          <p:spPr>
            <a:xfrm>
              <a:off x="6826140" y="3304539"/>
              <a:ext cx="89015" cy="89053"/>
            </a:xfrm>
            <a:custGeom>
              <a:rect b="b" l="l" r="r" t="t"/>
              <a:pathLst>
                <a:path extrusionOk="0" h="2352" w="2351">
                  <a:moveTo>
                    <a:pt x="1175" y="227"/>
                  </a:moveTo>
                  <a:cubicBezTo>
                    <a:pt x="1700" y="227"/>
                    <a:pt x="2125" y="653"/>
                    <a:pt x="2125" y="1176"/>
                  </a:cubicBezTo>
                  <a:cubicBezTo>
                    <a:pt x="2125" y="1700"/>
                    <a:pt x="1698" y="2126"/>
                    <a:pt x="1175" y="2126"/>
                  </a:cubicBezTo>
                  <a:cubicBezTo>
                    <a:pt x="653" y="2126"/>
                    <a:pt x="225" y="1700"/>
                    <a:pt x="225" y="1176"/>
                  </a:cubicBezTo>
                  <a:cubicBezTo>
                    <a:pt x="225" y="653"/>
                    <a:pt x="653" y="227"/>
                    <a:pt x="1175" y="227"/>
                  </a:cubicBezTo>
                  <a:close/>
                  <a:moveTo>
                    <a:pt x="1175" y="1"/>
                  </a:moveTo>
                  <a:cubicBezTo>
                    <a:pt x="528" y="1"/>
                    <a:pt x="0" y="528"/>
                    <a:pt x="0" y="1176"/>
                  </a:cubicBezTo>
                  <a:cubicBezTo>
                    <a:pt x="0" y="1825"/>
                    <a:pt x="528" y="2352"/>
                    <a:pt x="1175" y="2352"/>
                  </a:cubicBezTo>
                  <a:cubicBezTo>
                    <a:pt x="1823" y="2352"/>
                    <a:pt x="2350" y="1825"/>
                    <a:pt x="2350" y="1176"/>
                  </a:cubicBezTo>
                  <a:cubicBezTo>
                    <a:pt x="2350" y="528"/>
                    <a:pt x="1823" y="1"/>
                    <a:pt x="1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6"/>
            <p:cNvSpPr/>
            <p:nvPr/>
          </p:nvSpPr>
          <p:spPr>
            <a:xfrm>
              <a:off x="6786156" y="3352929"/>
              <a:ext cx="31918" cy="36159"/>
            </a:xfrm>
            <a:custGeom>
              <a:rect b="b" l="l" r="r" t="t"/>
              <a:pathLst>
                <a:path extrusionOk="0" h="955" w="843">
                  <a:moveTo>
                    <a:pt x="486" y="0"/>
                  </a:moveTo>
                  <a:cubicBezTo>
                    <a:pt x="217" y="0"/>
                    <a:pt x="0" y="217"/>
                    <a:pt x="0" y="485"/>
                  </a:cubicBezTo>
                  <a:cubicBezTo>
                    <a:pt x="0" y="699"/>
                    <a:pt x="143" y="890"/>
                    <a:pt x="348" y="950"/>
                  </a:cubicBezTo>
                  <a:cubicBezTo>
                    <a:pt x="358" y="952"/>
                    <a:pt x="367" y="954"/>
                    <a:pt x="377" y="954"/>
                  </a:cubicBezTo>
                  <a:cubicBezTo>
                    <a:pt x="420" y="954"/>
                    <a:pt x="459" y="927"/>
                    <a:pt x="471" y="884"/>
                  </a:cubicBezTo>
                  <a:cubicBezTo>
                    <a:pt x="487" y="830"/>
                    <a:pt x="456" y="775"/>
                    <a:pt x="404" y="760"/>
                  </a:cubicBezTo>
                  <a:cubicBezTo>
                    <a:pt x="283" y="724"/>
                    <a:pt x="199" y="612"/>
                    <a:pt x="199" y="485"/>
                  </a:cubicBezTo>
                  <a:cubicBezTo>
                    <a:pt x="199" y="327"/>
                    <a:pt x="328" y="199"/>
                    <a:pt x="486" y="199"/>
                  </a:cubicBezTo>
                  <a:cubicBezTo>
                    <a:pt x="553" y="199"/>
                    <a:pt x="617" y="223"/>
                    <a:pt x="668" y="265"/>
                  </a:cubicBezTo>
                  <a:cubicBezTo>
                    <a:pt x="687" y="280"/>
                    <a:pt x="709" y="287"/>
                    <a:pt x="732" y="287"/>
                  </a:cubicBezTo>
                  <a:cubicBezTo>
                    <a:pt x="760" y="287"/>
                    <a:pt x="789" y="275"/>
                    <a:pt x="809" y="251"/>
                  </a:cubicBezTo>
                  <a:cubicBezTo>
                    <a:pt x="842" y="210"/>
                    <a:pt x="837" y="147"/>
                    <a:pt x="796" y="112"/>
                  </a:cubicBezTo>
                  <a:cubicBezTo>
                    <a:pt x="709" y="39"/>
                    <a:pt x="598" y="0"/>
                    <a:pt x="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6"/>
            <p:cNvSpPr/>
            <p:nvPr/>
          </p:nvSpPr>
          <p:spPr>
            <a:xfrm>
              <a:off x="6800166" y="3329984"/>
              <a:ext cx="34114" cy="18288"/>
            </a:xfrm>
            <a:custGeom>
              <a:rect b="b" l="l" r="r" t="t"/>
              <a:pathLst>
                <a:path extrusionOk="0" h="483" w="901">
                  <a:moveTo>
                    <a:pt x="455" y="0"/>
                  </a:moveTo>
                  <a:cubicBezTo>
                    <a:pt x="241" y="0"/>
                    <a:pt x="65" y="169"/>
                    <a:pt x="44" y="191"/>
                  </a:cubicBezTo>
                  <a:cubicBezTo>
                    <a:pt x="1" y="234"/>
                    <a:pt x="1" y="305"/>
                    <a:pt x="44" y="350"/>
                  </a:cubicBezTo>
                  <a:cubicBezTo>
                    <a:pt x="65" y="371"/>
                    <a:pt x="94" y="382"/>
                    <a:pt x="122" y="382"/>
                  </a:cubicBezTo>
                  <a:cubicBezTo>
                    <a:pt x="151" y="382"/>
                    <a:pt x="180" y="371"/>
                    <a:pt x="203" y="350"/>
                  </a:cubicBezTo>
                  <a:cubicBezTo>
                    <a:pt x="239" y="315"/>
                    <a:pt x="355" y="224"/>
                    <a:pt x="461" y="224"/>
                  </a:cubicBezTo>
                  <a:cubicBezTo>
                    <a:pt x="470" y="224"/>
                    <a:pt x="480" y="225"/>
                    <a:pt x="490" y="227"/>
                  </a:cubicBezTo>
                  <a:cubicBezTo>
                    <a:pt x="558" y="240"/>
                    <a:pt x="619" y="303"/>
                    <a:pt x="671" y="416"/>
                  </a:cubicBezTo>
                  <a:cubicBezTo>
                    <a:pt x="691" y="458"/>
                    <a:pt x="731" y="482"/>
                    <a:pt x="774" y="482"/>
                  </a:cubicBezTo>
                  <a:cubicBezTo>
                    <a:pt x="790" y="482"/>
                    <a:pt x="806" y="480"/>
                    <a:pt x="819" y="475"/>
                  </a:cubicBezTo>
                  <a:cubicBezTo>
                    <a:pt x="874" y="448"/>
                    <a:pt x="901" y="382"/>
                    <a:pt x="874" y="325"/>
                  </a:cubicBezTo>
                  <a:cubicBezTo>
                    <a:pt x="792" y="142"/>
                    <a:pt x="676" y="34"/>
                    <a:pt x="529" y="7"/>
                  </a:cubicBezTo>
                  <a:cubicBezTo>
                    <a:pt x="504" y="2"/>
                    <a:pt x="480" y="0"/>
                    <a:pt x="4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6"/>
            <p:cNvSpPr/>
            <p:nvPr/>
          </p:nvSpPr>
          <p:spPr>
            <a:xfrm>
              <a:off x="6798689" y="3588479"/>
              <a:ext cx="149405" cy="58270"/>
            </a:xfrm>
            <a:custGeom>
              <a:rect b="b" l="l" r="r" t="t"/>
              <a:pathLst>
                <a:path extrusionOk="0" h="1539" w="3946">
                  <a:moveTo>
                    <a:pt x="110" y="1"/>
                  </a:moveTo>
                  <a:cubicBezTo>
                    <a:pt x="101" y="1"/>
                    <a:pt x="92" y="2"/>
                    <a:pt x="82" y="5"/>
                  </a:cubicBezTo>
                  <a:cubicBezTo>
                    <a:pt x="31" y="21"/>
                    <a:pt x="1" y="75"/>
                    <a:pt x="16" y="127"/>
                  </a:cubicBezTo>
                  <a:cubicBezTo>
                    <a:pt x="29" y="168"/>
                    <a:pt x="312" y="1100"/>
                    <a:pt x="1206" y="1428"/>
                  </a:cubicBezTo>
                  <a:cubicBezTo>
                    <a:pt x="1407" y="1501"/>
                    <a:pt x="1622" y="1538"/>
                    <a:pt x="1849" y="1538"/>
                  </a:cubicBezTo>
                  <a:cubicBezTo>
                    <a:pt x="2444" y="1538"/>
                    <a:pt x="3127" y="1285"/>
                    <a:pt x="3888" y="783"/>
                  </a:cubicBezTo>
                  <a:cubicBezTo>
                    <a:pt x="3934" y="752"/>
                    <a:pt x="3946" y="692"/>
                    <a:pt x="3916" y="646"/>
                  </a:cubicBezTo>
                  <a:cubicBezTo>
                    <a:pt x="3897" y="616"/>
                    <a:pt x="3866" y="601"/>
                    <a:pt x="3834" y="601"/>
                  </a:cubicBezTo>
                  <a:cubicBezTo>
                    <a:pt x="3815" y="601"/>
                    <a:pt x="3796" y="606"/>
                    <a:pt x="3780" y="617"/>
                  </a:cubicBezTo>
                  <a:cubicBezTo>
                    <a:pt x="3051" y="1097"/>
                    <a:pt x="2404" y="1338"/>
                    <a:pt x="1849" y="1338"/>
                  </a:cubicBezTo>
                  <a:cubicBezTo>
                    <a:pt x="1645" y="1338"/>
                    <a:pt x="1454" y="1306"/>
                    <a:pt x="1275" y="1240"/>
                  </a:cubicBezTo>
                  <a:cubicBezTo>
                    <a:pt x="475" y="948"/>
                    <a:pt x="209" y="79"/>
                    <a:pt x="206" y="71"/>
                  </a:cubicBezTo>
                  <a:cubicBezTo>
                    <a:pt x="193" y="28"/>
                    <a:pt x="153" y="1"/>
                    <a:pt x="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6"/>
            <p:cNvSpPr/>
            <p:nvPr/>
          </p:nvSpPr>
          <p:spPr>
            <a:xfrm>
              <a:off x="6776956" y="3588403"/>
              <a:ext cx="223919" cy="97723"/>
            </a:xfrm>
            <a:custGeom>
              <a:rect b="b" l="l" r="r" t="t"/>
              <a:pathLst>
                <a:path extrusionOk="0" h="2581" w="5914">
                  <a:moveTo>
                    <a:pt x="5162" y="0"/>
                  </a:moveTo>
                  <a:cubicBezTo>
                    <a:pt x="5126" y="0"/>
                    <a:pt x="5093" y="23"/>
                    <a:pt x="5082" y="59"/>
                  </a:cubicBezTo>
                  <a:cubicBezTo>
                    <a:pt x="5069" y="102"/>
                    <a:pt x="5094" y="149"/>
                    <a:pt x="5137" y="162"/>
                  </a:cubicBezTo>
                  <a:lnTo>
                    <a:pt x="5687" y="329"/>
                  </a:lnTo>
                  <a:cubicBezTo>
                    <a:pt x="5522" y="694"/>
                    <a:pt x="5328" y="1013"/>
                    <a:pt x="5112" y="1280"/>
                  </a:cubicBezTo>
                  <a:cubicBezTo>
                    <a:pt x="4577" y="1943"/>
                    <a:pt x="3696" y="2377"/>
                    <a:pt x="2811" y="2412"/>
                  </a:cubicBezTo>
                  <a:cubicBezTo>
                    <a:pt x="2769" y="2414"/>
                    <a:pt x="2727" y="2415"/>
                    <a:pt x="2684" y="2415"/>
                  </a:cubicBezTo>
                  <a:cubicBezTo>
                    <a:pt x="1945" y="2415"/>
                    <a:pt x="1208" y="2148"/>
                    <a:pt x="736" y="1709"/>
                  </a:cubicBezTo>
                  <a:cubicBezTo>
                    <a:pt x="373" y="1371"/>
                    <a:pt x="182" y="954"/>
                    <a:pt x="168" y="475"/>
                  </a:cubicBezTo>
                  <a:cubicBezTo>
                    <a:pt x="166" y="430"/>
                    <a:pt x="130" y="395"/>
                    <a:pt x="86" y="395"/>
                  </a:cubicBezTo>
                  <a:cubicBezTo>
                    <a:pt x="85" y="395"/>
                    <a:pt x="83" y="395"/>
                    <a:pt x="82" y="395"/>
                  </a:cubicBezTo>
                  <a:cubicBezTo>
                    <a:pt x="35" y="396"/>
                    <a:pt x="1" y="434"/>
                    <a:pt x="2" y="481"/>
                  </a:cubicBezTo>
                  <a:cubicBezTo>
                    <a:pt x="17" y="999"/>
                    <a:pt x="233" y="1465"/>
                    <a:pt x="622" y="1829"/>
                  </a:cubicBezTo>
                  <a:cubicBezTo>
                    <a:pt x="1126" y="2298"/>
                    <a:pt x="1908" y="2580"/>
                    <a:pt x="2691" y="2580"/>
                  </a:cubicBezTo>
                  <a:cubicBezTo>
                    <a:pt x="2733" y="2580"/>
                    <a:pt x="2774" y="2579"/>
                    <a:pt x="2817" y="2579"/>
                  </a:cubicBezTo>
                  <a:cubicBezTo>
                    <a:pt x="3747" y="2542"/>
                    <a:pt x="4675" y="2085"/>
                    <a:pt x="5240" y="1385"/>
                  </a:cubicBezTo>
                  <a:cubicBezTo>
                    <a:pt x="5482" y="1085"/>
                    <a:pt x="5696" y="724"/>
                    <a:pt x="5876" y="311"/>
                  </a:cubicBezTo>
                  <a:lnTo>
                    <a:pt x="5913" y="225"/>
                  </a:lnTo>
                  <a:lnTo>
                    <a:pt x="5185" y="3"/>
                  </a:lnTo>
                  <a:cubicBezTo>
                    <a:pt x="5177" y="1"/>
                    <a:pt x="5170" y="0"/>
                    <a:pt x="5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6"/>
            <p:cNvSpPr/>
            <p:nvPr/>
          </p:nvSpPr>
          <p:spPr>
            <a:xfrm>
              <a:off x="6564237" y="3831223"/>
              <a:ext cx="38847" cy="403122"/>
            </a:xfrm>
            <a:custGeom>
              <a:rect b="b" l="l" r="r" t="t"/>
              <a:pathLst>
                <a:path extrusionOk="0" h="10647" w="1026">
                  <a:moveTo>
                    <a:pt x="939" y="0"/>
                  </a:moveTo>
                  <a:cubicBezTo>
                    <a:pt x="898" y="0"/>
                    <a:pt x="862" y="29"/>
                    <a:pt x="855" y="71"/>
                  </a:cubicBezTo>
                  <a:cubicBezTo>
                    <a:pt x="848" y="117"/>
                    <a:pt x="201" y="4756"/>
                    <a:pt x="2" y="10561"/>
                  </a:cubicBezTo>
                  <a:cubicBezTo>
                    <a:pt x="1" y="10606"/>
                    <a:pt x="36" y="10644"/>
                    <a:pt x="82" y="10647"/>
                  </a:cubicBezTo>
                  <a:lnTo>
                    <a:pt x="85" y="10647"/>
                  </a:lnTo>
                  <a:cubicBezTo>
                    <a:pt x="130" y="10647"/>
                    <a:pt x="167" y="10611"/>
                    <a:pt x="168" y="10566"/>
                  </a:cubicBezTo>
                  <a:cubicBezTo>
                    <a:pt x="366" y="4771"/>
                    <a:pt x="1013" y="140"/>
                    <a:pt x="1020" y="94"/>
                  </a:cubicBezTo>
                  <a:cubicBezTo>
                    <a:pt x="1026" y="47"/>
                    <a:pt x="994" y="7"/>
                    <a:pt x="949" y="1"/>
                  </a:cubicBezTo>
                  <a:cubicBezTo>
                    <a:pt x="946" y="0"/>
                    <a:pt x="942" y="0"/>
                    <a:pt x="9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6"/>
            <p:cNvSpPr/>
            <p:nvPr/>
          </p:nvSpPr>
          <p:spPr>
            <a:xfrm>
              <a:off x="6592219" y="3946897"/>
              <a:ext cx="112603" cy="96777"/>
            </a:xfrm>
            <a:custGeom>
              <a:rect b="b" l="l" r="r" t="t"/>
              <a:pathLst>
                <a:path extrusionOk="0" h="2556" w="2974">
                  <a:moveTo>
                    <a:pt x="1" y="1"/>
                  </a:moveTo>
                  <a:lnTo>
                    <a:pt x="125" y="1708"/>
                  </a:lnTo>
                  <a:lnTo>
                    <a:pt x="2973" y="2555"/>
                  </a:lnTo>
                  <a:cubicBezTo>
                    <a:pt x="2973" y="2555"/>
                    <a:pt x="2973" y="2555"/>
                    <a:pt x="2973" y="2555"/>
                  </a:cubicBezTo>
                  <a:cubicBezTo>
                    <a:pt x="2974" y="2555"/>
                    <a:pt x="2332" y="961"/>
                    <a:pt x="1"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6"/>
            <p:cNvSpPr/>
            <p:nvPr/>
          </p:nvSpPr>
          <p:spPr>
            <a:xfrm>
              <a:off x="6226115" y="3775980"/>
              <a:ext cx="466655" cy="402365"/>
            </a:xfrm>
            <a:custGeom>
              <a:rect b="b" l="l" r="r" t="t"/>
              <a:pathLst>
                <a:path extrusionOk="0" h="10627" w="12325">
                  <a:moveTo>
                    <a:pt x="1392" y="0"/>
                  </a:moveTo>
                  <a:cubicBezTo>
                    <a:pt x="1" y="0"/>
                    <a:pt x="1" y="902"/>
                    <a:pt x="1" y="902"/>
                  </a:cubicBezTo>
                  <a:cubicBezTo>
                    <a:pt x="1" y="1132"/>
                    <a:pt x="356" y="1574"/>
                    <a:pt x="463" y="1771"/>
                  </a:cubicBezTo>
                  <a:cubicBezTo>
                    <a:pt x="766" y="2342"/>
                    <a:pt x="1070" y="2912"/>
                    <a:pt x="1373" y="3483"/>
                  </a:cubicBezTo>
                  <a:cubicBezTo>
                    <a:pt x="1437" y="3602"/>
                    <a:pt x="1498" y="3720"/>
                    <a:pt x="1562" y="3838"/>
                  </a:cubicBezTo>
                  <a:cubicBezTo>
                    <a:pt x="1973" y="4613"/>
                    <a:pt x="2383" y="5386"/>
                    <a:pt x="2795" y="6160"/>
                  </a:cubicBezTo>
                  <a:cubicBezTo>
                    <a:pt x="3208" y="6938"/>
                    <a:pt x="3557" y="7863"/>
                    <a:pt x="4114" y="8539"/>
                  </a:cubicBezTo>
                  <a:cubicBezTo>
                    <a:pt x="4892" y="9487"/>
                    <a:pt x="6746" y="9604"/>
                    <a:pt x="7885" y="9883"/>
                  </a:cubicBezTo>
                  <a:cubicBezTo>
                    <a:pt x="8768" y="10098"/>
                    <a:pt x="9651" y="10314"/>
                    <a:pt x="10533" y="10531"/>
                  </a:cubicBezTo>
                  <a:cubicBezTo>
                    <a:pt x="10795" y="10598"/>
                    <a:pt x="11012" y="10627"/>
                    <a:pt x="11192" y="10627"/>
                  </a:cubicBezTo>
                  <a:cubicBezTo>
                    <a:pt x="12325" y="10627"/>
                    <a:pt x="11962" y="9478"/>
                    <a:pt x="11961" y="9478"/>
                  </a:cubicBezTo>
                  <a:cubicBezTo>
                    <a:pt x="11860" y="9161"/>
                    <a:pt x="11754" y="8846"/>
                    <a:pt x="11641" y="8532"/>
                  </a:cubicBezTo>
                  <a:cubicBezTo>
                    <a:pt x="11029" y="6809"/>
                    <a:pt x="10265" y="5107"/>
                    <a:pt x="9591" y="3419"/>
                  </a:cubicBezTo>
                  <a:cubicBezTo>
                    <a:pt x="9158" y="2337"/>
                    <a:pt x="8728" y="1055"/>
                    <a:pt x="7409" y="865"/>
                  </a:cubicBezTo>
                  <a:cubicBezTo>
                    <a:pt x="7397" y="863"/>
                    <a:pt x="1392" y="0"/>
                    <a:pt x="139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6"/>
            <p:cNvSpPr/>
            <p:nvPr/>
          </p:nvSpPr>
          <p:spPr>
            <a:xfrm>
              <a:off x="6368482" y="3817933"/>
              <a:ext cx="285938" cy="342353"/>
            </a:xfrm>
            <a:custGeom>
              <a:rect b="b" l="l" r="r" t="t"/>
              <a:pathLst>
                <a:path extrusionOk="0" h="9042" w="7552">
                  <a:moveTo>
                    <a:pt x="89" y="1"/>
                  </a:moveTo>
                  <a:cubicBezTo>
                    <a:pt x="49" y="1"/>
                    <a:pt x="13" y="31"/>
                    <a:pt x="7" y="71"/>
                  </a:cubicBezTo>
                  <a:cubicBezTo>
                    <a:pt x="0" y="116"/>
                    <a:pt x="31" y="158"/>
                    <a:pt x="76" y="165"/>
                  </a:cubicBezTo>
                  <a:cubicBezTo>
                    <a:pt x="457" y="221"/>
                    <a:pt x="850" y="253"/>
                    <a:pt x="1231" y="283"/>
                  </a:cubicBezTo>
                  <a:cubicBezTo>
                    <a:pt x="2007" y="346"/>
                    <a:pt x="2807" y="409"/>
                    <a:pt x="3541" y="690"/>
                  </a:cubicBezTo>
                  <a:cubicBezTo>
                    <a:pt x="4027" y="875"/>
                    <a:pt x="4426" y="1215"/>
                    <a:pt x="4696" y="1673"/>
                  </a:cubicBezTo>
                  <a:cubicBezTo>
                    <a:pt x="5109" y="2374"/>
                    <a:pt x="5375" y="3207"/>
                    <a:pt x="5631" y="4011"/>
                  </a:cubicBezTo>
                  <a:cubicBezTo>
                    <a:pt x="5730" y="4319"/>
                    <a:pt x="5831" y="4636"/>
                    <a:pt x="5938" y="4935"/>
                  </a:cubicBezTo>
                  <a:lnTo>
                    <a:pt x="7383" y="8987"/>
                  </a:lnTo>
                  <a:cubicBezTo>
                    <a:pt x="7397" y="9020"/>
                    <a:pt x="7427" y="9041"/>
                    <a:pt x="7462" y="9041"/>
                  </a:cubicBezTo>
                  <a:cubicBezTo>
                    <a:pt x="7470" y="9041"/>
                    <a:pt x="7480" y="9039"/>
                    <a:pt x="7487" y="9038"/>
                  </a:cubicBezTo>
                  <a:cubicBezTo>
                    <a:pt x="7530" y="9022"/>
                    <a:pt x="7552" y="8976"/>
                    <a:pt x="7538" y="8933"/>
                  </a:cubicBezTo>
                  <a:lnTo>
                    <a:pt x="6092" y="4881"/>
                  </a:lnTo>
                  <a:cubicBezTo>
                    <a:pt x="5986" y="4585"/>
                    <a:pt x="5889" y="4282"/>
                    <a:pt x="5788" y="3962"/>
                  </a:cubicBezTo>
                  <a:cubicBezTo>
                    <a:pt x="5527" y="3148"/>
                    <a:pt x="5258" y="2308"/>
                    <a:pt x="4837" y="1591"/>
                  </a:cubicBezTo>
                  <a:cubicBezTo>
                    <a:pt x="4549" y="1100"/>
                    <a:pt x="4121" y="734"/>
                    <a:pt x="3600" y="537"/>
                  </a:cubicBezTo>
                  <a:cubicBezTo>
                    <a:pt x="2844" y="246"/>
                    <a:pt x="2031" y="181"/>
                    <a:pt x="1245" y="119"/>
                  </a:cubicBezTo>
                  <a:cubicBezTo>
                    <a:pt x="867" y="89"/>
                    <a:pt x="476" y="58"/>
                    <a:pt x="100" y="2"/>
                  </a:cubicBezTo>
                  <a:cubicBezTo>
                    <a:pt x="96" y="1"/>
                    <a:pt x="93" y="1"/>
                    <a:pt x="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6"/>
            <p:cNvSpPr/>
            <p:nvPr/>
          </p:nvSpPr>
          <p:spPr>
            <a:xfrm>
              <a:off x="6444361" y="3948639"/>
              <a:ext cx="375217" cy="256708"/>
            </a:xfrm>
            <a:custGeom>
              <a:rect b="b" l="l" r="r" t="t"/>
              <a:pathLst>
                <a:path extrusionOk="0" h="6780" w="9910">
                  <a:moveTo>
                    <a:pt x="1313" y="0"/>
                  </a:moveTo>
                  <a:cubicBezTo>
                    <a:pt x="1230" y="0"/>
                    <a:pt x="1147" y="9"/>
                    <a:pt x="1065" y="27"/>
                  </a:cubicBezTo>
                  <a:cubicBezTo>
                    <a:pt x="1065" y="27"/>
                    <a:pt x="629" y="123"/>
                    <a:pt x="1069" y="515"/>
                  </a:cubicBezTo>
                  <a:cubicBezTo>
                    <a:pt x="1069" y="515"/>
                    <a:pt x="397" y="547"/>
                    <a:pt x="696" y="881"/>
                  </a:cubicBezTo>
                  <a:cubicBezTo>
                    <a:pt x="696" y="881"/>
                    <a:pt x="1" y="1221"/>
                    <a:pt x="826" y="1774"/>
                  </a:cubicBezTo>
                  <a:cubicBezTo>
                    <a:pt x="826" y="1774"/>
                    <a:pt x="389" y="2240"/>
                    <a:pt x="1336" y="3275"/>
                  </a:cubicBezTo>
                  <a:lnTo>
                    <a:pt x="1837" y="4014"/>
                  </a:lnTo>
                  <a:cubicBezTo>
                    <a:pt x="1837" y="4014"/>
                    <a:pt x="1960" y="4282"/>
                    <a:pt x="3242" y="4587"/>
                  </a:cubicBezTo>
                  <a:lnTo>
                    <a:pt x="5936" y="5216"/>
                  </a:lnTo>
                  <a:lnTo>
                    <a:pt x="7147" y="5939"/>
                  </a:lnTo>
                  <a:lnTo>
                    <a:pt x="8553" y="6779"/>
                  </a:lnTo>
                  <a:cubicBezTo>
                    <a:pt x="8553" y="6779"/>
                    <a:pt x="9910" y="4418"/>
                    <a:pt x="9532" y="3439"/>
                  </a:cubicBezTo>
                  <a:cubicBezTo>
                    <a:pt x="9532" y="3439"/>
                    <a:pt x="9416" y="3388"/>
                    <a:pt x="9217" y="3301"/>
                  </a:cubicBezTo>
                  <a:cubicBezTo>
                    <a:pt x="8281" y="2892"/>
                    <a:pt x="5538" y="1707"/>
                    <a:pt x="4750" y="1527"/>
                  </a:cubicBezTo>
                  <a:lnTo>
                    <a:pt x="3225" y="1115"/>
                  </a:lnTo>
                  <a:cubicBezTo>
                    <a:pt x="3225" y="1115"/>
                    <a:pt x="2272" y="0"/>
                    <a:pt x="1313"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6"/>
            <p:cNvSpPr/>
            <p:nvPr/>
          </p:nvSpPr>
          <p:spPr>
            <a:xfrm>
              <a:off x="6714935" y="4073627"/>
              <a:ext cx="104652" cy="131724"/>
            </a:xfrm>
            <a:custGeom>
              <a:rect b="b" l="l" r="r" t="t"/>
              <a:pathLst>
                <a:path extrusionOk="0" h="3479" w="2764">
                  <a:moveTo>
                    <a:pt x="2070" y="0"/>
                  </a:moveTo>
                  <a:cubicBezTo>
                    <a:pt x="1740" y="703"/>
                    <a:pt x="1042" y="1960"/>
                    <a:pt x="1" y="2638"/>
                  </a:cubicBezTo>
                  <a:lnTo>
                    <a:pt x="1407" y="3478"/>
                  </a:lnTo>
                  <a:cubicBezTo>
                    <a:pt x="1407" y="3478"/>
                    <a:pt x="2764" y="1117"/>
                    <a:pt x="2385" y="138"/>
                  </a:cubicBezTo>
                  <a:cubicBezTo>
                    <a:pt x="2385" y="138"/>
                    <a:pt x="2269" y="87"/>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6"/>
            <p:cNvSpPr/>
            <p:nvPr/>
          </p:nvSpPr>
          <p:spPr>
            <a:xfrm>
              <a:off x="6481884" y="3965601"/>
              <a:ext cx="125022" cy="76293"/>
            </a:xfrm>
            <a:custGeom>
              <a:rect b="b" l="l" r="r" t="t"/>
              <a:pathLst>
                <a:path extrusionOk="0" h="2015" w="3302">
                  <a:moveTo>
                    <a:pt x="75" y="1"/>
                  </a:moveTo>
                  <a:cubicBezTo>
                    <a:pt x="56" y="1"/>
                    <a:pt x="37" y="9"/>
                    <a:pt x="24" y="25"/>
                  </a:cubicBezTo>
                  <a:cubicBezTo>
                    <a:pt x="1" y="54"/>
                    <a:pt x="6" y="95"/>
                    <a:pt x="35" y="118"/>
                  </a:cubicBezTo>
                  <a:cubicBezTo>
                    <a:pt x="43" y="125"/>
                    <a:pt x="888" y="800"/>
                    <a:pt x="1404" y="1302"/>
                  </a:cubicBezTo>
                  <a:cubicBezTo>
                    <a:pt x="1420" y="1319"/>
                    <a:pt x="1810" y="1694"/>
                    <a:pt x="2410" y="1817"/>
                  </a:cubicBezTo>
                  <a:lnTo>
                    <a:pt x="3215" y="2013"/>
                  </a:lnTo>
                  <a:cubicBezTo>
                    <a:pt x="3220" y="2014"/>
                    <a:pt x="3226" y="2014"/>
                    <a:pt x="3231" y="2014"/>
                  </a:cubicBezTo>
                  <a:cubicBezTo>
                    <a:pt x="3261" y="2014"/>
                    <a:pt x="3289" y="1996"/>
                    <a:pt x="3294" y="1965"/>
                  </a:cubicBezTo>
                  <a:cubicBezTo>
                    <a:pt x="3302" y="1931"/>
                    <a:pt x="3280" y="1894"/>
                    <a:pt x="3245" y="1886"/>
                  </a:cubicBezTo>
                  <a:lnTo>
                    <a:pt x="2438" y="1687"/>
                  </a:lnTo>
                  <a:cubicBezTo>
                    <a:pt x="1876" y="1572"/>
                    <a:pt x="1500" y="1212"/>
                    <a:pt x="1495" y="1208"/>
                  </a:cubicBezTo>
                  <a:cubicBezTo>
                    <a:pt x="975" y="699"/>
                    <a:pt x="125" y="22"/>
                    <a:pt x="116" y="15"/>
                  </a:cubicBezTo>
                  <a:cubicBezTo>
                    <a:pt x="104" y="5"/>
                    <a:pt x="90"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6"/>
            <p:cNvSpPr/>
            <p:nvPr/>
          </p:nvSpPr>
          <p:spPr>
            <a:xfrm>
              <a:off x="6467912" y="3979535"/>
              <a:ext cx="132140" cy="90756"/>
            </a:xfrm>
            <a:custGeom>
              <a:rect b="b" l="l" r="r" t="t"/>
              <a:pathLst>
                <a:path extrusionOk="0" h="2397" w="3490">
                  <a:moveTo>
                    <a:pt x="74" y="0"/>
                  </a:moveTo>
                  <a:cubicBezTo>
                    <a:pt x="58" y="0"/>
                    <a:pt x="42" y="6"/>
                    <a:pt x="29" y="18"/>
                  </a:cubicBezTo>
                  <a:cubicBezTo>
                    <a:pt x="1" y="42"/>
                    <a:pt x="0" y="85"/>
                    <a:pt x="24" y="112"/>
                  </a:cubicBezTo>
                  <a:cubicBezTo>
                    <a:pt x="156" y="254"/>
                    <a:pt x="284" y="405"/>
                    <a:pt x="420" y="564"/>
                  </a:cubicBezTo>
                  <a:cubicBezTo>
                    <a:pt x="908" y="1138"/>
                    <a:pt x="1413" y="1731"/>
                    <a:pt x="2088" y="2018"/>
                  </a:cubicBezTo>
                  <a:cubicBezTo>
                    <a:pt x="2401" y="2151"/>
                    <a:pt x="2729" y="2230"/>
                    <a:pt x="3049" y="2307"/>
                  </a:cubicBezTo>
                  <a:cubicBezTo>
                    <a:pt x="3165" y="2334"/>
                    <a:pt x="3283" y="2363"/>
                    <a:pt x="3399" y="2394"/>
                  </a:cubicBezTo>
                  <a:cubicBezTo>
                    <a:pt x="3407" y="2395"/>
                    <a:pt x="3412" y="2396"/>
                    <a:pt x="3417" y="2396"/>
                  </a:cubicBezTo>
                  <a:cubicBezTo>
                    <a:pt x="3447" y="2396"/>
                    <a:pt x="3474" y="2378"/>
                    <a:pt x="3480" y="2350"/>
                  </a:cubicBezTo>
                  <a:cubicBezTo>
                    <a:pt x="3489" y="2314"/>
                    <a:pt x="3468" y="2277"/>
                    <a:pt x="3434" y="2268"/>
                  </a:cubicBezTo>
                  <a:cubicBezTo>
                    <a:pt x="3316" y="2237"/>
                    <a:pt x="3198" y="2208"/>
                    <a:pt x="3080" y="2179"/>
                  </a:cubicBezTo>
                  <a:cubicBezTo>
                    <a:pt x="2766" y="2103"/>
                    <a:pt x="2441" y="2025"/>
                    <a:pt x="2140" y="1896"/>
                  </a:cubicBezTo>
                  <a:cubicBezTo>
                    <a:pt x="1495" y="1622"/>
                    <a:pt x="999" y="1041"/>
                    <a:pt x="521" y="478"/>
                  </a:cubicBezTo>
                  <a:cubicBezTo>
                    <a:pt x="385" y="318"/>
                    <a:pt x="256" y="167"/>
                    <a:pt x="122" y="21"/>
                  </a:cubicBezTo>
                  <a:cubicBezTo>
                    <a:pt x="110" y="7"/>
                    <a:pt x="92" y="0"/>
                    <a:pt x="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6"/>
            <p:cNvSpPr/>
            <p:nvPr/>
          </p:nvSpPr>
          <p:spPr>
            <a:xfrm>
              <a:off x="6472721" y="4013272"/>
              <a:ext cx="111694" cy="82275"/>
            </a:xfrm>
            <a:custGeom>
              <a:rect b="b" l="l" r="r" t="t"/>
              <a:pathLst>
                <a:path extrusionOk="0" h="2173" w="2950">
                  <a:moveTo>
                    <a:pt x="77" y="0"/>
                  </a:moveTo>
                  <a:cubicBezTo>
                    <a:pt x="63" y="0"/>
                    <a:pt x="50" y="4"/>
                    <a:pt x="37" y="13"/>
                  </a:cubicBezTo>
                  <a:cubicBezTo>
                    <a:pt x="8" y="35"/>
                    <a:pt x="0" y="75"/>
                    <a:pt x="22" y="105"/>
                  </a:cubicBezTo>
                  <a:lnTo>
                    <a:pt x="916" y="1336"/>
                  </a:lnTo>
                  <a:cubicBezTo>
                    <a:pt x="945" y="1388"/>
                    <a:pt x="1226" y="1845"/>
                    <a:pt x="1977" y="1991"/>
                  </a:cubicBezTo>
                  <a:lnTo>
                    <a:pt x="2863" y="2172"/>
                  </a:lnTo>
                  <a:cubicBezTo>
                    <a:pt x="2869" y="2173"/>
                    <a:pt x="2873" y="2173"/>
                    <a:pt x="2877" y="2173"/>
                  </a:cubicBezTo>
                  <a:cubicBezTo>
                    <a:pt x="2908" y="2173"/>
                    <a:pt x="2935" y="2151"/>
                    <a:pt x="2943" y="2119"/>
                  </a:cubicBezTo>
                  <a:cubicBezTo>
                    <a:pt x="2949" y="2085"/>
                    <a:pt x="2926" y="2049"/>
                    <a:pt x="2890" y="2042"/>
                  </a:cubicBezTo>
                  <a:lnTo>
                    <a:pt x="2004" y="1862"/>
                  </a:lnTo>
                  <a:cubicBezTo>
                    <a:pt x="1287" y="1723"/>
                    <a:pt x="1032" y="1274"/>
                    <a:pt x="1030" y="1269"/>
                  </a:cubicBezTo>
                  <a:lnTo>
                    <a:pt x="130" y="27"/>
                  </a:lnTo>
                  <a:cubicBezTo>
                    <a:pt x="117" y="10"/>
                    <a:pt x="97"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6"/>
            <p:cNvSpPr/>
            <p:nvPr/>
          </p:nvSpPr>
          <p:spPr>
            <a:xfrm>
              <a:off x="6918755" y="3637891"/>
              <a:ext cx="480513" cy="757439"/>
            </a:xfrm>
            <a:custGeom>
              <a:rect b="b" l="l" r="r" t="t"/>
              <a:pathLst>
                <a:path extrusionOk="0" h="20005" w="12691">
                  <a:moveTo>
                    <a:pt x="3350" y="0"/>
                  </a:moveTo>
                  <a:cubicBezTo>
                    <a:pt x="2869" y="0"/>
                    <a:pt x="2381" y="119"/>
                    <a:pt x="1930" y="369"/>
                  </a:cubicBezTo>
                  <a:cubicBezTo>
                    <a:pt x="513" y="1154"/>
                    <a:pt x="1" y="2940"/>
                    <a:pt x="787" y="4356"/>
                  </a:cubicBezTo>
                  <a:cubicBezTo>
                    <a:pt x="828" y="4433"/>
                    <a:pt x="5022" y="12037"/>
                    <a:pt x="6604" y="17842"/>
                  </a:cubicBezTo>
                  <a:cubicBezTo>
                    <a:pt x="6960" y="19146"/>
                    <a:pt x="8142" y="20004"/>
                    <a:pt x="9433" y="20004"/>
                  </a:cubicBezTo>
                  <a:cubicBezTo>
                    <a:pt x="9688" y="20004"/>
                    <a:pt x="9947" y="19972"/>
                    <a:pt x="10204" y="19900"/>
                  </a:cubicBezTo>
                  <a:cubicBezTo>
                    <a:pt x="11767" y="19474"/>
                    <a:pt x="12690" y="17862"/>
                    <a:pt x="12264" y="16298"/>
                  </a:cubicBezTo>
                  <a:cubicBezTo>
                    <a:pt x="10499" y="9819"/>
                    <a:pt x="6104" y="1848"/>
                    <a:pt x="5918" y="1512"/>
                  </a:cubicBezTo>
                  <a:cubicBezTo>
                    <a:pt x="5382" y="546"/>
                    <a:pt x="4382" y="0"/>
                    <a:pt x="33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6"/>
            <p:cNvSpPr/>
            <p:nvPr/>
          </p:nvSpPr>
          <p:spPr>
            <a:xfrm>
              <a:off x="6766089" y="4071431"/>
              <a:ext cx="625564" cy="326148"/>
            </a:xfrm>
            <a:custGeom>
              <a:rect b="b" l="l" r="r" t="t"/>
              <a:pathLst>
                <a:path extrusionOk="0" h="8614" w="16522">
                  <a:moveTo>
                    <a:pt x="2184" y="1"/>
                  </a:moveTo>
                  <a:lnTo>
                    <a:pt x="1" y="5203"/>
                  </a:lnTo>
                  <a:cubicBezTo>
                    <a:pt x="325" y="5348"/>
                    <a:pt x="2209" y="6183"/>
                    <a:pt x="4650" y="6987"/>
                  </a:cubicBezTo>
                  <a:cubicBezTo>
                    <a:pt x="7929" y="8069"/>
                    <a:pt x="10731" y="8613"/>
                    <a:pt x="12992" y="8613"/>
                  </a:cubicBezTo>
                  <a:cubicBezTo>
                    <a:pt x="13264" y="8613"/>
                    <a:pt x="13527" y="8607"/>
                    <a:pt x="13782" y="8590"/>
                  </a:cubicBezTo>
                  <a:cubicBezTo>
                    <a:pt x="15337" y="8495"/>
                    <a:pt x="16521" y="7157"/>
                    <a:pt x="16427" y="5601"/>
                  </a:cubicBezTo>
                  <a:cubicBezTo>
                    <a:pt x="16417" y="5453"/>
                    <a:pt x="16396" y="5306"/>
                    <a:pt x="16365" y="5165"/>
                  </a:cubicBezTo>
                  <a:cubicBezTo>
                    <a:pt x="16083" y="3887"/>
                    <a:pt x="14944" y="2953"/>
                    <a:pt x="13614" y="2953"/>
                  </a:cubicBezTo>
                  <a:cubicBezTo>
                    <a:pt x="13556" y="2953"/>
                    <a:pt x="13497" y="2955"/>
                    <a:pt x="13438" y="2958"/>
                  </a:cubicBezTo>
                  <a:cubicBezTo>
                    <a:pt x="13285" y="2968"/>
                    <a:pt x="13129" y="2972"/>
                    <a:pt x="12968" y="2972"/>
                  </a:cubicBezTo>
                  <a:cubicBezTo>
                    <a:pt x="11881" y="2972"/>
                    <a:pt x="10604" y="2766"/>
                    <a:pt x="9309" y="2457"/>
                  </a:cubicBezTo>
                  <a:cubicBezTo>
                    <a:pt x="6483" y="1783"/>
                    <a:pt x="3561" y="624"/>
                    <a:pt x="2290" y="45"/>
                  </a:cubicBezTo>
                  <a:lnTo>
                    <a:pt x="21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6"/>
            <p:cNvSpPr/>
            <p:nvPr/>
          </p:nvSpPr>
          <p:spPr>
            <a:xfrm>
              <a:off x="6720349" y="4066167"/>
              <a:ext cx="128467" cy="202261"/>
            </a:xfrm>
            <a:custGeom>
              <a:rect b="b" l="l" r="r" t="t"/>
              <a:pathLst>
                <a:path extrusionOk="0" h="5342" w="3393">
                  <a:moveTo>
                    <a:pt x="2688" y="0"/>
                  </a:moveTo>
                  <a:cubicBezTo>
                    <a:pt x="2252" y="0"/>
                    <a:pt x="2130" y="221"/>
                    <a:pt x="2130" y="221"/>
                  </a:cubicBezTo>
                  <a:lnTo>
                    <a:pt x="300" y="4008"/>
                  </a:lnTo>
                  <a:cubicBezTo>
                    <a:pt x="0" y="5010"/>
                    <a:pt x="1209" y="5342"/>
                    <a:pt x="1209" y="5342"/>
                  </a:cubicBezTo>
                  <a:lnTo>
                    <a:pt x="3392" y="141"/>
                  </a:lnTo>
                  <a:cubicBezTo>
                    <a:pt x="3096" y="37"/>
                    <a:pt x="2866" y="0"/>
                    <a:pt x="2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6"/>
            <p:cNvSpPr/>
            <p:nvPr/>
          </p:nvSpPr>
          <p:spPr>
            <a:xfrm>
              <a:off x="6849199" y="4070030"/>
              <a:ext cx="373779" cy="114951"/>
            </a:xfrm>
            <a:custGeom>
              <a:rect b="b" l="l" r="r" t="t"/>
              <a:pathLst>
                <a:path extrusionOk="0" h="3036" w="9872">
                  <a:moveTo>
                    <a:pt x="95" y="0"/>
                  </a:moveTo>
                  <a:cubicBezTo>
                    <a:pt x="63" y="0"/>
                    <a:pt x="33" y="18"/>
                    <a:pt x="19" y="49"/>
                  </a:cubicBezTo>
                  <a:cubicBezTo>
                    <a:pt x="0" y="91"/>
                    <a:pt x="17" y="140"/>
                    <a:pt x="60" y="158"/>
                  </a:cubicBezTo>
                  <a:cubicBezTo>
                    <a:pt x="113" y="183"/>
                    <a:pt x="5375" y="2563"/>
                    <a:pt x="9775" y="3035"/>
                  </a:cubicBezTo>
                  <a:lnTo>
                    <a:pt x="9784" y="3035"/>
                  </a:lnTo>
                  <a:cubicBezTo>
                    <a:pt x="9826" y="3035"/>
                    <a:pt x="9863" y="3004"/>
                    <a:pt x="9866" y="2961"/>
                  </a:cubicBezTo>
                  <a:cubicBezTo>
                    <a:pt x="9871" y="2917"/>
                    <a:pt x="9837" y="2876"/>
                    <a:pt x="9793" y="2870"/>
                  </a:cubicBezTo>
                  <a:cubicBezTo>
                    <a:pt x="5419" y="2401"/>
                    <a:pt x="182" y="32"/>
                    <a:pt x="129" y="7"/>
                  </a:cubicBezTo>
                  <a:cubicBezTo>
                    <a:pt x="118" y="2"/>
                    <a:pt x="106" y="0"/>
                    <a:pt x="95" y="0"/>
                  </a:cubicBezTo>
                  <a:close/>
                </a:path>
              </a:pathLst>
            </a:custGeom>
            <a:solidFill>
              <a:srgbClr val="151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6"/>
            <p:cNvSpPr/>
            <p:nvPr/>
          </p:nvSpPr>
          <p:spPr>
            <a:xfrm>
              <a:off x="6715730" y="4050871"/>
              <a:ext cx="406605" cy="334439"/>
            </a:xfrm>
            <a:custGeom>
              <a:rect b="b" l="l" r="r" t="t"/>
              <a:pathLst>
                <a:path extrusionOk="0" h="8833" w="10739">
                  <a:moveTo>
                    <a:pt x="2826" y="0"/>
                  </a:moveTo>
                  <a:cubicBezTo>
                    <a:pt x="2797" y="0"/>
                    <a:pt x="2768" y="3"/>
                    <a:pt x="2739" y="8"/>
                  </a:cubicBezTo>
                  <a:cubicBezTo>
                    <a:pt x="2370" y="74"/>
                    <a:pt x="2195" y="536"/>
                    <a:pt x="2174" y="594"/>
                  </a:cubicBezTo>
                  <a:lnTo>
                    <a:pt x="399" y="4272"/>
                  </a:lnTo>
                  <a:cubicBezTo>
                    <a:pt x="362" y="4333"/>
                    <a:pt x="0" y="4945"/>
                    <a:pt x="241" y="5418"/>
                  </a:cubicBezTo>
                  <a:cubicBezTo>
                    <a:pt x="391" y="5712"/>
                    <a:pt x="730" y="5880"/>
                    <a:pt x="1255" y="5923"/>
                  </a:cubicBezTo>
                  <a:cubicBezTo>
                    <a:pt x="1555" y="6044"/>
                    <a:pt x="7163" y="8320"/>
                    <a:pt x="10640" y="8831"/>
                  </a:cubicBezTo>
                  <a:cubicBezTo>
                    <a:pt x="10644" y="8832"/>
                    <a:pt x="10647" y="8832"/>
                    <a:pt x="10652" y="8832"/>
                  </a:cubicBezTo>
                  <a:cubicBezTo>
                    <a:pt x="10693" y="8832"/>
                    <a:pt x="10728" y="8803"/>
                    <a:pt x="10732" y="8765"/>
                  </a:cubicBezTo>
                  <a:cubicBezTo>
                    <a:pt x="10739" y="8720"/>
                    <a:pt x="10708" y="8678"/>
                    <a:pt x="10663" y="8671"/>
                  </a:cubicBezTo>
                  <a:cubicBezTo>
                    <a:pt x="7129" y="8152"/>
                    <a:pt x="1363" y="5792"/>
                    <a:pt x="1305" y="5767"/>
                  </a:cubicBezTo>
                  <a:lnTo>
                    <a:pt x="1293" y="5762"/>
                  </a:lnTo>
                  <a:lnTo>
                    <a:pt x="1280" y="5761"/>
                  </a:lnTo>
                  <a:cubicBezTo>
                    <a:pt x="809" y="5726"/>
                    <a:pt x="510" y="5587"/>
                    <a:pt x="387" y="5347"/>
                  </a:cubicBezTo>
                  <a:cubicBezTo>
                    <a:pt x="182" y="4941"/>
                    <a:pt x="536" y="4363"/>
                    <a:pt x="539" y="4358"/>
                  </a:cubicBezTo>
                  <a:lnTo>
                    <a:pt x="2325" y="663"/>
                  </a:lnTo>
                  <a:lnTo>
                    <a:pt x="2330" y="654"/>
                  </a:lnTo>
                  <a:cubicBezTo>
                    <a:pt x="2370" y="534"/>
                    <a:pt x="2526" y="216"/>
                    <a:pt x="2768" y="173"/>
                  </a:cubicBezTo>
                  <a:cubicBezTo>
                    <a:pt x="2787" y="170"/>
                    <a:pt x="2807" y="168"/>
                    <a:pt x="2828" y="168"/>
                  </a:cubicBezTo>
                  <a:cubicBezTo>
                    <a:pt x="3012" y="168"/>
                    <a:pt x="3220" y="313"/>
                    <a:pt x="3449" y="598"/>
                  </a:cubicBezTo>
                  <a:cubicBezTo>
                    <a:pt x="3465" y="618"/>
                    <a:pt x="3489" y="629"/>
                    <a:pt x="3513" y="629"/>
                  </a:cubicBezTo>
                  <a:cubicBezTo>
                    <a:pt x="3532" y="629"/>
                    <a:pt x="3550" y="623"/>
                    <a:pt x="3565" y="610"/>
                  </a:cubicBezTo>
                  <a:cubicBezTo>
                    <a:pt x="3601" y="582"/>
                    <a:pt x="3607" y="529"/>
                    <a:pt x="3578" y="494"/>
                  </a:cubicBezTo>
                  <a:cubicBezTo>
                    <a:pt x="3315" y="166"/>
                    <a:pt x="3062" y="0"/>
                    <a:pt x="2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6"/>
            <p:cNvSpPr/>
            <p:nvPr/>
          </p:nvSpPr>
          <p:spPr>
            <a:xfrm>
              <a:off x="7060971" y="3675528"/>
              <a:ext cx="93028" cy="488540"/>
            </a:xfrm>
            <a:custGeom>
              <a:rect b="b" l="l" r="r" t="t"/>
              <a:pathLst>
                <a:path extrusionOk="0" h="12903" w="2457">
                  <a:moveTo>
                    <a:pt x="1108" y="0"/>
                  </a:moveTo>
                  <a:cubicBezTo>
                    <a:pt x="1080" y="0"/>
                    <a:pt x="1052" y="14"/>
                    <a:pt x="1037" y="40"/>
                  </a:cubicBezTo>
                  <a:cubicBezTo>
                    <a:pt x="1009" y="87"/>
                    <a:pt x="347" y="1211"/>
                    <a:pt x="166" y="3361"/>
                  </a:cubicBezTo>
                  <a:cubicBezTo>
                    <a:pt x="0" y="5338"/>
                    <a:pt x="233" y="8592"/>
                    <a:pt x="2287" y="12857"/>
                  </a:cubicBezTo>
                  <a:cubicBezTo>
                    <a:pt x="2302" y="12885"/>
                    <a:pt x="2330" y="12902"/>
                    <a:pt x="2362" y="12902"/>
                  </a:cubicBezTo>
                  <a:cubicBezTo>
                    <a:pt x="2374" y="12902"/>
                    <a:pt x="2386" y="12900"/>
                    <a:pt x="2398" y="12897"/>
                  </a:cubicBezTo>
                  <a:cubicBezTo>
                    <a:pt x="2439" y="12878"/>
                    <a:pt x="2456" y="12827"/>
                    <a:pt x="2436" y="12787"/>
                  </a:cubicBezTo>
                  <a:cubicBezTo>
                    <a:pt x="401" y="8560"/>
                    <a:pt x="167" y="5343"/>
                    <a:pt x="331" y="3388"/>
                  </a:cubicBezTo>
                  <a:cubicBezTo>
                    <a:pt x="506" y="1272"/>
                    <a:pt x="1172" y="137"/>
                    <a:pt x="1178" y="126"/>
                  </a:cubicBezTo>
                  <a:cubicBezTo>
                    <a:pt x="1201" y="87"/>
                    <a:pt x="1189" y="35"/>
                    <a:pt x="1150" y="12"/>
                  </a:cubicBezTo>
                  <a:cubicBezTo>
                    <a:pt x="1137" y="4"/>
                    <a:pt x="1122" y="0"/>
                    <a:pt x="1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6"/>
            <p:cNvSpPr/>
            <p:nvPr/>
          </p:nvSpPr>
          <p:spPr>
            <a:xfrm>
              <a:off x="6762567" y="4075179"/>
              <a:ext cx="84433" cy="196431"/>
            </a:xfrm>
            <a:custGeom>
              <a:rect b="b" l="l" r="r" t="t"/>
              <a:pathLst>
                <a:path extrusionOk="0" h="5188" w="2230">
                  <a:moveTo>
                    <a:pt x="1240" y="0"/>
                  </a:moveTo>
                  <a:cubicBezTo>
                    <a:pt x="1205" y="0"/>
                    <a:pt x="1173" y="23"/>
                    <a:pt x="1162" y="58"/>
                  </a:cubicBezTo>
                  <a:cubicBezTo>
                    <a:pt x="1148" y="102"/>
                    <a:pt x="1173" y="147"/>
                    <a:pt x="1216" y="162"/>
                  </a:cubicBezTo>
                  <a:lnTo>
                    <a:pt x="2007" y="410"/>
                  </a:lnTo>
                  <a:lnTo>
                    <a:pt x="18" y="5071"/>
                  </a:lnTo>
                  <a:cubicBezTo>
                    <a:pt x="0" y="5113"/>
                    <a:pt x="19" y="5162"/>
                    <a:pt x="61" y="5180"/>
                  </a:cubicBezTo>
                  <a:cubicBezTo>
                    <a:pt x="72" y="5184"/>
                    <a:pt x="83" y="5187"/>
                    <a:pt x="94" y="5187"/>
                  </a:cubicBezTo>
                  <a:cubicBezTo>
                    <a:pt x="125" y="5187"/>
                    <a:pt x="156" y="5168"/>
                    <a:pt x="169" y="5135"/>
                  </a:cubicBezTo>
                  <a:lnTo>
                    <a:pt x="2229" y="306"/>
                  </a:lnTo>
                  <a:lnTo>
                    <a:pt x="1265" y="4"/>
                  </a:lnTo>
                  <a:cubicBezTo>
                    <a:pt x="1257" y="1"/>
                    <a:pt x="1249" y="0"/>
                    <a:pt x="1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6"/>
            <p:cNvSpPr/>
            <p:nvPr/>
          </p:nvSpPr>
          <p:spPr>
            <a:xfrm>
              <a:off x="6743370" y="4182485"/>
              <a:ext cx="40096" cy="28132"/>
            </a:xfrm>
            <a:custGeom>
              <a:rect b="b" l="l" r="r" t="t"/>
              <a:pathLst>
                <a:path extrusionOk="0" h="743" w="1059">
                  <a:moveTo>
                    <a:pt x="94" y="0"/>
                  </a:moveTo>
                  <a:cubicBezTo>
                    <a:pt x="85" y="0"/>
                    <a:pt x="77" y="2"/>
                    <a:pt x="68" y="5"/>
                  </a:cubicBezTo>
                  <a:cubicBezTo>
                    <a:pt x="25" y="20"/>
                    <a:pt x="1" y="66"/>
                    <a:pt x="15" y="110"/>
                  </a:cubicBezTo>
                  <a:cubicBezTo>
                    <a:pt x="22" y="133"/>
                    <a:pt x="216" y="690"/>
                    <a:pt x="965" y="743"/>
                  </a:cubicBezTo>
                  <a:lnTo>
                    <a:pt x="970" y="743"/>
                  </a:lnTo>
                  <a:cubicBezTo>
                    <a:pt x="1014" y="743"/>
                    <a:pt x="1051" y="709"/>
                    <a:pt x="1055" y="665"/>
                  </a:cubicBezTo>
                  <a:cubicBezTo>
                    <a:pt x="1058" y="621"/>
                    <a:pt x="1025" y="579"/>
                    <a:pt x="979" y="577"/>
                  </a:cubicBezTo>
                  <a:cubicBezTo>
                    <a:pt x="344" y="532"/>
                    <a:pt x="180" y="77"/>
                    <a:pt x="172" y="57"/>
                  </a:cubicBezTo>
                  <a:cubicBezTo>
                    <a:pt x="161" y="23"/>
                    <a:pt x="129" y="0"/>
                    <a:pt x="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6"/>
            <p:cNvSpPr/>
            <p:nvPr/>
          </p:nvSpPr>
          <p:spPr>
            <a:xfrm>
              <a:off x="6743711" y="4209065"/>
              <a:ext cx="39756" cy="24346"/>
            </a:xfrm>
            <a:custGeom>
              <a:rect b="b" l="l" r="r" t="t"/>
              <a:pathLst>
                <a:path extrusionOk="0" h="643" w="1050">
                  <a:moveTo>
                    <a:pt x="84" y="0"/>
                  </a:moveTo>
                  <a:cubicBezTo>
                    <a:pt x="37" y="0"/>
                    <a:pt x="0" y="37"/>
                    <a:pt x="0" y="83"/>
                  </a:cubicBezTo>
                  <a:cubicBezTo>
                    <a:pt x="0" y="461"/>
                    <a:pt x="790" y="614"/>
                    <a:pt x="948" y="642"/>
                  </a:cubicBezTo>
                  <a:cubicBezTo>
                    <a:pt x="951" y="643"/>
                    <a:pt x="957" y="643"/>
                    <a:pt x="961" y="643"/>
                  </a:cubicBezTo>
                  <a:cubicBezTo>
                    <a:pt x="1000" y="643"/>
                    <a:pt x="1036" y="614"/>
                    <a:pt x="1043" y="573"/>
                  </a:cubicBezTo>
                  <a:cubicBezTo>
                    <a:pt x="1049" y="529"/>
                    <a:pt x="1020" y="486"/>
                    <a:pt x="975" y="479"/>
                  </a:cubicBezTo>
                  <a:cubicBezTo>
                    <a:pt x="649" y="423"/>
                    <a:pt x="167" y="258"/>
                    <a:pt x="167" y="83"/>
                  </a:cubicBezTo>
                  <a:cubicBezTo>
                    <a:pt x="167" y="37"/>
                    <a:pt x="130" y="0"/>
                    <a:pt x="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6"/>
            <p:cNvSpPr/>
            <p:nvPr/>
          </p:nvSpPr>
          <p:spPr>
            <a:xfrm>
              <a:off x="6268181" y="3811534"/>
              <a:ext cx="68228" cy="96890"/>
            </a:xfrm>
            <a:custGeom>
              <a:rect b="b" l="l" r="r" t="t"/>
              <a:pathLst>
                <a:path extrusionOk="0" h="2559" w="1802">
                  <a:moveTo>
                    <a:pt x="432" y="1"/>
                  </a:moveTo>
                  <a:cubicBezTo>
                    <a:pt x="374" y="1"/>
                    <a:pt x="314" y="14"/>
                    <a:pt x="258" y="44"/>
                  </a:cubicBezTo>
                  <a:cubicBezTo>
                    <a:pt x="74" y="138"/>
                    <a:pt x="1" y="365"/>
                    <a:pt x="97" y="550"/>
                  </a:cubicBezTo>
                  <a:lnTo>
                    <a:pt x="1038" y="2355"/>
                  </a:lnTo>
                  <a:cubicBezTo>
                    <a:pt x="1106" y="2485"/>
                    <a:pt x="1236" y="2559"/>
                    <a:pt x="1372" y="2559"/>
                  </a:cubicBezTo>
                  <a:cubicBezTo>
                    <a:pt x="1430" y="2559"/>
                    <a:pt x="1490" y="2544"/>
                    <a:pt x="1544" y="2516"/>
                  </a:cubicBezTo>
                  <a:cubicBezTo>
                    <a:pt x="1729" y="2421"/>
                    <a:pt x="1802" y="2195"/>
                    <a:pt x="1705" y="2010"/>
                  </a:cubicBezTo>
                  <a:lnTo>
                    <a:pt x="765" y="203"/>
                  </a:lnTo>
                  <a:cubicBezTo>
                    <a:pt x="698" y="74"/>
                    <a:pt x="568"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6"/>
            <p:cNvSpPr/>
            <p:nvPr/>
          </p:nvSpPr>
          <p:spPr>
            <a:xfrm>
              <a:off x="6201882" y="4371008"/>
              <a:ext cx="10677" cy="15410"/>
            </a:xfrm>
            <a:custGeom>
              <a:rect b="b" l="l" r="r" t="t"/>
              <a:pathLst>
                <a:path extrusionOk="0" h="407" w="282">
                  <a:moveTo>
                    <a:pt x="266" y="0"/>
                  </a:moveTo>
                  <a:lnTo>
                    <a:pt x="1" y="6"/>
                  </a:lnTo>
                  <a:cubicBezTo>
                    <a:pt x="4" y="140"/>
                    <a:pt x="9" y="274"/>
                    <a:pt x="16" y="407"/>
                  </a:cubicBezTo>
                  <a:lnTo>
                    <a:pt x="281" y="393"/>
                  </a:lnTo>
                  <a:cubicBezTo>
                    <a:pt x="274" y="263"/>
                    <a:pt x="268" y="132"/>
                    <a:pt x="266" y="0"/>
                  </a:cubicBezTo>
                  <a:close/>
                </a:path>
              </a:pathLst>
            </a:custGeom>
            <a:solidFill>
              <a:srgbClr val="4F8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6"/>
            <p:cNvSpPr/>
            <p:nvPr/>
          </p:nvSpPr>
          <p:spPr>
            <a:xfrm>
              <a:off x="6205214" y="3233128"/>
              <a:ext cx="1348889" cy="1415490"/>
            </a:xfrm>
            <a:custGeom>
              <a:rect b="b" l="l" r="r" t="t"/>
              <a:pathLst>
                <a:path extrusionOk="0" h="37385" w="35626">
                  <a:moveTo>
                    <a:pt x="30910" y="0"/>
                  </a:moveTo>
                  <a:lnTo>
                    <a:pt x="30835" y="254"/>
                  </a:lnTo>
                  <a:cubicBezTo>
                    <a:pt x="31084" y="327"/>
                    <a:pt x="31329" y="414"/>
                    <a:pt x="31560" y="512"/>
                  </a:cubicBezTo>
                  <a:lnTo>
                    <a:pt x="31662" y="269"/>
                  </a:lnTo>
                  <a:cubicBezTo>
                    <a:pt x="31422" y="165"/>
                    <a:pt x="31170" y="76"/>
                    <a:pt x="30910" y="0"/>
                  </a:cubicBezTo>
                  <a:close/>
                  <a:moveTo>
                    <a:pt x="32381" y="627"/>
                  </a:moveTo>
                  <a:lnTo>
                    <a:pt x="32247" y="856"/>
                  </a:lnTo>
                  <a:cubicBezTo>
                    <a:pt x="32469" y="985"/>
                    <a:pt x="32682" y="1129"/>
                    <a:pt x="32883" y="1284"/>
                  </a:cubicBezTo>
                  <a:lnTo>
                    <a:pt x="33046" y="1076"/>
                  </a:lnTo>
                  <a:cubicBezTo>
                    <a:pt x="32835" y="913"/>
                    <a:pt x="32612" y="762"/>
                    <a:pt x="32381" y="627"/>
                  </a:cubicBezTo>
                  <a:close/>
                  <a:moveTo>
                    <a:pt x="33645" y="1605"/>
                  </a:moveTo>
                  <a:lnTo>
                    <a:pt x="33457" y="1792"/>
                  </a:lnTo>
                  <a:cubicBezTo>
                    <a:pt x="33634" y="1973"/>
                    <a:pt x="33802" y="2168"/>
                    <a:pt x="33957" y="2374"/>
                  </a:cubicBezTo>
                  <a:lnTo>
                    <a:pt x="34169" y="2213"/>
                  </a:lnTo>
                  <a:cubicBezTo>
                    <a:pt x="34008" y="2000"/>
                    <a:pt x="33832" y="1795"/>
                    <a:pt x="33645" y="1605"/>
                  </a:cubicBezTo>
                  <a:close/>
                  <a:moveTo>
                    <a:pt x="34606" y="2886"/>
                  </a:moveTo>
                  <a:lnTo>
                    <a:pt x="34376" y="3016"/>
                  </a:lnTo>
                  <a:cubicBezTo>
                    <a:pt x="34501" y="3235"/>
                    <a:pt x="34615" y="3467"/>
                    <a:pt x="34715" y="3706"/>
                  </a:cubicBezTo>
                  <a:lnTo>
                    <a:pt x="34959" y="3603"/>
                  </a:lnTo>
                  <a:cubicBezTo>
                    <a:pt x="34854" y="3354"/>
                    <a:pt x="34735" y="3114"/>
                    <a:pt x="34606" y="2886"/>
                  </a:cubicBezTo>
                  <a:close/>
                  <a:moveTo>
                    <a:pt x="35231" y="4355"/>
                  </a:moveTo>
                  <a:lnTo>
                    <a:pt x="34978" y="4431"/>
                  </a:lnTo>
                  <a:cubicBezTo>
                    <a:pt x="35050" y="4673"/>
                    <a:pt x="35114" y="4924"/>
                    <a:pt x="35165" y="5180"/>
                  </a:cubicBezTo>
                  <a:lnTo>
                    <a:pt x="35425" y="5128"/>
                  </a:lnTo>
                  <a:cubicBezTo>
                    <a:pt x="35371" y="4864"/>
                    <a:pt x="35306" y="4604"/>
                    <a:pt x="35231" y="4355"/>
                  </a:cubicBezTo>
                  <a:close/>
                  <a:moveTo>
                    <a:pt x="35549" y="5913"/>
                  </a:moveTo>
                  <a:lnTo>
                    <a:pt x="35286" y="5944"/>
                  </a:lnTo>
                  <a:cubicBezTo>
                    <a:pt x="35316" y="6194"/>
                    <a:pt x="35337" y="6455"/>
                    <a:pt x="35349" y="6717"/>
                  </a:cubicBezTo>
                  <a:lnTo>
                    <a:pt x="35612" y="6705"/>
                  </a:lnTo>
                  <a:cubicBezTo>
                    <a:pt x="35600" y="6436"/>
                    <a:pt x="35578" y="6169"/>
                    <a:pt x="35549" y="5913"/>
                  </a:cubicBezTo>
                  <a:close/>
                  <a:moveTo>
                    <a:pt x="35360" y="7493"/>
                  </a:moveTo>
                  <a:cubicBezTo>
                    <a:pt x="35355" y="7745"/>
                    <a:pt x="35342" y="8006"/>
                    <a:pt x="35323" y="8268"/>
                  </a:cubicBezTo>
                  <a:lnTo>
                    <a:pt x="35587" y="8289"/>
                  </a:lnTo>
                  <a:cubicBezTo>
                    <a:pt x="35607" y="8021"/>
                    <a:pt x="35620" y="7755"/>
                    <a:pt x="35625" y="7498"/>
                  </a:cubicBezTo>
                  <a:lnTo>
                    <a:pt x="35360" y="7493"/>
                  </a:lnTo>
                  <a:close/>
                  <a:moveTo>
                    <a:pt x="35245" y="9044"/>
                  </a:moveTo>
                  <a:cubicBezTo>
                    <a:pt x="35213" y="9297"/>
                    <a:pt x="35174" y="9556"/>
                    <a:pt x="35128" y="9815"/>
                  </a:cubicBezTo>
                  <a:lnTo>
                    <a:pt x="35389" y="9859"/>
                  </a:lnTo>
                  <a:cubicBezTo>
                    <a:pt x="35436" y="9596"/>
                    <a:pt x="35475" y="9333"/>
                    <a:pt x="35507" y="9077"/>
                  </a:cubicBezTo>
                  <a:lnTo>
                    <a:pt x="35245" y="9044"/>
                  </a:lnTo>
                  <a:close/>
                  <a:moveTo>
                    <a:pt x="34979" y="10578"/>
                  </a:moveTo>
                  <a:cubicBezTo>
                    <a:pt x="34925" y="10828"/>
                    <a:pt x="34865" y="11083"/>
                    <a:pt x="34800" y="11337"/>
                  </a:cubicBezTo>
                  <a:lnTo>
                    <a:pt x="35057" y="11403"/>
                  </a:lnTo>
                  <a:cubicBezTo>
                    <a:pt x="35123" y="11146"/>
                    <a:pt x="35185" y="10886"/>
                    <a:pt x="35237" y="10634"/>
                  </a:cubicBezTo>
                  <a:lnTo>
                    <a:pt x="34979" y="10578"/>
                  </a:lnTo>
                  <a:close/>
                  <a:moveTo>
                    <a:pt x="34594" y="12088"/>
                  </a:moveTo>
                  <a:cubicBezTo>
                    <a:pt x="34522" y="12335"/>
                    <a:pt x="34443" y="12585"/>
                    <a:pt x="34361" y="12835"/>
                  </a:cubicBezTo>
                  <a:lnTo>
                    <a:pt x="34612" y="12918"/>
                  </a:lnTo>
                  <a:cubicBezTo>
                    <a:pt x="34696" y="12667"/>
                    <a:pt x="34775" y="12412"/>
                    <a:pt x="34848" y="12163"/>
                  </a:cubicBezTo>
                  <a:lnTo>
                    <a:pt x="34594" y="12088"/>
                  </a:lnTo>
                  <a:close/>
                  <a:moveTo>
                    <a:pt x="34107" y="13572"/>
                  </a:moveTo>
                  <a:cubicBezTo>
                    <a:pt x="34019" y="13814"/>
                    <a:pt x="33926" y="14060"/>
                    <a:pt x="33830" y="14303"/>
                  </a:cubicBezTo>
                  <a:lnTo>
                    <a:pt x="34076" y="14401"/>
                  </a:lnTo>
                  <a:cubicBezTo>
                    <a:pt x="34172" y="14156"/>
                    <a:pt x="34266" y="13907"/>
                    <a:pt x="34356" y="13662"/>
                  </a:cubicBezTo>
                  <a:lnTo>
                    <a:pt x="34107" y="13572"/>
                  </a:lnTo>
                  <a:close/>
                  <a:moveTo>
                    <a:pt x="33533" y="15027"/>
                  </a:moveTo>
                  <a:cubicBezTo>
                    <a:pt x="33432" y="15263"/>
                    <a:pt x="33326" y="15504"/>
                    <a:pt x="33218" y="15742"/>
                  </a:cubicBezTo>
                  <a:lnTo>
                    <a:pt x="33458" y="15852"/>
                  </a:lnTo>
                  <a:cubicBezTo>
                    <a:pt x="33567" y="15612"/>
                    <a:pt x="33674" y="15369"/>
                    <a:pt x="33775" y="15130"/>
                  </a:cubicBezTo>
                  <a:lnTo>
                    <a:pt x="33533" y="15027"/>
                  </a:lnTo>
                  <a:close/>
                  <a:moveTo>
                    <a:pt x="32884" y="16449"/>
                  </a:moveTo>
                  <a:cubicBezTo>
                    <a:pt x="32772" y="16680"/>
                    <a:pt x="32654" y="16916"/>
                    <a:pt x="32534" y="17148"/>
                  </a:cubicBezTo>
                  <a:lnTo>
                    <a:pt x="32769" y="17269"/>
                  </a:lnTo>
                  <a:cubicBezTo>
                    <a:pt x="32888" y="17036"/>
                    <a:pt x="33008" y="16799"/>
                    <a:pt x="33122" y="16564"/>
                  </a:cubicBezTo>
                  <a:lnTo>
                    <a:pt x="32884" y="16449"/>
                  </a:lnTo>
                  <a:close/>
                  <a:moveTo>
                    <a:pt x="32167" y="17840"/>
                  </a:moveTo>
                  <a:cubicBezTo>
                    <a:pt x="32044" y="18066"/>
                    <a:pt x="31916" y="18298"/>
                    <a:pt x="31786" y="18523"/>
                  </a:cubicBezTo>
                  <a:lnTo>
                    <a:pt x="32017" y="18655"/>
                  </a:lnTo>
                  <a:cubicBezTo>
                    <a:pt x="32147" y="18427"/>
                    <a:pt x="32275" y="18195"/>
                    <a:pt x="32399" y="17966"/>
                  </a:cubicBezTo>
                  <a:lnTo>
                    <a:pt x="32167" y="17840"/>
                  </a:lnTo>
                  <a:close/>
                  <a:moveTo>
                    <a:pt x="31393" y="19200"/>
                  </a:moveTo>
                  <a:cubicBezTo>
                    <a:pt x="31259" y="19421"/>
                    <a:pt x="31122" y="19645"/>
                    <a:pt x="30984" y="19867"/>
                  </a:cubicBezTo>
                  <a:lnTo>
                    <a:pt x="31208" y="20006"/>
                  </a:lnTo>
                  <a:cubicBezTo>
                    <a:pt x="31348" y="19782"/>
                    <a:pt x="31485" y="19557"/>
                    <a:pt x="31620" y="19336"/>
                  </a:cubicBezTo>
                  <a:lnTo>
                    <a:pt x="31393" y="19200"/>
                  </a:lnTo>
                  <a:close/>
                  <a:moveTo>
                    <a:pt x="30562" y="20525"/>
                  </a:moveTo>
                  <a:cubicBezTo>
                    <a:pt x="30421" y="20740"/>
                    <a:pt x="30274" y="20959"/>
                    <a:pt x="30128" y="21175"/>
                  </a:cubicBezTo>
                  <a:lnTo>
                    <a:pt x="30346" y="21325"/>
                  </a:lnTo>
                  <a:cubicBezTo>
                    <a:pt x="30495" y="21107"/>
                    <a:pt x="30642" y="20887"/>
                    <a:pt x="30784" y="20669"/>
                  </a:cubicBezTo>
                  <a:lnTo>
                    <a:pt x="30562" y="20525"/>
                  </a:lnTo>
                  <a:close/>
                  <a:moveTo>
                    <a:pt x="29681" y="21819"/>
                  </a:moveTo>
                  <a:cubicBezTo>
                    <a:pt x="29531" y="22031"/>
                    <a:pt x="29377" y="22244"/>
                    <a:pt x="29223" y="22454"/>
                  </a:cubicBezTo>
                  <a:lnTo>
                    <a:pt x="29436" y="22609"/>
                  </a:lnTo>
                  <a:cubicBezTo>
                    <a:pt x="29591" y="22399"/>
                    <a:pt x="29747" y="22184"/>
                    <a:pt x="29897" y="21971"/>
                  </a:cubicBezTo>
                  <a:lnTo>
                    <a:pt x="29681" y="21819"/>
                  </a:lnTo>
                  <a:close/>
                  <a:moveTo>
                    <a:pt x="28753" y="23080"/>
                  </a:moveTo>
                  <a:cubicBezTo>
                    <a:pt x="28596" y="23286"/>
                    <a:pt x="28435" y="23494"/>
                    <a:pt x="28273" y="23698"/>
                  </a:cubicBezTo>
                  <a:lnTo>
                    <a:pt x="28481" y="23862"/>
                  </a:lnTo>
                  <a:cubicBezTo>
                    <a:pt x="28644" y="23657"/>
                    <a:pt x="28807" y="23448"/>
                    <a:pt x="28964" y="23240"/>
                  </a:cubicBezTo>
                  <a:lnTo>
                    <a:pt x="28753" y="23080"/>
                  </a:lnTo>
                  <a:close/>
                  <a:moveTo>
                    <a:pt x="27782" y="24307"/>
                  </a:moveTo>
                  <a:cubicBezTo>
                    <a:pt x="27618" y="24508"/>
                    <a:pt x="27450" y="24710"/>
                    <a:pt x="27281" y="24908"/>
                  </a:cubicBezTo>
                  <a:lnTo>
                    <a:pt x="27483" y="25080"/>
                  </a:lnTo>
                  <a:cubicBezTo>
                    <a:pt x="27653" y="24880"/>
                    <a:pt x="27822" y="24678"/>
                    <a:pt x="27988" y="24473"/>
                  </a:cubicBezTo>
                  <a:lnTo>
                    <a:pt x="27782" y="24307"/>
                  </a:lnTo>
                  <a:close/>
                  <a:moveTo>
                    <a:pt x="26770" y="25500"/>
                  </a:moveTo>
                  <a:cubicBezTo>
                    <a:pt x="26601" y="25695"/>
                    <a:pt x="26424" y="25891"/>
                    <a:pt x="26249" y="26085"/>
                  </a:cubicBezTo>
                  <a:lnTo>
                    <a:pt x="26444" y="26263"/>
                  </a:lnTo>
                  <a:cubicBezTo>
                    <a:pt x="26621" y="26069"/>
                    <a:pt x="26798" y="25870"/>
                    <a:pt x="26969" y="25674"/>
                  </a:cubicBezTo>
                  <a:lnTo>
                    <a:pt x="26770" y="25500"/>
                  </a:lnTo>
                  <a:close/>
                  <a:moveTo>
                    <a:pt x="25718" y="26660"/>
                  </a:moveTo>
                  <a:cubicBezTo>
                    <a:pt x="25539" y="26850"/>
                    <a:pt x="25357" y="27040"/>
                    <a:pt x="25177" y="27226"/>
                  </a:cubicBezTo>
                  <a:lnTo>
                    <a:pt x="25367" y="27411"/>
                  </a:lnTo>
                  <a:cubicBezTo>
                    <a:pt x="25550" y="27225"/>
                    <a:pt x="25731" y="27033"/>
                    <a:pt x="25911" y="26840"/>
                  </a:cubicBezTo>
                  <a:lnTo>
                    <a:pt x="25718" y="26660"/>
                  </a:lnTo>
                  <a:close/>
                  <a:moveTo>
                    <a:pt x="24628" y="27785"/>
                  </a:moveTo>
                  <a:cubicBezTo>
                    <a:pt x="24444" y="27966"/>
                    <a:pt x="24256" y="28151"/>
                    <a:pt x="24068" y="28332"/>
                  </a:cubicBezTo>
                  <a:lnTo>
                    <a:pt x="24252" y="28522"/>
                  </a:lnTo>
                  <a:cubicBezTo>
                    <a:pt x="24442" y="28340"/>
                    <a:pt x="24630" y="28156"/>
                    <a:pt x="24814" y="27972"/>
                  </a:cubicBezTo>
                  <a:lnTo>
                    <a:pt x="24628" y="27785"/>
                  </a:lnTo>
                  <a:close/>
                  <a:moveTo>
                    <a:pt x="23499" y="28870"/>
                  </a:moveTo>
                  <a:cubicBezTo>
                    <a:pt x="23309" y="29047"/>
                    <a:pt x="23115" y="29225"/>
                    <a:pt x="22922" y="29397"/>
                  </a:cubicBezTo>
                  <a:lnTo>
                    <a:pt x="23099" y="29595"/>
                  </a:lnTo>
                  <a:cubicBezTo>
                    <a:pt x="23292" y="29421"/>
                    <a:pt x="23488" y="29242"/>
                    <a:pt x="23680" y="29064"/>
                  </a:cubicBezTo>
                  <a:lnTo>
                    <a:pt x="23499" y="28870"/>
                  </a:lnTo>
                  <a:close/>
                  <a:moveTo>
                    <a:pt x="22335" y="29915"/>
                  </a:moveTo>
                  <a:cubicBezTo>
                    <a:pt x="22137" y="30086"/>
                    <a:pt x="21937" y="30258"/>
                    <a:pt x="21738" y="30422"/>
                  </a:cubicBezTo>
                  <a:lnTo>
                    <a:pt x="21909" y="30625"/>
                  </a:lnTo>
                  <a:cubicBezTo>
                    <a:pt x="22107" y="30459"/>
                    <a:pt x="22309" y="30287"/>
                    <a:pt x="22508" y="30114"/>
                  </a:cubicBezTo>
                  <a:lnTo>
                    <a:pt x="22335" y="29915"/>
                  </a:lnTo>
                  <a:close/>
                  <a:moveTo>
                    <a:pt x="21133" y="30917"/>
                  </a:moveTo>
                  <a:cubicBezTo>
                    <a:pt x="20928" y="31080"/>
                    <a:pt x="20722" y="31243"/>
                    <a:pt x="20518" y="31401"/>
                  </a:cubicBezTo>
                  <a:lnTo>
                    <a:pt x="20678" y="31611"/>
                  </a:lnTo>
                  <a:cubicBezTo>
                    <a:pt x="20885" y="31451"/>
                    <a:pt x="21094" y="31287"/>
                    <a:pt x="21298" y="31124"/>
                  </a:cubicBezTo>
                  <a:lnTo>
                    <a:pt x="21133" y="30917"/>
                  </a:lnTo>
                  <a:close/>
                  <a:moveTo>
                    <a:pt x="264" y="31216"/>
                  </a:moveTo>
                  <a:lnTo>
                    <a:pt x="1" y="31250"/>
                  </a:lnTo>
                  <a:cubicBezTo>
                    <a:pt x="37" y="31518"/>
                    <a:pt x="81" y="31781"/>
                    <a:pt x="136" y="32035"/>
                  </a:cubicBezTo>
                  <a:lnTo>
                    <a:pt x="394" y="31978"/>
                  </a:lnTo>
                  <a:cubicBezTo>
                    <a:pt x="341" y="31734"/>
                    <a:pt x="298" y="31477"/>
                    <a:pt x="264" y="31216"/>
                  </a:cubicBezTo>
                  <a:close/>
                  <a:moveTo>
                    <a:pt x="19893" y="31873"/>
                  </a:moveTo>
                  <a:cubicBezTo>
                    <a:pt x="19682" y="32029"/>
                    <a:pt x="19468" y="32184"/>
                    <a:pt x="19259" y="32331"/>
                  </a:cubicBezTo>
                  <a:lnTo>
                    <a:pt x="19412" y="32548"/>
                  </a:lnTo>
                  <a:cubicBezTo>
                    <a:pt x="19624" y="32399"/>
                    <a:pt x="19839" y="32242"/>
                    <a:pt x="20050" y="32086"/>
                  </a:cubicBezTo>
                  <a:lnTo>
                    <a:pt x="19893" y="31873"/>
                  </a:lnTo>
                  <a:close/>
                  <a:moveTo>
                    <a:pt x="18618" y="32777"/>
                  </a:moveTo>
                  <a:cubicBezTo>
                    <a:pt x="18400" y="32926"/>
                    <a:pt x="18180" y="33070"/>
                    <a:pt x="17966" y="33210"/>
                  </a:cubicBezTo>
                  <a:lnTo>
                    <a:pt x="18109" y="33432"/>
                  </a:lnTo>
                  <a:cubicBezTo>
                    <a:pt x="18325" y="33292"/>
                    <a:pt x="18547" y="33145"/>
                    <a:pt x="18766" y="32996"/>
                  </a:cubicBezTo>
                  <a:lnTo>
                    <a:pt x="18618" y="32777"/>
                  </a:lnTo>
                  <a:close/>
                  <a:moveTo>
                    <a:pt x="592" y="32725"/>
                  </a:moveTo>
                  <a:lnTo>
                    <a:pt x="340" y="32804"/>
                  </a:lnTo>
                  <a:cubicBezTo>
                    <a:pt x="421" y="33062"/>
                    <a:pt x="516" y="33313"/>
                    <a:pt x="620" y="33552"/>
                  </a:cubicBezTo>
                  <a:lnTo>
                    <a:pt x="864" y="33445"/>
                  </a:lnTo>
                  <a:cubicBezTo>
                    <a:pt x="762" y="33215"/>
                    <a:pt x="671" y="32973"/>
                    <a:pt x="592" y="32725"/>
                  </a:cubicBezTo>
                  <a:close/>
                  <a:moveTo>
                    <a:pt x="17304" y="33627"/>
                  </a:moveTo>
                  <a:cubicBezTo>
                    <a:pt x="17081" y="33764"/>
                    <a:pt x="16856" y="33899"/>
                    <a:pt x="16633" y="34029"/>
                  </a:cubicBezTo>
                  <a:lnTo>
                    <a:pt x="16766" y="34257"/>
                  </a:lnTo>
                  <a:cubicBezTo>
                    <a:pt x="16992" y="34127"/>
                    <a:pt x="17219" y="33991"/>
                    <a:pt x="17443" y="33852"/>
                  </a:cubicBezTo>
                  <a:lnTo>
                    <a:pt x="17304" y="33627"/>
                  </a:lnTo>
                  <a:close/>
                  <a:moveTo>
                    <a:pt x="1215" y="34129"/>
                  </a:moveTo>
                  <a:lnTo>
                    <a:pt x="987" y="34264"/>
                  </a:lnTo>
                  <a:cubicBezTo>
                    <a:pt x="1124" y="34496"/>
                    <a:pt x="1276" y="34719"/>
                    <a:pt x="1438" y="34927"/>
                  </a:cubicBezTo>
                  <a:lnTo>
                    <a:pt x="1646" y="34764"/>
                  </a:lnTo>
                  <a:cubicBezTo>
                    <a:pt x="1492" y="34564"/>
                    <a:pt x="1346" y="34351"/>
                    <a:pt x="1215" y="34129"/>
                  </a:cubicBezTo>
                  <a:close/>
                  <a:moveTo>
                    <a:pt x="15954" y="34415"/>
                  </a:moveTo>
                  <a:cubicBezTo>
                    <a:pt x="15725" y="34541"/>
                    <a:pt x="15492" y="34665"/>
                    <a:pt x="15264" y="34782"/>
                  </a:cubicBezTo>
                  <a:lnTo>
                    <a:pt x="15384" y="35018"/>
                  </a:lnTo>
                  <a:cubicBezTo>
                    <a:pt x="15616" y="34899"/>
                    <a:pt x="15849" y="34774"/>
                    <a:pt x="16081" y="34646"/>
                  </a:cubicBezTo>
                  <a:lnTo>
                    <a:pt x="15954" y="34415"/>
                  </a:lnTo>
                  <a:close/>
                  <a:moveTo>
                    <a:pt x="14564" y="35130"/>
                  </a:moveTo>
                  <a:cubicBezTo>
                    <a:pt x="14330" y="35243"/>
                    <a:pt x="14091" y="35355"/>
                    <a:pt x="13856" y="35459"/>
                  </a:cubicBezTo>
                  <a:lnTo>
                    <a:pt x="13964" y="35701"/>
                  </a:lnTo>
                  <a:cubicBezTo>
                    <a:pt x="14201" y="35595"/>
                    <a:pt x="14443" y="35483"/>
                    <a:pt x="14679" y="35368"/>
                  </a:cubicBezTo>
                  <a:lnTo>
                    <a:pt x="14564" y="35130"/>
                  </a:lnTo>
                  <a:close/>
                  <a:moveTo>
                    <a:pt x="2157" y="35337"/>
                  </a:moveTo>
                  <a:lnTo>
                    <a:pt x="1972" y="35526"/>
                  </a:lnTo>
                  <a:cubicBezTo>
                    <a:pt x="2021" y="35573"/>
                    <a:pt x="2071" y="35621"/>
                    <a:pt x="2122" y="35667"/>
                  </a:cubicBezTo>
                  <a:cubicBezTo>
                    <a:pt x="2267" y="35801"/>
                    <a:pt x="2422" y="35928"/>
                    <a:pt x="2581" y="36046"/>
                  </a:cubicBezTo>
                  <a:lnTo>
                    <a:pt x="2740" y="35835"/>
                  </a:lnTo>
                  <a:cubicBezTo>
                    <a:pt x="2589" y="35722"/>
                    <a:pt x="2441" y="35601"/>
                    <a:pt x="2302" y="35472"/>
                  </a:cubicBezTo>
                  <a:cubicBezTo>
                    <a:pt x="2253" y="35428"/>
                    <a:pt x="2205" y="35383"/>
                    <a:pt x="2157" y="35337"/>
                  </a:cubicBezTo>
                  <a:close/>
                  <a:moveTo>
                    <a:pt x="13137" y="35768"/>
                  </a:moveTo>
                  <a:cubicBezTo>
                    <a:pt x="12895" y="35867"/>
                    <a:pt x="12650" y="35961"/>
                    <a:pt x="12411" y="36051"/>
                  </a:cubicBezTo>
                  <a:lnTo>
                    <a:pt x="12503" y="36298"/>
                  </a:lnTo>
                  <a:cubicBezTo>
                    <a:pt x="12744" y="36209"/>
                    <a:pt x="12992" y="36113"/>
                    <a:pt x="13238" y="36013"/>
                  </a:cubicBezTo>
                  <a:lnTo>
                    <a:pt x="13137" y="35768"/>
                  </a:lnTo>
                  <a:close/>
                  <a:moveTo>
                    <a:pt x="11676" y="36308"/>
                  </a:moveTo>
                  <a:cubicBezTo>
                    <a:pt x="11425" y="36390"/>
                    <a:pt x="11175" y="36467"/>
                    <a:pt x="10929" y="36536"/>
                  </a:cubicBezTo>
                  <a:lnTo>
                    <a:pt x="11002" y="36791"/>
                  </a:lnTo>
                  <a:cubicBezTo>
                    <a:pt x="11250" y="36719"/>
                    <a:pt x="11504" y="36641"/>
                    <a:pt x="11759" y="36559"/>
                  </a:cubicBezTo>
                  <a:lnTo>
                    <a:pt x="11676" y="36308"/>
                  </a:lnTo>
                  <a:close/>
                  <a:moveTo>
                    <a:pt x="3383" y="36249"/>
                  </a:moveTo>
                  <a:lnTo>
                    <a:pt x="3254" y="36481"/>
                  </a:lnTo>
                  <a:cubicBezTo>
                    <a:pt x="3483" y="36608"/>
                    <a:pt x="3727" y="36726"/>
                    <a:pt x="3977" y="36826"/>
                  </a:cubicBezTo>
                  <a:lnTo>
                    <a:pt x="4075" y="36580"/>
                  </a:lnTo>
                  <a:cubicBezTo>
                    <a:pt x="3835" y="36483"/>
                    <a:pt x="3603" y="36372"/>
                    <a:pt x="3383" y="36249"/>
                  </a:cubicBezTo>
                  <a:close/>
                  <a:moveTo>
                    <a:pt x="10174" y="36732"/>
                  </a:moveTo>
                  <a:cubicBezTo>
                    <a:pt x="9918" y="36793"/>
                    <a:pt x="9663" y="36847"/>
                    <a:pt x="9413" y="36894"/>
                  </a:cubicBezTo>
                  <a:lnTo>
                    <a:pt x="9462" y="37154"/>
                  </a:lnTo>
                  <a:cubicBezTo>
                    <a:pt x="9716" y="37107"/>
                    <a:pt x="9976" y="37052"/>
                    <a:pt x="10236" y="36991"/>
                  </a:cubicBezTo>
                  <a:lnTo>
                    <a:pt x="10174" y="36732"/>
                  </a:lnTo>
                  <a:close/>
                  <a:moveTo>
                    <a:pt x="4805" y="36828"/>
                  </a:moveTo>
                  <a:lnTo>
                    <a:pt x="4734" y="37082"/>
                  </a:lnTo>
                  <a:cubicBezTo>
                    <a:pt x="4984" y="37152"/>
                    <a:pt x="5247" y="37210"/>
                    <a:pt x="5513" y="37255"/>
                  </a:cubicBezTo>
                  <a:lnTo>
                    <a:pt x="5558" y="36994"/>
                  </a:lnTo>
                  <a:cubicBezTo>
                    <a:pt x="5300" y="36951"/>
                    <a:pt x="5047" y="36894"/>
                    <a:pt x="4805" y="36828"/>
                  </a:cubicBezTo>
                  <a:close/>
                  <a:moveTo>
                    <a:pt x="8646" y="37016"/>
                  </a:moveTo>
                  <a:cubicBezTo>
                    <a:pt x="8385" y="37051"/>
                    <a:pt x="8124" y="37076"/>
                    <a:pt x="7873" y="37094"/>
                  </a:cubicBezTo>
                  <a:lnTo>
                    <a:pt x="7890" y="37357"/>
                  </a:lnTo>
                  <a:cubicBezTo>
                    <a:pt x="8149" y="37340"/>
                    <a:pt x="8413" y="37312"/>
                    <a:pt x="8679" y="37278"/>
                  </a:cubicBezTo>
                  <a:lnTo>
                    <a:pt x="8646" y="37016"/>
                  </a:lnTo>
                  <a:close/>
                  <a:moveTo>
                    <a:pt x="6325" y="37090"/>
                  </a:moveTo>
                  <a:lnTo>
                    <a:pt x="6304" y="37353"/>
                  </a:lnTo>
                  <a:cubicBezTo>
                    <a:pt x="6562" y="37373"/>
                    <a:pt x="6830" y="37384"/>
                    <a:pt x="7098" y="37384"/>
                  </a:cubicBezTo>
                  <a:lnTo>
                    <a:pt x="7098" y="37119"/>
                  </a:lnTo>
                  <a:cubicBezTo>
                    <a:pt x="6836" y="37119"/>
                    <a:pt x="6576" y="37110"/>
                    <a:pt x="6325" y="370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6"/>
            <p:cNvSpPr/>
            <p:nvPr/>
          </p:nvSpPr>
          <p:spPr>
            <a:xfrm>
              <a:off x="7329538" y="3223738"/>
              <a:ext cx="16432" cy="12305"/>
            </a:xfrm>
            <a:custGeom>
              <a:rect b="b" l="l" r="r" t="t"/>
              <a:pathLst>
                <a:path extrusionOk="0" h="325" w="434">
                  <a:moveTo>
                    <a:pt x="36" y="0"/>
                  </a:moveTo>
                  <a:lnTo>
                    <a:pt x="0" y="263"/>
                  </a:lnTo>
                  <a:cubicBezTo>
                    <a:pt x="130" y="281"/>
                    <a:pt x="260" y="301"/>
                    <a:pt x="386" y="324"/>
                  </a:cubicBezTo>
                  <a:lnTo>
                    <a:pt x="434" y="64"/>
                  </a:lnTo>
                  <a:cubicBezTo>
                    <a:pt x="304" y="41"/>
                    <a:pt x="171" y="19"/>
                    <a:pt x="36" y="0"/>
                  </a:cubicBezTo>
                  <a:close/>
                </a:path>
              </a:pathLst>
            </a:custGeom>
            <a:solidFill>
              <a:srgbClr val="4F8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6"/>
            <p:cNvSpPr/>
            <p:nvPr/>
          </p:nvSpPr>
          <p:spPr>
            <a:xfrm>
              <a:off x="7126702" y="3100038"/>
              <a:ext cx="261668" cy="172274"/>
            </a:xfrm>
            <a:custGeom>
              <a:rect b="b" l="l" r="r" t="t"/>
              <a:pathLst>
                <a:path extrusionOk="0" h="4550" w="6911">
                  <a:moveTo>
                    <a:pt x="6910" y="0"/>
                  </a:moveTo>
                  <a:cubicBezTo>
                    <a:pt x="6881" y="2"/>
                    <a:pt x="6860" y="5"/>
                    <a:pt x="6839" y="7"/>
                  </a:cubicBezTo>
                  <a:cubicBezTo>
                    <a:pt x="4588" y="274"/>
                    <a:pt x="2334" y="540"/>
                    <a:pt x="82" y="809"/>
                  </a:cubicBezTo>
                  <a:cubicBezTo>
                    <a:pt x="55" y="811"/>
                    <a:pt x="28" y="811"/>
                    <a:pt x="1" y="812"/>
                  </a:cubicBezTo>
                  <a:cubicBezTo>
                    <a:pt x="3" y="820"/>
                    <a:pt x="7" y="831"/>
                    <a:pt x="10" y="843"/>
                  </a:cubicBezTo>
                  <a:cubicBezTo>
                    <a:pt x="100" y="925"/>
                    <a:pt x="191" y="1007"/>
                    <a:pt x="279" y="1091"/>
                  </a:cubicBezTo>
                  <a:cubicBezTo>
                    <a:pt x="827" y="1614"/>
                    <a:pt x="1373" y="2137"/>
                    <a:pt x="1919" y="2662"/>
                  </a:cubicBezTo>
                  <a:cubicBezTo>
                    <a:pt x="2447" y="3167"/>
                    <a:pt x="2975" y="3673"/>
                    <a:pt x="3503" y="4179"/>
                  </a:cubicBezTo>
                  <a:cubicBezTo>
                    <a:pt x="3631" y="4302"/>
                    <a:pt x="3759" y="4425"/>
                    <a:pt x="3892" y="4550"/>
                  </a:cubicBezTo>
                  <a:cubicBezTo>
                    <a:pt x="4022" y="4353"/>
                    <a:pt x="4149" y="4162"/>
                    <a:pt x="4278" y="3969"/>
                  </a:cubicBezTo>
                  <a:cubicBezTo>
                    <a:pt x="4410" y="3769"/>
                    <a:pt x="4545" y="3569"/>
                    <a:pt x="4676" y="3367"/>
                  </a:cubicBezTo>
                  <a:cubicBezTo>
                    <a:pt x="4692" y="3342"/>
                    <a:pt x="4707" y="3332"/>
                    <a:pt x="4728" y="3332"/>
                  </a:cubicBezTo>
                  <a:cubicBezTo>
                    <a:pt x="4736" y="3332"/>
                    <a:pt x="4746" y="3334"/>
                    <a:pt x="4757" y="3337"/>
                  </a:cubicBezTo>
                  <a:cubicBezTo>
                    <a:pt x="5256" y="3456"/>
                    <a:pt x="5754" y="3573"/>
                    <a:pt x="6253" y="3691"/>
                  </a:cubicBezTo>
                  <a:cubicBezTo>
                    <a:pt x="6274" y="3697"/>
                    <a:pt x="6295" y="3701"/>
                    <a:pt x="6328" y="3708"/>
                  </a:cubicBezTo>
                  <a:cubicBezTo>
                    <a:pt x="6313" y="3686"/>
                    <a:pt x="6306" y="3671"/>
                    <a:pt x="6296" y="3659"/>
                  </a:cubicBezTo>
                  <a:cubicBezTo>
                    <a:pt x="5990" y="3239"/>
                    <a:pt x="5683" y="2818"/>
                    <a:pt x="5375" y="2399"/>
                  </a:cubicBezTo>
                  <a:cubicBezTo>
                    <a:pt x="5355" y="2372"/>
                    <a:pt x="5318" y="2352"/>
                    <a:pt x="5285" y="2341"/>
                  </a:cubicBezTo>
                  <a:cubicBezTo>
                    <a:pt x="4131" y="1979"/>
                    <a:pt x="2975" y="1619"/>
                    <a:pt x="1819" y="1258"/>
                  </a:cubicBezTo>
                  <a:cubicBezTo>
                    <a:pt x="1800" y="1251"/>
                    <a:pt x="1779" y="1245"/>
                    <a:pt x="1757" y="1231"/>
                  </a:cubicBezTo>
                  <a:lnTo>
                    <a:pt x="1757" y="1231"/>
                  </a:lnTo>
                  <a:cubicBezTo>
                    <a:pt x="1774" y="1233"/>
                    <a:pt x="1788" y="1231"/>
                    <a:pt x="1804" y="1234"/>
                  </a:cubicBezTo>
                  <a:cubicBezTo>
                    <a:pt x="3106" y="1394"/>
                    <a:pt x="4408" y="1554"/>
                    <a:pt x="5710" y="1716"/>
                  </a:cubicBezTo>
                  <a:cubicBezTo>
                    <a:pt x="5721" y="1717"/>
                    <a:pt x="5730" y="1718"/>
                    <a:pt x="5740" y="1718"/>
                  </a:cubicBezTo>
                  <a:cubicBezTo>
                    <a:pt x="5761" y="1718"/>
                    <a:pt x="5779" y="1713"/>
                    <a:pt x="5796" y="1686"/>
                  </a:cubicBezTo>
                  <a:cubicBezTo>
                    <a:pt x="6159" y="1136"/>
                    <a:pt x="6524" y="586"/>
                    <a:pt x="6888" y="37"/>
                  </a:cubicBezTo>
                  <a:cubicBezTo>
                    <a:pt x="6895" y="27"/>
                    <a:pt x="6899" y="18"/>
                    <a:pt x="691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6"/>
            <p:cNvSpPr/>
            <p:nvPr/>
          </p:nvSpPr>
          <p:spPr>
            <a:xfrm>
              <a:off x="5781027" y="3719412"/>
              <a:ext cx="143347" cy="143423"/>
            </a:xfrm>
            <a:custGeom>
              <a:rect b="b" l="l" r="r" t="t"/>
              <a:pathLst>
                <a:path extrusionOk="0" h="3788" w="3786">
                  <a:moveTo>
                    <a:pt x="3382" y="407"/>
                  </a:moveTo>
                  <a:lnTo>
                    <a:pt x="3382" y="3383"/>
                  </a:lnTo>
                  <a:lnTo>
                    <a:pt x="406" y="3383"/>
                  </a:lnTo>
                  <a:lnTo>
                    <a:pt x="406" y="407"/>
                  </a:lnTo>
                  <a:close/>
                  <a:moveTo>
                    <a:pt x="0" y="1"/>
                  </a:moveTo>
                  <a:lnTo>
                    <a:pt x="0" y="3787"/>
                  </a:lnTo>
                  <a:lnTo>
                    <a:pt x="3786" y="3787"/>
                  </a:lnTo>
                  <a:lnTo>
                    <a:pt x="3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6"/>
            <p:cNvSpPr/>
            <p:nvPr/>
          </p:nvSpPr>
          <p:spPr>
            <a:xfrm>
              <a:off x="5806547" y="3730960"/>
              <a:ext cx="122902" cy="110596"/>
            </a:xfrm>
            <a:custGeom>
              <a:rect b="b" l="l" r="r" t="t"/>
              <a:pathLst>
                <a:path extrusionOk="0" h="2921" w="3246">
                  <a:moveTo>
                    <a:pt x="2652" y="1"/>
                  </a:moveTo>
                  <a:cubicBezTo>
                    <a:pt x="2619" y="1"/>
                    <a:pt x="2586" y="15"/>
                    <a:pt x="2564" y="42"/>
                  </a:cubicBezTo>
                  <a:lnTo>
                    <a:pt x="1311" y="1663"/>
                  </a:lnTo>
                  <a:cubicBezTo>
                    <a:pt x="1289" y="1692"/>
                    <a:pt x="1256" y="1706"/>
                    <a:pt x="1224" y="1706"/>
                  </a:cubicBezTo>
                  <a:cubicBezTo>
                    <a:pt x="1195" y="1706"/>
                    <a:pt x="1167" y="1695"/>
                    <a:pt x="1146" y="1674"/>
                  </a:cubicBezTo>
                  <a:lnTo>
                    <a:pt x="606" y="1134"/>
                  </a:lnTo>
                  <a:cubicBezTo>
                    <a:pt x="584" y="1112"/>
                    <a:pt x="556" y="1101"/>
                    <a:pt x="528" y="1101"/>
                  </a:cubicBezTo>
                  <a:cubicBezTo>
                    <a:pt x="499" y="1101"/>
                    <a:pt x="471" y="1112"/>
                    <a:pt x="449" y="1135"/>
                  </a:cubicBezTo>
                  <a:lnTo>
                    <a:pt x="43" y="1551"/>
                  </a:lnTo>
                  <a:cubicBezTo>
                    <a:pt x="1" y="1591"/>
                    <a:pt x="0" y="1658"/>
                    <a:pt x="40" y="1701"/>
                  </a:cubicBezTo>
                  <a:lnTo>
                    <a:pt x="1131" y="2886"/>
                  </a:lnTo>
                  <a:cubicBezTo>
                    <a:pt x="1152" y="2909"/>
                    <a:pt x="1181" y="2921"/>
                    <a:pt x="1211" y="2921"/>
                  </a:cubicBezTo>
                  <a:cubicBezTo>
                    <a:pt x="1242" y="2921"/>
                    <a:pt x="1274" y="2907"/>
                    <a:pt x="1296" y="2880"/>
                  </a:cubicBezTo>
                  <a:lnTo>
                    <a:pt x="3205" y="527"/>
                  </a:lnTo>
                  <a:cubicBezTo>
                    <a:pt x="3246" y="478"/>
                    <a:pt x="3236" y="408"/>
                    <a:pt x="3186" y="370"/>
                  </a:cubicBezTo>
                  <a:lnTo>
                    <a:pt x="2716" y="22"/>
                  </a:lnTo>
                  <a:cubicBezTo>
                    <a:pt x="2697" y="8"/>
                    <a:pt x="2675" y="1"/>
                    <a:pt x="2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6"/>
            <p:cNvSpPr/>
            <p:nvPr/>
          </p:nvSpPr>
          <p:spPr>
            <a:xfrm>
              <a:off x="5781027" y="3907594"/>
              <a:ext cx="143347" cy="143423"/>
            </a:xfrm>
            <a:custGeom>
              <a:rect b="b" l="l" r="r" t="t"/>
              <a:pathLst>
                <a:path extrusionOk="0" h="3788" w="3786">
                  <a:moveTo>
                    <a:pt x="3382" y="407"/>
                  </a:moveTo>
                  <a:lnTo>
                    <a:pt x="3382" y="3382"/>
                  </a:lnTo>
                  <a:lnTo>
                    <a:pt x="406" y="3382"/>
                  </a:lnTo>
                  <a:lnTo>
                    <a:pt x="406" y="407"/>
                  </a:lnTo>
                  <a:close/>
                  <a:moveTo>
                    <a:pt x="0" y="1"/>
                  </a:moveTo>
                  <a:lnTo>
                    <a:pt x="0" y="3788"/>
                  </a:lnTo>
                  <a:lnTo>
                    <a:pt x="3786" y="3788"/>
                  </a:lnTo>
                  <a:lnTo>
                    <a:pt x="3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6"/>
            <p:cNvSpPr/>
            <p:nvPr/>
          </p:nvSpPr>
          <p:spPr>
            <a:xfrm>
              <a:off x="5806547" y="3919143"/>
              <a:ext cx="122902" cy="110596"/>
            </a:xfrm>
            <a:custGeom>
              <a:rect b="b" l="l" r="r" t="t"/>
              <a:pathLst>
                <a:path extrusionOk="0" h="2921" w="3246">
                  <a:moveTo>
                    <a:pt x="2652" y="0"/>
                  </a:moveTo>
                  <a:cubicBezTo>
                    <a:pt x="2619" y="0"/>
                    <a:pt x="2586" y="15"/>
                    <a:pt x="2564" y="43"/>
                  </a:cubicBezTo>
                  <a:lnTo>
                    <a:pt x="1311" y="1663"/>
                  </a:lnTo>
                  <a:cubicBezTo>
                    <a:pt x="1289" y="1691"/>
                    <a:pt x="1256" y="1705"/>
                    <a:pt x="1223" y="1705"/>
                  </a:cubicBezTo>
                  <a:cubicBezTo>
                    <a:pt x="1195" y="1705"/>
                    <a:pt x="1167" y="1695"/>
                    <a:pt x="1146" y="1674"/>
                  </a:cubicBezTo>
                  <a:lnTo>
                    <a:pt x="606" y="1133"/>
                  </a:lnTo>
                  <a:cubicBezTo>
                    <a:pt x="584" y="1111"/>
                    <a:pt x="556" y="1100"/>
                    <a:pt x="528" y="1100"/>
                  </a:cubicBezTo>
                  <a:cubicBezTo>
                    <a:pt x="500" y="1100"/>
                    <a:pt x="471" y="1112"/>
                    <a:pt x="449" y="1135"/>
                  </a:cubicBezTo>
                  <a:lnTo>
                    <a:pt x="43" y="1550"/>
                  </a:lnTo>
                  <a:cubicBezTo>
                    <a:pt x="1" y="1591"/>
                    <a:pt x="0" y="1658"/>
                    <a:pt x="40" y="1701"/>
                  </a:cubicBezTo>
                  <a:lnTo>
                    <a:pt x="1131" y="2886"/>
                  </a:lnTo>
                  <a:cubicBezTo>
                    <a:pt x="1152" y="2909"/>
                    <a:pt x="1181" y="2921"/>
                    <a:pt x="1210" y="2921"/>
                  </a:cubicBezTo>
                  <a:cubicBezTo>
                    <a:pt x="1242" y="2921"/>
                    <a:pt x="1274" y="2907"/>
                    <a:pt x="1296" y="2881"/>
                  </a:cubicBezTo>
                  <a:lnTo>
                    <a:pt x="3205" y="527"/>
                  </a:lnTo>
                  <a:cubicBezTo>
                    <a:pt x="3246" y="479"/>
                    <a:pt x="3236" y="408"/>
                    <a:pt x="3186" y="370"/>
                  </a:cubicBezTo>
                  <a:lnTo>
                    <a:pt x="2716" y="22"/>
                  </a:lnTo>
                  <a:cubicBezTo>
                    <a:pt x="2697" y="7"/>
                    <a:pt x="2674" y="0"/>
                    <a:pt x="2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6"/>
            <p:cNvSpPr/>
            <p:nvPr/>
          </p:nvSpPr>
          <p:spPr>
            <a:xfrm>
              <a:off x="5764026" y="4137086"/>
              <a:ext cx="670772" cy="332168"/>
            </a:xfrm>
            <a:custGeom>
              <a:rect b="b" l="l" r="r" t="t"/>
              <a:pathLst>
                <a:path extrusionOk="0" h="8773" w="17716">
                  <a:moveTo>
                    <a:pt x="1599" y="0"/>
                  </a:moveTo>
                  <a:cubicBezTo>
                    <a:pt x="721" y="0"/>
                    <a:pt x="0" y="721"/>
                    <a:pt x="0" y="1599"/>
                  </a:cubicBezTo>
                  <a:lnTo>
                    <a:pt x="0" y="5273"/>
                  </a:lnTo>
                  <a:cubicBezTo>
                    <a:pt x="0" y="6152"/>
                    <a:pt x="721" y="6873"/>
                    <a:pt x="1599" y="6873"/>
                  </a:cubicBezTo>
                  <a:lnTo>
                    <a:pt x="14350" y="6873"/>
                  </a:lnTo>
                  <a:lnTo>
                    <a:pt x="16428" y="8773"/>
                  </a:lnTo>
                  <a:lnTo>
                    <a:pt x="16547" y="6813"/>
                  </a:lnTo>
                  <a:cubicBezTo>
                    <a:pt x="17218" y="6623"/>
                    <a:pt x="17714" y="6003"/>
                    <a:pt x="17714" y="5273"/>
                  </a:cubicBezTo>
                  <a:lnTo>
                    <a:pt x="17714" y="1599"/>
                  </a:lnTo>
                  <a:cubicBezTo>
                    <a:pt x="17715" y="721"/>
                    <a:pt x="16995" y="0"/>
                    <a:pt x="1611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6"/>
            <p:cNvSpPr/>
            <p:nvPr/>
          </p:nvSpPr>
          <p:spPr>
            <a:xfrm>
              <a:off x="5822828" y="4184075"/>
              <a:ext cx="173335" cy="159628"/>
            </a:xfrm>
            <a:custGeom>
              <a:rect b="b" l="l" r="r" t="t"/>
              <a:pathLst>
                <a:path extrusionOk="0" h="4216" w="4578">
                  <a:moveTo>
                    <a:pt x="2286" y="0"/>
                  </a:moveTo>
                  <a:cubicBezTo>
                    <a:pt x="1296" y="0"/>
                    <a:pt x="413" y="702"/>
                    <a:pt x="219" y="1710"/>
                  </a:cubicBezTo>
                  <a:cubicBezTo>
                    <a:pt x="1" y="2854"/>
                    <a:pt x="749" y="3958"/>
                    <a:pt x="1892" y="4177"/>
                  </a:cubicBezTo>
                  <a:cubicBezTo>
                    <a:pt x="2026" y="4203"/>
                    <a:pt x="2159" y="4215"/>
                    <a:pt x="2290" y="4215"/>
                  </a:cubicBezTo>
                  <a:cubicBezTo>
                    <a:pt x="3282" y="4215"/>
                    <a:pt x="4165" y="3514"/>
                    <a:pt x="4358" y="2505"/>
                  </a:cubicBezTo>
                  <a:cubicBezTo>
                    <a:pt x="4577" y="1361"/>
                    <a:pt x="3829" y="257"/>
                    <a:pt x="2686" y="39"/>
                  </a:cubicBezTo>
                  <a:cubicBezTo>
                    <a:pt x="2552" y="13"/>
                    <a:pt x="2418" y="0"/>
                    <a:pt x="22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6"/>
            <p:cNvSpPr/>
            <p:nvPr/>
          </p:nvSpPr>
          <p:spPr>
            <a:xfrm>
              <a:off x="5888711" y="4210163"/>
              <a:ext cx="41535" cy="41535"/>
            </a:xfrm>
            <a:custGeom>
              <a:rect b="b" l="l" r="r" t="t"/>
              <a:pathLst>
                <a:path extrusionOk="0" h="1097" w="1097">
                  <a:moveTo>
                    <a:pt x="548" y="1"/>
                  </a:moveTo>
                  <a:cubicBezTo>
                    <a:pt x="245" y="1"/>
                    <a:pt x="1" y="245"/>
                    <a:pt x="1" y="548"/>
                  </a:cubicBezTo>
                  <a:cubicBezTo>
                    <a:pt x="1" y="852"/>
                    <a:pt x="245" y="1096"/>
                    <a:pt x="548" y="1096"/>
                  </a:cubicBezTo>
                  <a:cubicBezTo>
                    <a:pt x="852" y="1096"/>
                    <a:pt x="1096" y="852"/>
                    <a:pt x="1096" y="548"/>
                  </a:cubicBezTo>
                  <a:cubicBezTo>
                    <a:pt x="1096" y="247"/>
                    <a:pt x="850" y="1"/>
                    <a:pt x="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6"/>
            <p:cNvSpPr/>
            <p:nvPr/>
          </p:nvSpPr>
          <p:spPr>
            <a:xfrm>
              <a:off x="5876973" y="4259878"/>
              <a:ext cx="64896" cy="57930"/>
            </a:xfrm>
            <a:custGeom>
              <a:rect b="b" l="l" r="r" t="t"/>
              <a:pathLst>
                <a:path extrusionOk="0" h="1530" w="1714">
                  <a:moveTo>
                    <a:pt x="81" y="1"/>
                  </a:moveTo>
                  <a:cubicBezTo>
                    <a:pt x="36" y="1"/>
                    <a:pt x="1" y="35"/>
                    <a:pt x="1" y="81"/>
                  </a:cubicBezTo>
                  <a:lnTo>
                    <a:pt x="1" y="1484"/>
                  </a:lnTo>
                  <a:cubicBezTo>
                    <a:pt x="1" y="1510"/>
                    <a:pt x="22" y="1530"/>
                    <a:pt x="47" y="1530"/>
                  </a:cubicBezTo>
                  <a:lnTo>
                    <a:pt x="1668" y="1530"/>
                  </a:lnTo>
                  <a:cubicBezTo>
                    <a:pt x="1694" y="1530"/>
                    <a:pt x="1714" y="1510"/>
                    <a:pt x="1713" y="1484"/>
                  </a:cubicBezTo>
                  <a:lnTo>
                    <a:pt x="1713" y="81"/>
                  </a:lnTo>
                  <a:cubicBezTo>
                    <a:pt x="1713" y="35"/>
                    <a:pt x="1678" y="1"/>
                    <a:pt x="16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6"/>
            <p:cNvSpPr/>
            <p:nvPr/>
          </p:nvSpPr>
          <p:spPr>
            <a:xfrm>
              <a:off x="6032934" y="4191042"/>
              <a:ext cx="322854" cy="21203"/>
            </a:xfrm>
            <a:custGeom>
              <a:rect b="b" l="l" r="r" t="t"/>
              <a:pathLst>
                <a:path extrusionOk="0" h="560" w="8527">
                  <a:moveTo>
                    <a:pt x="279" y="0"/>
                  </a:moveTo>
                  <a:cubicBezTo>
                    <a:pt x="126" y="0"/>
                    <a:pt x="0" y="127"/>
                    <a:pt x="0" y="281"/>
                  </a:cubicBezTo>
                  <a:cubicBezTo>
                    <a:pt x="0" y="434"/>
                    <a:pt x="126" y="560"/>
                    <a:pt x="279" y="560"/>
                  </a:cubicBezTo>
                  <a:lnTo>
                    <a:pt x="8246" y="560"/>
                  </a:lnTo>
                  <a:cubicBezTo>
                    <a:pt x="8400" y="560"/>
                    <a:pt x="8525" y="435"/>
                    <a:pt x="8527" y="281"/>
                  </a:cubicBezTo>
                  <a:cubicBezTo>
                    <a:pt x="8527" y="126"/>
                    <a:pt x="8400" y="0"/>
                    <a:pt x="8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6"/>
            <p:cNvSpPr/>
            <p:nvPr/>
          </p:nvSpPr>
          <p:spPr>
            <a:xfrm>
              <a:off x="6032934" y="4279794"/>
              <a:ext cx="322854" cy="21241"/>
            </a:xfrm>
            <a:custGeom>
              <a:rect b="b" l="l" r="r" t="t"/>
              <a:pathLst>
                <a:path extrusionOk="0" h="561" w="8527">
                  <a:moveTo>
                    <a:pt x="279" y="1"/>
                  </a:moveTo>
                  <a:cubicBezTo>
                    <a:pt x="126" y="1"/>
                    <a:pt x="0" y="127"/>
                    <a:pt x="0" y="280"/>
                  </a:cubicBezTo>
                  <a:cubicBezTo>
                    <a:pt x="0" y="433"/>
                    <a:pt x="126" y="560"/>
                    <a:pt x="279" y="560"/>
                  </a:cubicBezTo>
                  <a:lnTo>
                    <a:pt x="8246" y="560"/>
                  </a:lnTo>
                  <a:cubicBezTo>
                    <a:pt x="8400" y="560"/>
                    <a:pt x="8525" y="435"/>
                    <a:pt x="8527" y="280"/>
                  </a:cubicBezTo>
                  <a:cubicBezTo>
                    <a:pt x="8527" y="127"/>
                    <a:pt x="8400" y="1"/>
                    <a:pt x="8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6"/>
            <p:cNvSpPr/>
            <p:nvPr/>
          </p:nvSpPr>
          <p:spPr>
            <a:xfrm>
              <a:off x="6032934" y="4235418"/>
              <a:ext cx="163793" cy="21241"/>
            </a:xfrm>
            <a:custGeom>
              <a:rect b="b" l="l" r="r" t="t"/>
              <a:pathLst>
                <a:path extrusionOk="0" h="561" w="4326">
                  <a:moveTo>
                    <a:pt x="279" y="1"/>
                  </a:moveTo>
                  <a:cubicBezTo>
                    <a:pt x="126" y="1"/>
                    <a:pt x="0" y="127"/>
                    <a:pt x="0" y="281"/>
                  </a:cubicBezTo>
                  <a:cubicBezTo>
                    <a:pt x="0" y="435"/>
                    <a:pt x="126" y="561"/>
                    <a:pt x="279" y="561"/>
                  </a:cubicBezTo>
                  <a:lnTo>
                    <a:pt x="4045" y="561"/>
                  </a:lnTo>
                  <a:cubicBezTo>
                    <a:pt x="4200" y="561"/>
                    <a:pt x="4326" y="435"/>
                    <a:pt x="4326" y="281"/>
                  </a:cubicBezTo>
                  <a:cubicBezTo>
                    <a:pt x="4326" y="127"/>
                    <a:pt x="4200" y="1"/>
                    <a:pt x="40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6"/>
            <p:cNvSpPr/>
            <p:nvPr/>
          </p:nvSpPr>
          <p:spPr>
            <a:xfrm>
              <a:off x="6207410" y="4235418"/>
              <a:ext cx="145127" cy="21241"/>
            </a:xfrm>
            <a:custGeom>
              <a:rect b="b" l="l" r="r" t="t"/>
              <a:pathLst>
                <a:path extrusionOk="0" h="561" w="3833">
                  <a:moveTo>
                    <a:pt x="280" y="1"/>
                  </a:moveTo>
                  <a:cubicBezTo>
                    <a:pt x="126" y="1"/>
                    <a:pt x="0" y="127"/>
                    <a:pt x="0" y="281"/>
                  </a:cubicBezTo>
                  <a:cubicBezTo>
                    <a:pt x="0" y="435"/>
                    <a:pt x="126" y="561"/>
                    <a:pt x="280" y="561"/>
                  </a:cubicBezTo>
                  <a:lnTo>
                    <a:pt x="3553" y="561"/>
                  </a:lnTo>
                  <a:cubicBezTo>
                    <a:pt x="3707" y="561"/>
                    <a:pt x="3833" y="435"/>
                    <a:pt x="3833" y="281"/>
                  </a:cubicBezTo>
                  <a:cubicBezTo>
                    <a:pt x="3833" y="127"/>
                    <a:pt x="3707" y="1"/>
                    <a:pt x="35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6"/>
            <p:cNvSpPr/>
            <p:nvPr/>
          </p:nvSpPr>
          <p:spPr>
            <a:xfrm>
              <a:off x="6032934" y="4324171"/>
              <a:ext cx="232059" cy="21241"/>
            </a:xfrm>
            <a:custGeom>
              <a:rect b="b" l="l" r="r" t="t"/>
              <a:pathLst>
                <a:path extrusionOk="0" h="561" w="6129">
                  <a:moveTo>
                    <a:pt x="279" y="0"/>
                  </a:moveTo>
                  <a:cubicBezTo>
                    <a:pt x="126" y="0"/>
                    <a:pt x="0" y="127"/>
                    <a:pt x="0" y="281"/>
                  </a:cubicBezTo>
                  <a:cubicBezTo>
                    <a:pt x="0" y="434"/>
                    <a:pt x="126" y="560"/>
                    <a:pt x="279" y="560"/>
                  </a:cubicBezTo>
                  <a:lnTo>
                    <a:pt x="5849" y="560"/>
                  </a:lnTo>
                  <a:cubicBezTo>
                    <a:pt x="6002" y="560"/>
                    <a:pt x="6127" y="434"/>
                    <a:pt x="6129" y="281"/>
                  </a:cubicBezTo>
                  <a:cubicBezTo>
                    <a:pt x="6129" y="126"/>
                    <a:pt x="6002" y="0"/>
                    <a:pt x="58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6"/>
            <p:cNvSpPr/>
            <p:nvPr/>
          </p:nvSpPr>
          <p:spPr>
            <a:xfrm>
              <a:off x="6277155" y="4324171"/>
              <a:ext cx="75384" cy="21241"/>
            </a:xfrm>
            <a:custGeom>
              <a:rect b="b" l="l" r="r" t="t"/>
              <a:pathLst>
                <a:path extrusionOk="0" h="561" w="1991">
                  <a:moveTo>
                    <a:pt x="280" y="0"/>
                  </a:moveTo>
                  <a:cubicBezTo>
                    <a:pt x="127" y="0"/>
                    <a:pt x="1" y="127"/>
                    <a:pt x="1" y="281"/>
                  </a:cubicBezTo>
                  <a:cubicBezTo>
                    <a:pt x="1" y="434"/>
                    <a:pt x="127" y="560"/>
                    <a:pt x="280" y="560"/>
                  </a:cubicBezTo>
                  <a:lnTo>
                    <a:pt x="1711" y="560"/>
                  </a:lnTo>
                  <a:cubicBezTo>
                    <a:pt x="1865" y="560"/>
                    <a:pt x="1991" y="434"/>
                    <a:pt x="1991" y="281"/>
                  </a:cubicBezTo>
                  <a:cubicBezTo>
                    <a:pt x="1991" y="126"/>
                    <a:pt x="1865" y="0"/>
                    <a:pt x="1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3" name="Shape 3693"/>
        <p:cNvGrpSpPr/>
        <p:nvPr/>
      </p:nvGrpSpPr>
      <p:grpSpPr>
        <a:xfrm>
          <a:off x="0" y="0"/>
          <a:ext cx="0" cy="0"/>
          <a:chOff x="0" y="0"/>
          <a:chExt cx="0" cy="0"/>
        </a:xfrm>
      </p:grpSpPr>
      <p:sp>
        <p:nvSpPr>
          <p:cNvPr id="3694" name="Google Shape;3694;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3695" name="Google Shape;3695;p67"/>
          <p:cNvSpPr txBox="1"/>
          <p:nvPr>
            <p:ph idx="4294967295" type="body"/>
          </p:nvPr>
        </p:nvSpPr>
        <p:spPr>
          <a:xfrm>
            <a:off x="720000" y="1239902"/>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sz="1800">
                <a:latin typeface="Martel Sans"/>
                <a:ea typeface="Martel Sans"/>
                <a:cs typeface="Martel Sans"/>
                <a:sym typeface="Martel Sans"/>
              </a:rPr>
              <a:t>Vectors</a:t>
            </a:r>
            <a:endParaRPr b="1" sz="1800">
              <a:latin typeface="Martel Sans"/>
              <a:ea typeface="Martel Sans"/>
              <a:cs typeface="Martel Sans"/>
              <a:sym typeface="Martel Sans"/>
            </a:endParaRPr>
          </a:p>
          <a:p>
            <a:pPr indent="-304800" lvl="0" marL="457200" rtl="0" algn="l">
              <a:spcBef>
                <a:spcPts val="1000"/>
              </a:spcBef>
              <a:spcAft>
                <a:spcPts val="0"/>
              </a:spcAft>
              <a:buSzPts val="1200"/>
              <a:buChar char="●"/>
            </a:pPr>
            <a:r>
              <a:rPr lang="en" u="sng">
                <a:hlinkClick r:id="rId3"/>
              </a:rPr>
              <a:t>Gradient marketing agency template</a:t>
            </a:r>
            <a:r>
              <a:rPr lang="en" u="sng"/>
              <a:t> I</a:t>
            </a:r>
            <a:endParaRPr u="sng"/>
          </a:p>
          <a:p>
            <a:pPr indent="-304800" lvl="0" marL="457200" rtl="0" algn="l">
              <a:spcBef>
                <a:spcPts val="0"/>
              </a:spcBef>
              <a:spcAft>
                <a:spcPts val="0"/>
              </a:spcAft>
              <a:buSzPts val="1200"/>
              <a:buChar char="●"/>
            </a:pPr>
            <a:r>
              <a:rPr lang="en" u="sng">
                <a:hlinkClick r:id="rId4"/>
              </a:rPr>
              <a:t>Gradient marketing agency template</a:t>
            </a:r>
            <a:r>
              <a:rPr lang="en" u="sng"/>
              <a:t> II</a:t>
            </a:r>
            <a:endParaRPr u="sng"/>
          </a:p>
          <a:p>
            <a:pPr indent="-304800" lvl="0" marL="457200" rtl="0" algn="l">
              <a:spcBef>
                <a:spcPts val="0"/>
              </a:spcBef>
              <a:spcAft>
                <a:spcPts val="0"/>
              </a:spcAft>
              <a:buSzPts val="1200"/>
              <a:buChar char="●"/>
            </a:pPr>
            <a:r>
              <a:rPr lang="en" u="sng">
                <a:hlinkClick r:id="rId5"/>
              </a:rPr>
              <a:t>Gradient marketing agency template III</a:t>
            </a:r>
            <a:endParaRPr u="sng"/>
          </a:p>
          <a:p>
            <a:pPr indent="-304800" lvl="0" marL="457200" rtl="0" algn="l">
              <a:spcBef>
                <a:spcPts val="0"/>
              </a:spcBef>
              <a:spcAft>
                <a:spcPts val="0"/>
              </a:spcAft>
              <a:buSzPts val="1200"/>
              <a:buChar char="●"/>
            </a:pPr>
            <a:r>
              <a:rPr lang="en" u="sng">
                <a:hlinkClick r:id="rId6"/>
              </a:rPr>
              <a:t>Gradient marketing agency template IV</a:t>
            </a:r>
            <a:endParaRPr u="sng"/>
          </a:p>
          <a:p>
            <a:pPr indent="0" lvl="0" marL="0" rtl="0" algn="l">
              <a:spcBef>
                <a:spcPts val="1000"/>
              </a:spcBef>
              <a:spcAft>
                <a:spcPts val="0"/>
              </a:spcAft>
              <a:buNone/>
            </a:pPr>
            <a:r>
              <a:rPr b="1" lang="en" sz="1800">
                <a:latin typeface="Martel Sans"/>
                <a:ea typeface="Martel Sans"/>
                <a:cs typeface="Martel Sans"/>
                <a:sym typeface="Martel Sans"/>
              </a:rPr>
              <a:t>Photos</a:t>
            </a:r>
            <a:endParaRPr b="1" sz="1800">
              <a:latin typeface="Martel Sans"/>
              <a:ea typeface="Martel Sans"/>
              <a:cs typeface="Martel Sans"/>
              <a:sym typeface="Martel Sans"/>
            </a:endParaRPr>
          </a:p>
          <a:p>
            <a:pPr indent="-304800" lvl="0" marL="457200" rtl="0" algn="l">
              <a:spcBef>
                <a:spcPts val="1000"/>
              </a:spcBef>
              <a:spcAft>
                <a:spcPts val="0"/>
              </a:spcAft>
              <a:buSzPts val="1200"/>
              <a:buChar char="●"/>
            </a:pPr>
            <a:r>
              <a:rPr lang="en" u="sng">
                <a:solidFill>
                  <a:schemeClr val="hlink"/>
                </a:solidFill>
                <a:hlinkClick r:id="rId7"/>
              </a:rPr>
              <a:t>Business people in office</a:t>
            </a:r>
            <a:endParaRPr/>
          </a:p>
          <a:p>
            <a:pPr indent="-304800" lvl="0" marL="457200" rtl="0" algn="l">
              <a:spcBef>
                <a:spcPts val="0"/>
              </a:spcBef>
              <a:spcAft>
                <a:spcPts val="0"/>
              </a:spcAft>
              <a:buSzPts val="1200"/>
              <a:buChar char="●"/>
            </a:pPr>
            <a:r>
              <a:rPr lang="en" u="sng">
                <a:solidFill>
                  <a:schemeClr val="hlink"/>
                </a:solidFill>
                <a:hlinkClick r:id="rId8"/>
              </a:rPr>
              <a:t>Office workers using finance graphs</a:t>
            </a:r>
            <a:endParaRPr/>
          </a:p>
          <a:p>
            <a:pPr indent="-304800" lvl="0" marL="457200" rtl="0" algn="l">
              <a:spcBef>
                <a:spcPts val="0"/>
              </a:spcBef>
              <a:spcAft>
                <a:spcPts val="0"/>
              </a:spcAft>
              <a:buSzPts val="1200"/>
              <a:buChar char="●"/>
            </a:pPr>
            <a:r>
              <a:rPr lang="en" u="sng">
                <a:solidFill>
                  <a:schemeClr val="hlink"/>
                </a:solidFill>
                <a:hlinkClick r:id="rId9"/>
              </a:rPr>
              <a:t>Young co worker spending time in office</a:t>
            </a:r>
            <a:endParaRPr/>
          </a:p>
          <a:p>
            <a:pPr indent="-304800" lvl="0" marL="457200" rtl="0" algn="l">
              <a:spcBef>
                <a:spcPts val="0"/>
              </a:spcBef>
              <a:spcAft>
                <a:spcPts val="0"/>
              </a:spcAft>
              <a:buSzPts val="1200"/>
              <a:buChar char="●"/>
            </a:pPr>
            <a:r>
              <a:rPr lang="en" u="sng">
                <a:solidFill>
                  <a:schemeClr val="hlink"/>
                </a:solidFill>
                <a:hlinkClick r:id="rId10"/>
              </a:rPr>
              <a:t>People chatting at business meeting</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99" name="Shape 3699"/>
        <p:cNvGrpSpPr/>
        <p:nvPr/>
      </p:nvGrpSpPr>
      <p:grpSpPr>
        <a:xfrm>
          <a:off x="0" y="0"/>
          <a:ext cx="0" cy="0"/>
          <a:chOff x="0" y="0"/>
          <a:chExt cx="0" cy="0"/>
        </a:xfrm>
      </p:grpSpPr>
      <p:sp>
        <p:nvSpPr>
          <p:cNvPr id="3700" name="Google Shape;3700;p6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701" name="Google Shape;3701;p68"/>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05" name="Shape 3705"/>
        <p:cNvGrpSpPr/>
        <p:nvPr/>
      </p:nvGrpSpPr>
      <p:grpSpPr>
        <a:xfrm>
          <a:off x="0" y="0"/>
          <a:ext cx="0" cy="0"/>
          <a:chOff x="0" y="0"/>
          <a:chExt cx="0" cy="0"/>
        </a:xfrm>
      </p:grpSpPr>
      <p:sp>
        <p:nvSpPr>
          <p:cNvPr id="3706" name="Google Shape;3706;p69"/>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3707" name="Google Shape;3707;p6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34"/>
          <p:cNvSpPr/>
          <p:nvPr/>
        </p:nvSpPr>
        <p:spPr>
          <a:xfrm>
            <a:off x="713225" y="1414899"/>
            <a:ext cx="5118000" cy="14775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4"/>
          <p:cNvSpPr txBox="1"/>
          <p:nvPr>
            <p:ph type="title"/>
          </p:nvPr>
        </p:nvSpPr>
        <p:spPr>
          <a:xfrm>
            <a:off x="713225" y="1449950"/>
            <a:ext cx="5118000" cy="129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956" name="Google Shape;956;p34"/>
          <p:cNvSpPr txBox="1"/>
          <p:nvPr>
            <p:ph idx="1" type="subTitle"/>
          </p:nvPr>
        </p:nvSpPr>
        <p:spPr>
          <a:xfrm>
            <a:off x="713225" y="3013925"/>
            <a:ext cx="5118000" cy="67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957" name="Google Shape;957;p34"/>
          <p:cNvGrpSpPr/>
          <p:nvPr/>
        </p:nvGrpSpPr>
        <p:grpSpPr>
          <a:xfrm>
            <a:off x="6017150" y="2010175"/>
            <a:ext cx="2746792" cy="2245768"/>
            <a:chOff x="6017150" y="2010175"/>
            <a:chExt cx="2746792" cy="2245768"/>
          </a:xfrm>
        </p:grpSpPr>
        <p:sp>
          <p:nvSpPr>
            <p:cNvPr id="958" name="Google Shape;958;p34"/>
            <p:cNvSpPr/>
            <p:nvPr/>
          </p:nvSpPr>
          <p:spPr>
            <a:xfrm>
              <a:off x="6446925" y="2326100"/>
              <a:ext cx="2310300" cy="1764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6442060" y="2182285"/>
              <a:ext cx="1767" cy="1706"/>
            </a:xfrm>
            <a:custGeom>
              <a:rect b="b" l="l" r="r" t="t"/>
              <a:pathLst>
                <a:path extrusionOk="0" h="28" w="29">
                  <a:moveTo>
                    <a:pt x="0" y="0"/>
                  </a:moveTo>
                  <a:lnTo>
                    <a:pt x="0" y="27"/>
                  </a:lnTo>
                  <a:lnTo>
                    <a:pt x="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6430541" y="2174788"/>
              <a:ext cx="2333401" cy="1915197"/>
            </a:xfrm>
            <a:custGeom>
              <a:rect b="b" l="l" r="r" t="t"/>
              <a:pathLst>
                <a:path extrusionOk="0" h="31425" w="38287">
                  <a:moveTo>
                    <a:pt x="405" y="244"/>
                  </a:moveTo>
                  <a:lnTo>
                    <a:pt x="37909" y="256"/>
                  </a:lnTo>
                  <a:lnTo>
                    <a:pt x="37882" y="31182"/>
                  </a:lnTo>
                  <a:lnTo>
                    <a:pt x="378" y="31170"/>
                  </a:lnTo>
                  <a:lnTo>
                    <a:pt x="405" y="244"/>
                  </a:lnTo>
                  <a:close/>
                  <a:moveTo>
                    <a:pt x="216" y="1"/>
                  </a:moveTo>
                  <a:cubicBezTo>
                    <a:pt x="112" y="1"/>
                    <a:pt x="28" y="56"/>
                    <a:pt x="28" y="123"/>
                  </a:cubicBezTo>
                  <a:lnTo>
                    <a:pt x="0" y="31292"/>
                  </a:lnTo>
                  <a:cubicBezTo>
                    <a:pt x="0" y="31324"/>
                    <a:pt x="20" y="31355"/>
                    <a:pt x="55" y="31377"/>
                  </a:cubicBezTo>
                  <a:cubicBezTo>
                    <a:pt x="92" y="31400"/>
                    <a:pt x="138" y="31413"/>
                    <a:pt x="189" y="31413"/>
                  </a:cubicBezTo>
                  <a:lnTo>
                    <a:pt x="38069" y="31424"/>
                  </a:lnTo>
                  <a:cubicBezTo>
                    <a:pt x="38173" y="31424"/>
                    <a:pt x="38257" y="31370"/>
                    <a:pt x="38258" y="31303"/>
                  </a:cubicBezTo>
                  <a:lnTo>
                    <a:pt x="38286" y="134"/>
                  </a:lnTo>
                  <a:cubicBezTo>
                    <a:pt x="38286" y="101"/>
                    <a:pt x="38266" y="71"/>
                    <a:pt x="38230" y="47"/>
                  </a:cubicBezTo>
                  <a:cubicBezTo>
                    <a:pt x="38194" y="26"/>
                    <a:pt x="38147" y="13"/>
                    <a:pt x="38096" y="13"/>
                  </a:cubicBezTo>
                  <a:lnTo>
                    <a:pt x="2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6442060" y="2182224"/>
              <a:ext cx="2310303" cy="145537"/>
            </a:xfrm>
            <a:custGeom>
              <a:rect b="b" l="l" r="r" t="t"/>
              <a:pathLst>
                <a:path extrusionOk="0" h="2388" w="37908">
                  <a:moveTo>
                    <a:pt x="5" y="0"/>
                  </a:moveTo>
                  <a:lnTo>
                    <a:pt x="0" y="2374"/>
                  </a:lnTo>
                  <a:lnTo>
                    <a:pt x="37902" y="2387"/>
                  </a:lnTo>
                  <a:lnTo>
                    <a:pt x="37907" y="12"/>
                  </a:lnTo>
                  <a:lnTo>
                    <a:pt x="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6430480" y="2174727"/>
              <a:ext cx="2333340" cy="160346"/>
            </a:xfrm>
            <a:custGeom>
              <a:rect b="b" l="l" r="r" t="t"/>
              <a:pathLst>
                <a:path extrusionOk="0" h="2631" w="38286">
                  <a:moveTo>
                    <a:pt x="383" y="245"/>
                  </a:moveTo>
                  <a:lnTo>
                    <a:pt x="37908" y="257"/>
                  </a:lnTo>
                  <a:lnTo>
                    <a:pt x="37904" y="2388"/>
                  </a:lnTo>
                  <a:lnTo>
                    <a:pt x="379" y="2376"/>
                  </a:lnTo>
                  <a:lnTo>
                    <a:pt x="383" y="245"/>
                  </a:lnTo>
                  <a:close/>
                  <a:moveTo>
                    <a:pt x="193" y="1"/>
                  </a:moveTo>
                  <a:cubicBezTo>
                    <a:pt x="90" y="1"/>
                    <a:pt x="5" y="56"/>
                    <a:pt x="5" y="123"/>
                  </a:cubicBezTo>
                  <a:lnTo>
                    <a:pt x="0" y="2497"/>
                  </a:lnTo>
                  <a:cubicBezTo>
                    <a:pt x="0" y="2530"/>
                    <a:pt x="21" y="2559"/>
                    <a:pt x="56" y="2583"/>
                  </a:cubicBezTo>
                  <a:cubicBezTo>
                    <a:pt x="93" y="2606"/>
                    <a:pt x="139" y="2619"/>
                    <a:pt x="190" y="2619"/>
                  </a:cubicBezTo>
                  <a:lnTo>
                    <a:pt x="38092" y="2631"/>
                  </a:lnTo>
                  <a:cubicBezTo>
                    <a:pt x="38196" y="2631"/>
                    <a:pt x="38280" y="2577"/>
                    <a:pt x="38280" y="2509"/>
                  </a:cubicBezTo>
                  <a:lnTo>
                    <a:pt x="38285" y="135"/>
                  </a:lnTo>
                  <a:cubicBezTo>
                    <a:pt x="38285" y="102"/>
                    <a:pt x="38265" y="72"/>
                    <a:pt x="38230" y="50"/>
                  </a:cubicBezTo>
                  <a:cubicBezTo>
                    <a:pt x="38194" y="26"/>
                    <a:pt x="38147" y="13"/>
                    <a:pt x="38096" y="13"/>
                  </a:cubicBez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8647545" y="2227140"/>
              <a:ext cx="52413" cy="50889"/>
            </a:xfrm>
            <a:custGeom>
              <a:rect b="b" l="l" r="r" t="t"/>
              <a:pathLst>
                <a:path extrusionOk="0" h="835" w="860">
                  <a:moveTo>
                    <a:pt x="135" y="1"/>
                  </a:moveTo>
                  <a:cubicBezTo>
                    <a:pt x="104" y="1"/>
                    <a:pt x="72" y="13"/>
                    <a:pt x="49" y="36"/>
                  </a:cubicBezTo>
                  <a:cubicBezTo>
                    <a:pt x="1" y="83"/>
                    <a:pt x="1" y="160"/>
                    <a:pt x="49" y="208"/>
                  </a:cubicBezTo>
                  <a:lnTo>
                    <a:pt x="640" y="799"/>
                  </a:lnTo>
                  <a:cubicBezTo>
                    <a:pt x="664" y="822"/>
                    <a:pt x="695" y="834"/>
                    <a:pt x="726" y="834"/>
                  </a:cubicBezTo>
                  <a:cubicBezTo>
                    <a:pt x="755" y="834"/>
                    <a:pt x="786" y="822"/>
                    <a:pt x="811" y="799"/>
                  </a:cubicBezTo>
                  <a:cubicBezTo>
                    <a:pt x="859" y="752"/>
                    <a:pt x="859" y="676"/>
                    <a:pt x="811" y="628"/>
                  </a:cubicBezTo>
                  <a:lnTo>
                    <a:pt x="220" y="36"/>
                  </a:lnTo>
                  <a:cubicBezTo>
                    <a:pt x="197" y="13"/>
                    <a:pt x="166" y="1"/>
                    <a:pt x="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8647545" y="2227140"/>
              <a:ext cx="52413" cy="50889"/>
            </a:xfrm>
            <a:custGeom>
              <a:rect b="b" l="l" r="r" t="t"/>
              <a:pathLst>
                <a:path extrusionOk="0" h="835" w="860">
                  <a:moveTo>
                    <a:pt x="726" y="1"/>
                  </a:moveTo>
                  <a:cubicBezTo>
                    <a:pt x="695" y="1"/>
                    <a:pt x="664" y="13"/>
                    <a:pt x="640" y="36"/>
                  </a:cubicBezTo>
                  <a:lnTo>
                    <a:pt x="49" y="628"/>
                  </a:lnTo>
                  <a:cubicBezTo>
                    <a:pt x="1" y="675"/>
                    <a:pt x="1" y="751"/>
                    <a:pt x="49" y="799"/>
                  </a:cubicBezTo>
                  <a:cubicBezTo>
                    <a:pt x="72" y="822"/>
                    <a:pt x="104" y="834"/>
                    <a:pt x="135" y="834"/>
                  </a:cubicBezTo>
                  <a:cubicBezTo>
                    <a:pt x="166" y="834"/>
                    <a:pt x="197" y="822"/>
                    <a:pt x="220" y="799"/>
                  </a:cubicBezTo>
                  <a:lnTo>
                    <a:pt x="811" y="208"/>
                  </a:lnTo>
                  <a:cubicBezTo>
                    <a:pt x="859" y="161"/>
                    <a:pt x="859" y="84"/>
                    <a:pt x="811" y="36"/>
                  </a:cubicBezTo>
                  <a:cubicBezTo>
                    <a:pt x="788" y="13"/>
                    <a:pt x="757" y="1"/>
                    <a:pt x="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8589403" y="2227140"/>
              <a:ext cx="51986" cy="51925"/>
            </a:xfrm>
            <a:custGeom>
              <a:rect b="b" l="l" r="r" t="t"/>
              <a:pathLst>
                <a:path extrusionOk="0" h="852" w="853">
                  <a:moveTo>
                    <a:pt x="608" y="242"/>
                  </a:moveTo>
                  <a:lnTo>
                    <a:pt x="608" y="607"/>
                  </a:lnTo>
                  <a:lnTo>
                    <a:pt x="244" y="607"/>
                  </a:lnTo>
                  <a:lnTo>
                    <a:pt x="244" y="242"/>
                  </a:lnTo>
                  <a:close/>
                  <a:moveTo>
                    <a:pt x="122" y="0"/>
                  </a:moveTo>
                  <a:cubicBezTo>
                    <a:pt x="54" y="0"/>
                    <a:pt x="0" y="54"/>
                    <a:pt x="0" y="121"/>
                  </a:cubicBezTo>
                  <a:lnTo>
                    <a:pt x="0" y="729"/>
                  </a:lnTo>
                  <a:cubicBezTo>
                    <a:pt x="0" y="796"/>
                    <a:pt x="54" y="851"/>
                    <a:pt x="122" y="851"/>
                  </a:cubicBezTo>
                  <a:lnTo>
                    <a:pt x="731" y="851"/>
                  </a:lnTo>
                  <a:cubicBezTo>
                    <a:pt x="796" y="851"/>
                    <a:pt x="851" y="796"/>
                    <a:pt x="852" y="729"/>
                  </a:cubicBezTo>
                  <a:lnTo>
                    <a:pt x="852" y="121"/>
                  </a:lnTo>
                  <a:cubicBezTo>
                    <a:pt x="852" y="54"/>
                    <a:pt x="798" y="0"/>
                    <a:pt x="7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8527787" y="2263098"/>
              <a:ext cx="57045" cy="14932"/>
            </a:xfrm>
            <a:custGeom>
              <a:rect b="b" l="l" r="r" t="t"/>
              <a:pathLst>
                <a:path extrusionOk="0" h="245" w="936">
                  <a:moveTo>
                    <a:pt x="123" y="1"/>
                  </a:moveTo>
                  <a:cubicBezTo>
                    <a:pt x="55" y="1"/>
                    <a:pt x="0" y="55"/>
                    <a:pt x="0" y="122"/>
                  </a:cubicBezTo>
                  <a:cubicBezTo>
                    <a:pt x="0" y="189"/>
                    <a:pt x="55" y="244"/>
                    <a:pt x="123" y="244"/>
                  </a:cubicBezTo>
                  <a:lnTo>
                    <a:pt x="814" y="244"/>
                  </a:lnTo>
                  <a:cubicBezTo>
                    <a:pt x="880" y="244"/>
                    <a:pt x="934" y="189"/>
                    <a:pt x="935" y="122"/>
                  </a:cubicBezTo>
                  <a:cubicBezTo>
                    <a:pt x="935" y="55"/>
                    <a:pt x="881" y="1"/>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7534503" y="2254992"/>
              <a:ext cx="684595" cy="622553"/>
            </a:xfrm>
            <a:custGeom>
              <a:rect b="b" l="l" r="r" t="t"/>
              <a:pathLst>
                <a:path extrusionOk="0" h="10215" w="11233">
                  <a:moveTo>
                    <a:pt x="6011" y="0"/>
                  </a:moveTo>
                  <a:cubicBezTo>
                    <a:pt x="5914" y="0"/>
                    <a:pt x="5816" y="7"/>
                    <a:pt x="5718" y="20"/>
                  </a:cubicBezTo>
                  <a:cubicBezTo>
                    <a:pt x="5286" y="82"/>
                    <a:pt x="4903" y="268"/>
                    <a:pt x="4602" y="538"/>
                  </a:cubicBezTo>
                  <a:cubicBezTo>
                    <a:pt x="4248" y="274"/>
                    <a:pt x="3810" y="121"/>
                    <a:pt x="3346" y="121"/>
                  </a:cubicBezTo>
                  <a:cubicBezTo>
                    <a:pt x="3250" y="121"/>
                    <a:pt x="3153" y="127"/>
                    <a:pt x="3055" y="141"/>
                  </a:cubicBezTo>
                  <a:cubicBezTo>
                    <a:pt x="1902" y="302"/>
                    <a:pt x="1099" y="1365"/>
                    <a:pt x="1259" y="2517"/>
                  </a:cubicBezTo>
                  <a:cubicBezTo>
                    <a:pt x="1275" y="2633"/>
                    <a:pt x="1302" y="2742"/>
                    <a:pt x="1334" y="2849"/>
                  </a:cubicBezTo>
                  <a:cubicBezTo>
                    <a:pt x="514" y="3228"/>
                    <a:pt x="1" y="4110"/>
                    <a:pt x="135" y="5050"/>
                  </a:cubicBezTo>
                  <a:cubicBezTo>
                    <a:pt x="263" y="5975"/>
                    <a:pt x="976" y="6676"/>
                    <a:pt x="1850" y="6831"/>
                  </a:cubicBezTo>
                  <a:cubicBezTo>
                    <a:pt x="2209" y="8762"/>
                    <a:pt x="3898" y="10215"/>
                    <a:pt x="5914" y="10215"/>
                  </a:cubicBezTo>
                  <a:cubicBezTo>
                    <a:pt x="5946" y="10215"/>
                    <a:pt x="5978" y="10214"/>
                    <a:pt x="6010" y="10214"/>
                  </a:cubicBezTo>
                  <a:cubicBezTo>
                    <a:pt x="7898" y="10171"/>
                    <a:pt x="9460" y="8870"/>
                    <a:pt x="9920" y="7129"/>
                  </a:cubicBezTo>
                  <a:cubicBezTo>
                    <a:pt x="10860" y="6587"/>
                    <a:pt x="11233" y="5403"/>
                    <a:pt x="10749" y="4414"/>
                  </a:cubicBezTo>
                  <a:cubicBezTo>
                    <a:pt x="10596" y="4103"/>
                    <a:pt x="10376" y="3847"/>
                    <a:pt x="10114" y="3655"/>
                  </a:cubicBezTo>
                  <a:cubicBezTo>
                    <a:pt x="10232" y="3182"/>
                    <a:pt x="10192" y="2667"/>
                    <a:pt x="9962" y="2195"/>
                  </a:cubicBezTo>
                  <a:cubicBezTo>
                    <a:pt x="9590" y="1435"/>
                    <a:pt x="8828" y="996"/>
                    <a:pt x="8036" y="996"/>
                  </a:cubicBezTo>
                  <a:cubicBezTo>
                    <a:pt x="7959" y="996"/>
                    <a:pt x="7882" y="1000"/>
                    <a:pt x="7805" y="1008"/>
                  </a:cubicBezTo>
                  <a:cubicBezTo>
                    <a:pt x="7430" y="396"/>
                    <a:pt x="6755" y="0"/>
                    <a:pt x="60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7624153" y="2425396"/>
              <a:ext cx="583244" cy="776256"/>
            </a:xfrm>
            <a:custGeom>
              <a:rect b="b" l="l" r="r" t="t"/>
              <a:pathLst>
                <a:path extrusionOk="0" h="12737" w="9570">
                  <a:moveTo>
                    <a:pt x="4454" y="1"/>
                  </a:moveTo>
                  <a:cubicBezTo>
                    <a:pt x="4188" y="636"/>
                    <a:pt x="3703" y="1184"/>
                    <a:pt x="3037" y="1511"/>
                  </a:cubicBezTo>
                  <a:cubicBezTo>
                    <a:pt x="2622" y="1714"/>
                    <a:pt x="2183" y="1810"/>
                    <a:pt x="1750" y="1810"/>
                  </a:cubicBezTo>
                  <a:cubicBezTo>
                    <a:pt x="1351" y="1810"/>
                    <a:pt x="957" y="1728"/>
                    <a:pt x="593" y="1574"/>
                  </a:cubicBezTo>
                  <a:cubicBezTo>
                    <a:pt x="898" y="982"/>
                    <a:pt x="1026" y="699"/>
                    <a:pt x="1007" y="699"/>
                  </a:cubicBezTo>
                  <a:lnTo>
                    <a:pt x="1007" y="699"/>
                  </a:lnTo>
                  <a:cubicBezTo>
                    <a:pt x="987" y="699"/>
                    <a:pt x="815" y="990"/>
                    <a:pt x="519" y="1544"/>
                  </a:cubicBezTo>
                  <a:cubicBezTo>
                    <a:pt x="172" y="2196"/>
                    <a:pt x="0" y="2959"/>
                    <a:pt x="71" y="3758"/>
                  </a:cubicBezTo>
                  <a:lnTo>
                    <a:pt x="236" y="5708"/>
                  </a:lnTo>
                  <a:cubicBezTo>
                    <a:pt x="376" y="7366"/>
                    <a:pt x="1501" y="8694"/>
                    <a:pt x="2963" y="9135"/>
                  </a:cubicBezTo>
                  <a:cubicBezTo>
                    <a:pt x="2966" y="9137"/>
                    <a:pt x="2971" y="9137"/>
                    <a:pt x="2975" y="9138"/>
                  </a:cubicBezTo>
                  <a:lnTo>
                    <a:pt x="2991" y="12736"/>
                  </a:lnTo>
                  <a:lnTo>
                    <a:pt x="7801" y="12713"/>
                  </a:lnTo>
                  <a:lnTo>
                    <a:pt x="7771" y="6367"/>
                  </a:lnTo>
                  <a:lnTo>
                    <a:pt x="7784" y="6367"/>
                  </a:lnTo>
                  <a:cubicBezTo>
                    <a:pt x="7785" y="6367"/>
                    <a:pt x="7786" y="6367"/>
                    <a:pt x="7788" y="6367"/>
                  </a:cubicBezTo>
                  <a:cubicBezTo>
                    <a:pt x="8769" y="6367"/>
                    <a:pt x="9567" y="5572"/>
                    <a:pt x="9569" y="4589"/>
                  </a:cubicBezTo>
                  <a:cubicBezTo>
                    <a:pt x="9570" y="3919"/>
                    <a:pt x="9198" y="3342"/>
                    <a:pt x="8656" y="3036"/>
                  </a:cubicBezTo>
                  <a:lnTo>
                    <a:pt x="8654" y="3042"/>
                  </a:lnTo>
                  <a:cubicBezTo>
                    <a:pt x="8548" y="2978"/>
                    <a:pt x="8436" y="2927"/>
                    <a:pt x="8320" y="2888"/>
                  </a:cubicBezTo>
                  <a:cubicBezTo>
                    <a:pt x="8289" y="2877"/>
                    <a:pt x="8258" y="2869"/>
                    <a:pt x="8226" y="2861"/>
                  </a:cubicBezTo>
                  <a:cubicBezTo>
                    <a:pt x="8192" y="2853"/>
                    <a:pt x="8160" y="2845"/>
                    <a:pt x="8126" y="2839"/>
                  </a:cubicBezTo>
                  <a:cubicBezTo>
                    <a:pt x="8103" y="2835"/>
                    <a:pt x="8081" y="2831"/>
                    <a:pt x="8059" y="2827"/>
                  </a:cubicBezTo>
                  <a:cubicBezTo>
                    <a:pt x="7999" y="2819"/>
                    <a:pt x="7937" y="2813"/>
                    <a:pt x="7877" y="2813"/>
                  </a:cubicBezTo>
                  <a:cubicBezTo>
                    <a:pt x="7876" y="2813"/>
                    <a:pt x="7875" y="2813"/>
                    <a:pt x="7874" y="2813"/>
                  </a:cubicBezTo>
                  <a:cubicBezTo>
                    <a:pt x="7439" y="2813"/>
                    <a:pt x="7041" y="3012"/>
                    <a:pt x="6726" y="3342"/>
                  </a:cubicBezTo>
                  <a:cubicBezTo>
                    <a:pt x="6685" y="3214"/>
                    <a:pt x="6655" y="3077"/>
                    <a:pt x="6643" y="2928"/>
                  </a:cubicBezTo>
                  <a:lnTo>
                    <a:pt x="6607" y="2481"/>
                  </a:lnTo>
                  <a:cubicBezTo>
                    <a:pt x="6594" y="2481"/>
                    <a:pt x="6581" y="2481"/>
                    <a:pt x="6568" y="2481"/>
                  </a:cubicBezTo>
                  <a:cubicBezTo>
                    <a:pt x="5777" y="2481"/>
                    <a:pt x="5014" y="2043"/>
                    <a:pt x="4642" y="1283"/>
                  </a:cubicBezTo>
                  <a:cubicBezTo>
                    <a:pt x="4440" y="869"/>
                    <a:pt x="4385" y="423"/>
                    <a:pt x="4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7614767" y="2416071"/>
              <a:ext cx="601649" cy="794906"/>
            </a:xfrm>
            <a:custGeom>
              <a:rect b="b" l="l" r="r" t="t"/>
              <a:pathLst>
                <a:path extrusionOk="0" h="13043" w="9872">
                  <a:moveTo>
                    <a:pt x="4442" y="776"/>
                  </a:moveTo>
                  <a:cubicBezTo>
                    <a:pt x="4473" y="1026"/>
                    <a:pt x="4545" y="1272"/>
                    <a:pt x="4657" y="1504"/>
                  </a:cubicBezTo>
                  <a:cubicBezTo>
                    <a:pt x="5026" y="2256"/>
                    <a:pt x="5785" y="2748"/>
                    <a:pt x="6618" y="2785"/>
                  </a:cubicBezTo>
                  <a:lnTo>
                    <a:pt x="6643" y="3094"/>
                  </a:lnTo>
                  <a:cubicBezTo>
                    <a:pt x="6654" y="3244"/>
                    <a:pt x="6684" y="3397"/>
                    <a:pt x="6732" y="3543"/>
                  </a:cubicBezTo>
                  <a:cubicBezTo>
                    <a:pt x="6749" y="3595"/>
                    <a:pt x="6790" y="3633"/>
                    <a:pt x="6844" y="3646"/>
                  </a:cubicBezTo>
                  <a:cubicBezTo>
                    <a:pt x="6855" y="3648"/>
                    <a:pt x="6866" y="3649"/>
                    <a:pt x="6877" y="3649"/>
                  </a:cubicBezTo>
                  <a:cubicBezTo>
                    <a:pt x="6919" y="3649"/>
                    <a:pt x="6960" y="3632"/>
                    <a:pt x="6989" y="3601"/>
                  </a:cubicBezTo>
                  <a:cubicBezTo>
                    <a:pt x="7289" y="3286"/>
                    <a:pt x="7646" y="3120"/>
                    <a:pt x="8025" y="3120"/>
                  </a:cubicBezTo>
                  <a:cubicBezTo>
                    <a:pt x="8075" y="3122"/>
                    <a:pt x="8136" y="3124"/>
                    <a:pt x="8190" y="3132"/>
                  </a:cubicBezTo>
                  <a:lnTo>
                    <a:pt x="8247" y="3142"/>
                  </a:lnTo>
                  <a:cubicBezTo>
                    <a:pt x="8281" y="3149"/>
                    <a:pt x="8310" y="3155"/>
                    <a:pt x="8339" y="3163"/>
                  </a:cubicBezTo>
                  <a:cubicBezTo>
                    <a:pt x="8370" y="3170"/>
                    <a:pt x="8398" y="3179"/>
                    <a:pt x="8427" y="3187"/>
                  </a:cubicBezTo>
                  <a:cubicBezTo>
                    <a:pt x="8533" y="3223"/>
                    <a:pt x="8634" y="3270"/>
                    <a:pt x="8724" y="3326"/>
                  </a:cubicBezTo>
                  <a:cubicBezTo>
                    <a:pt x="8738" y="3334"/>
                    <a:pt x="8751" y="3341"/>
                    <a:pt x="8768" y="3345"/>
                  </a:cubicBezTo>
                  <a:cubicBezTo>
                    <a:pt x="9263" y="3638"/>
                    <a:pt x="9568" y="4171"/>
                    <a:pt x="9567" y="4742"/>
                  </a:cubicBezTo>
                  <a:cubicBezTo>
                    <a:pt x="9565" y="5176"/>
                    <a:pt x="9395" y="5584"/>
                    <a:pt x="9087" y="5893"/>
                  </a:cubicBezTo>
                  <a:cubicBezTo>
                    <a:pt x="8779" y="6199"/>
                    <a:pt x="8371" y="6367"/>
                    <a:pt x="7938" y="6367"/>
                  </a:cubicBezTo>
                  <a:lnTo>
                    <a:pt x="7934" y="6367"/>
                  </a:lnTo>
                  <a:cubicBezTo>
                    <a:pt x="7892" y="6367"/>
                    <a:pt x="7848" y="6383"/>
                    <a:pt x="7820" y="6412"/>
                  </a:cubicBezTo>
                  <a:cubicBezTo>
                    <a:pt x="7789" y="6443"/>
                    <a:pt x="7769" y="6481"/>
                    <a:pt x="7769" y="6521"/>
                  </a:cubicBezTo>
                  <a:lnTo>
                    <a:pt x="7797" y="12713"/>
                  </a:lnTo>
                  <a:lnTo>
                    <a:pt x="3293" y="12735"/>
                  </a:lnTo>
                  <a:lnTo>
                    <a:pt x="3276" y="9289"/>
                  </a:lnTo>
                  <a:cubicBezTo>
                    <a:pt x="3276" y="9224"/>
                    <a:pt x="3233" y="9164"/>
                    <a:pt x="3168" y="9144"/>
                  </a:cubicBezTo>
                  <a:cubicBezTo>
                    <a:pt x="1719" y="8706"/>
                    <a:pt x="667" y="7383"/>
                    <a:pt x="537" y="5847"/>
                  </a:cubicBezTo>
                  <a:lnTo>
                    <a:pt x="373" y="3897"/>
                  </a:lnTo>
                  <a:cubicBezTo>
                    <a:pt x="314" y="3200"/>
                    <a:pt x="443" y="2510"/>
                    <a:pt x="744" y="1892"/>
                  </a:cubicBezTo>
                  <a:cubicBezTo>
                    <a:pt x="1116" y="2040"/>
                    <a:pt x="1509" y="2114"/>
                    <a:pt x="1900" y="2114"/>
                  </a:cubicBezTo>
                  <a:cubicBezTo>
                    <a:pt x="2366" y="2114"/>
                    <a:pt x="2830" y="2010"/>
                    <a:pt x="3256" y="1801"/>
                  </a:cubicBezTo>
                  <a:cubicBezTo>
                    <a:pt x="3736" y="1567"/>
                    <a:pt x="4142" y="1212"/>
                    <a:pt x="4442" y="776"/>
                  </a:cubicBezTo>
                  <a:close/>
                  <a:moveTo>
                    <a:pt x="4603" y="1"/>
                  </a:moveTo>
                  <a:cubicBezTo>
                    <a:pt x="4543" y="1"/>
                    <a:pt x="4488" y="38"/>
                    <a:pt x="4463" y="95"/>
                  </a:cubicBezTo>
                  <a:cubicBezTo>
                    <a:pt x="4203" y="723"/>
                    <a:pt x="3725" y="1232"/>
                    <a:pt x="3123" y="1528"/>
                  </a:cubicBezTo>
                  <a:cubicBezTo>
                    <a:pt x="2738" y="1715"/>
                    <a:pt x="2320" y="1809"/>
                    <a:pt x="1901" y="1809"/>
                  </a:cubicBezTo>
                  <a:cubicBezTo>
                    <a:pt x="1583" y="1809"/>
                    <a:pt x="1265" y="1755"/>
                    <a:pt x="960" y="1647"/>
                  </a:cubicBezTo>
                  <a:cubicBezTo>
                    <a:pt x="1377" y="835"/>
                    <a:pt x="1380" y="796"/>
                    <a:pt x="1232" y="718"/>
                  </a:cubicBezTo>
                  <a:cubicBezTo>
                    <a:pt x="1198" y="700"/>
                    <a:pt x="1172" y="686"/>
                    <a:pt x="1144" y="686"/>
                  </a:cubicBezTo>
                  <a:cubicBezTo>
                    <a:pt x="1050" y="686"/>
                    <a:pt x="948" y="855"/>
                    <a:pt x="536" y="1626"/>
                  </a:cubicBezTo>
                  <a:cubicBezTo>
                    <a:pt x="163" y="2328"/>
                    <a:pt x="1" y="3123"/>
                    <a:pt x="68" y="3925"/>
                  </a:cubicBezTo>
                  <a:lnTo>
                    <a:pt x="233" y="5874"/>
                  </a:lnTo>
                  <a:cubicBezTo>
                    <a:pt x="369" y="7500"/>
                    <a:pt x="1465" y="8906"/>
                    <a:pt x="2972" y="9404"/>
                  </a:cubicBezTo>
                  <a:lnTo>
                    <a:pt x="2989" y="12889"/>
                  </a:lnTo>
                  <a:cubicBezTo>
                    <a:pt x="2989" y="12931"/>
                    <a:pt x="3005" y="12970"/>
                    <a:pt x="3034" y="12998"/>
                  </a:cubicBezTo>
                  <a:cubicBezTo>
                    <a:pt x="3062" y="13027"/>
                    <a:pt x="3102" y="13043"/>
                    <a:pt x="3140" y="13043"/>
                  </a:cubicBezTo>
                  <a:lnTo>
                    <a:pt x="3141" y="13043"/>
                  </a:lnTo>
                  <a:lnTo>
                    <a:pt x="7951" y="13019"/>
                  </a:lnTo>
                  <a:cubicBezTo>
                    <a:pt x="8037" y="13018"/>
                    <a:pt x="8105" y="12950"/>
                    <a:pt x="8105" y="12865"/>
                  </a:cubicBezTo>
                  <a:lnTo>
                    <a:pt x="8075" y="6668"/>
                  </a:lnTo>
                  <a:cubicBezTo>
                    <a:pt x="8542" y="6634"/>
                    <a:pt x="8970" y="6438"/>
                    <a:pt x="9300" y="6109"/>
                  </a:cubicBezTo>
                  <a:cubicBezTo>
                    <a:pt x="9667" y="5744"/>
                    <a:pt x="9869" y="5259"/>
                    <a:pt x="9870" y="4742"/>
                  </a:cubicBezTo>
                  <a:cubicBezTo>
                    <a:pt x="9871" y="4045"/>
                    <a:pt x="9491" y="3399"/>
                    <a:pt x="8879" y="3055"/>
                  </a:cubicBezTo>
                  <a:cubicBezTo>
                    <a:pt x="8869" y="3049"/>
                    <a:pt x="8856" y="3045"/>
                    <a:pt x="8844" y="3041"/>
                  </a:cubicBezTo>
                  <a:cubicBezTo>
                    <a:pt x="8744" y="2984"/>
                    <a:pt x="8634" y="2935"/>
                    <a:pt x="8519" y="2895"/>
                  </a:cubicBezTo>
                  <a:cubicBezTo>
                    <a:pt x="8483" y="2884"/>
                    <a:pt x="8448" y="2875"/>
                    <a:pt x="8413" y="2866"/>
                  </a:cubicBezTo>
                  <a:cubicBezTo>
                    <a:pt x="8376" y="2857"/>
                    <a:pt x="8339" y="2848"/>
                    <a:pt x="8302" y="2841"/>
                  </a:cubicBezTo>
                  <a:lnTo>
                    <a:pt x="8232" y="2830"/>
                  </a:lnTo>
                  <a:cubicBezTo>
                    <a:pt x="8172" y="2822"/>
                    <a:pt x="8117" y="2813"/>
                    <a:pt x="8057" y="2813"/>
                  </a:cubicBezTo>
                  <a:cubicBezTo>
                    <a:pt x="8046" y="2813"/>
                    <a:pt x="8034" y="2814"/>
                    <a:pt x="8023" y="2814"/>
                  </a:cubicBezTo>
                  <a:cubicBezTo>
                    <a:pt x="7647" y="2814"/>
                    <a:pt x="7279" y="2951"/>
                    <a:pt x="6963" y="3207"/>
                  </a:cubicBezTo>
                  <a:cubicBezTo>
                    <a:pt x="6955" y="3162"/>
                    <a:pt x="6950" y="3115"/>
                    <a:pt x="6947" y="3070"/>
                  </a:cubicBezTo>
                  <a:lnTo>
                    <a:pt x="6910" y="2622"/>
                  </a:lnTo>
                  <a:cubicBezTo>
                    <a:pt x="6903" y="2542"/>
                    <a:pt x="6843" y="2480"/>
                    <a:pt x="6761" y="2480"/>
                  </a:cubicBezTo>
                  <a:cubicBezTo>
                    <a:pt x="6759" y="2480"/>
                    <a:pt x="6757" y="2480"/>
                    <a:pt x="6755" y="2480"/>
                  </a:cubicBezTo>
                  <a:cubicBezTo>
                    <a:pt x="6738" y="2481"/>
                    <a:pt x="6721" y="2481"/>
                    <a:pt x="6704" y="2481"/>
                  </a:cubicBezTo>
                  <a:cubicBezTo>
                    <a:pt x="5941" y="2481"/>
                    <a:pt x="5260" y="2043"/>
                    <a:pt x="4930" y="1369"/>
                  </a:cubicBezTo>
                  <a:cubicBezTo>
                    <a:pt x="4750" y="999"/>
                    <a:pt x="4690" y="586"/>
                    <a:pt x="4755" y="178"/>
                  </a:cubicBezTo>
                  <a:cubicBezTo>
                    <a:pt x="4768" y="102"/>
                    <a:pt x="4722" y="28"/>
                    <a:pt x="4646" y="7"/>
                  </a:cubicBezTo>
                  <a:cubicBezTo>
                    <a:pt x="4632" y="3"/>
                    <a:pt x="4617" y="1"/>
                    <a:pt x="4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7804551" y="2949343"/>
              <a:ext cx="186918" cy="126948"/>
            </a:xfrm>
            <a:custGeom>
              <a:rect b="b" l="l" r="r" t="t"/>
              <a:pathLst>
                <a:path extrusionOk="0" h="2083" w="3067">
                  <a:moveTo>
                    <a:pt x="3067" y="1"/>
                  </a:moveTo>
                  <a:cubicBezTo>
                    <a:pt x="2572" y="323"/>
                    <a:pt x="1996" y="531"/>
                    <a:pt x="1370" y="584"/>
                  </a:cubicBezTo>
                  <a:cubicBezTo>
                    <a:pt x="1269" y="592"/>
                    <a:pt x="1168" y="597"/>
                    <a:pt x="1067" y="597"/>
                  </a:cubicBezTo>
                  <a:cubicBezTo>
                    <a:pt x="698" y="597"/>
                    <a:pt x="340" y="540"/>
                    <a:pt x="0" y="438"/>
                  </a:cubicBezTo>
                  <a:lnTo>
                    <a:pt x="0" y="438"/>
                  </a:lnTo>
                  <a:lnTo>
                    <a:pt x="9" y="2082"/>
                  </a:lnTo>
                  <a:cubicBezTo>
                    <a:pt x="9" y="2082"/>
                    <a:pt x="2345" y="1736"/>
                    <a:pt x="3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7824358" y="2651747"/>
              <a:ext cx="35836" cy="32727"/>
            </a:xfrm>
            <a:custGeom>
              <a:rect b="b" l="l" r="r" t="t"/>
              <a:pathLst>
                <a:path extrusionOk="0" h="537" w="588">
                  <a:moveTo>
                    <a:pt x="295" y="0"/>
                  </a:moveTo>
                  <a:cubicBezTo>
                    <a:pt x="275" y="0"/>
                    <a:pt x="255" y="2"/>
                    <a:pt x="236" y="7"/>
                  </a:cubicBezTo>
                  <a:cubicBezTo>
                    <a:pt x="91" y="38"/>
                    <a:pt x="0" y="180"/>
                    <a:pt x="32" y="326"/>
                  </a:cubicBezTo>
                  <a:cubicBezTo>
                    <a:pt x="59" y="450"/>
                    <a:pt x="171" y="536"/>
                    <a:pt x="293" y="536"/>
                  </a:cubicBezTo>
                  <a:cubicBezTo>
                    <a:pt x="312" y="536"/>
                    <a:pt x="332" y="534"/>
                    <a:pt x="351" y="530"/>
                  </a:cubicBezTo>
                  <a:cubicBezTo>
                    <a:pt x="495" y="499"/>
                    <a:pt x="587" y="356"/>
                    <a:pt x="555" y="210"/>
                  </a:cubicBezTo>
                  <a:cubicBezTo>
                    <a:pt x="528" y="86"/>
                    <a:pt x="417"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7673823" y="2671554"/>
              <a:ext cx="31752" cy="29010"/>
            </a:xfrm>
            <a:custGeom>
              <a:rect b="b" l="l" r="r" t="t"/>
              <a:pathLst>
                <a:path extrusionOk="0" h="476" w="521">
                  <a:moveTo>
                    <a:pt x="259" y="1"/>
                  </a:moveTo>
                  <a:cubicBezTo>
                    <a:pt x="243" y="1"/>
                    <a:pt x="226" y="2"/>
                    <a:pt x="210" y="6"/>
                  </a:cubicBezTo>
                  <a:cubicBezTo>
                    <a:pt x="80" y="33"/>
                    <a:pt x="0" y="160"/>
                    <a:pt x="28" y="289"/>
                  </a:cubicBezTo>
                  <a:cubicBezTo>
                    <a:pt x="53" y="401"/>
                    <a:pt x="152" y="476"/>
                    <a:pt x="261" y="476"/>
                  </a:cubicBezTo>
                  <a:cubicBezTo>
                    <a:pt x="278" y="476"/>
                    <a:pt x="295" y="474"/>
                    <a:pt x="311" y="471"/>
                  </a:cubicBezTo>
                  <a:cubicBezTo>
                    <a:pt x="439" y="442"/>
                    <a:pt x="520" y="316"/>
                    <a:pt x="493" y="187"/>
                  </a:cubicBezTo>
                  <a:cubicBezTo>
                    <a:pt x="468" y="76"/>
                    <a:pt x="369"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7797847" y="2565570"/>
              <a:ext cx="89650" cy="35958"/>
            </a:xfrm>
            <a:custGeom>
              <a:rect b="b" l="l" r="r" t="t"/>
              <a:pathLst>
                <a:path extrusionOk="0" h="590" w="1471">
                  <a:moveTo>
                    <a:pt x="653" y="1"/>
                  </a:moveTo>
                  <a:cubicBezTo>
                    <a:pt x="393" y="1"/>
                    <a:pt x="192" y="93"/>
                    <a:pt x="105" y="188"/>
                  </a:cubicBezTo>
                  <a:cubicBezTo>
                    <a:pt x="0" y="302"/>
                    <a:pt x="26" y="405"/>
                    <a:pt x="105" y="448"/>
                  </a:cubicBezTo>
                  <a:cubicBezTo>
                    <a:pt x="187" y="493"/>
                    <a:pt x="300" y="494"/>
                    <a:pt x="407" y="503"/>
                  </a:cubicBezTo>
                  <a:cubicBezTo>
                    <a:pt x="516" y="508"/>
                    <a:pt x="627" y="515"/>
                    <a:pt x="721" y="524"/>
                  </a:cubicBezTo>
                  <a:cubicBezTo>
                    <a:pt x="816" y="535"/>
                    <a:pt x="926" y="549"/>
                    <a:pt x="1034" y="567"/>
                  </a:cubicBezTo>
                  <a:cubicBezTo>
                    <a:pt x="1104" y="577"/>
                    <a:pt x="1175" y="590"/>
                    <a:pt x="1241" y="590"/>
                  </a:cubicBezTo>
                  <a:cubicBezTo>
                    <a:pt x="1276" y="590"/>
                    <a:pt x="1310" y="586"/>
                    <a:pt x="1341" y="576"/>
                  </a:cubicBezTo>
                  <a:cubicBezTo>
                    <a:pt x="1427" y="550"/>
                    <a:pt x="1471" y="455"/>
                    <a:pt x="1387" y="322"/>
                  </a:cubicBezTo>
                  <a:cubicBezTo>
                    <a:pt x="1308" y="193"/>
                    <a:pt x="1084" y="41"/>
                    <a:pt x="768" y="7"/>
                  </a:cubicBezTo>
                  <a:cubicBezTo>
                    <a:pt x="729" y="2"/>
                    <a:pt x="690" y="1"/>
                    <a:pt x="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7633417" y="2572944"/>
              <a:ext cx="76852" cy="38334"/>
            </a:xfrm>
            <a:custGeom>
              <a:rect b="b" l="l" r="r" t="t"/>
              <a:pathLst>
                <a:path extrusionOk="0" h="629" w="1261">
                  <a:moveTo>
                    <a:pt x="809" y="1"/>
                  </a:moveTo>
                  <a:cubicBezTo>
                    <a:pt x="728" y="1"/>
                    <a:pt x="639" y="12"/>
                    <a:pt x="545" y="39"/>
                  </a:cubicBezTo>
                  <a:cubicBezTo>
                    <a:pt x="275" y="118"/>
                    <a:pt x="103" y="288"/>
                    <a:pt x="54" y="413"/>
                  </a:cubicBezTo>
                  <a:cubicBezTo>
                    <a:pt x="1" y="541"/>
                    <a:pt x="54" y="617"/>
                    <a:pt x="134" y="626"/>
                  </a:cubicBezTo>
                  <a:cubicBezTo>
                    <a:pt x="143" y="628"/>
                    <a:pt x="153" y="628"/>
                    <a:pt x="163" y="628"/>
                  </a:cubicBezTo>
                  <a:cubicBezTo>
                    <a:pt x="236" y="628"/>
                    <a:pt x="318" y="596"/>
                    <a:pt x="400" y="569"/>
                  </a:cubicBezTo>
                  <a:cubicBezTo>
                    <a:pt x="490" y="537"/>
                    <a:pt x="583" y="506"/>
                    <a:pt x="665" y="482"/>
                  </a:cubicBezTo>
                  <a:cubicBezTo>
                    <a:pt x="747" y="459"/>
                    <a:pt x="842" y="436"/>
                    <a:pt x="936" y="414"/>
                  </a:cubicBezTo>
                  <a:cubicBezTo>
                    <a:pt x="1029" y="391"/>
                    <a:pt x="1127" y="372"/>
                    <a:pt x="1192" y="319"/>
                  </a:cubicBezTo>
                  <a:cubicBezTo>
                    <a:pt x="1255" y="269"/>
                    <a:pt x="1261" y="175"/>
                    <a:pt x="1152" y="93"/>
                  </a:cubicBezTo>
                  <a:cubicBezTo>
                    <a:pt x="1084" y="41"/>
                    <a:pt x="961" y="1"/>
                    <a:pt x="8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7712584" y="2613351"/>
              <a:ext cx="83799" cy="162540"/>
            </a:xfrm>
            <a:custGeom>
              <a:rect b="b" l="l" r="r" t="t"/>
              <a:pathLst>
                <a:path extrusionOk="0" h="2667" w="1375">
                  <a:moveTo>
                    <a:pt x="592" y="0"/>
                  </a:moveTo>
                  <a:cubicBezTo>
                    <a:pt x="524" y="0"/>
                    <a:pt x="461" y="49"/>
                    <a:pt x="444" y="119"/>
                  </a:cubicBezTo>
                  <a:lnTo>
                    <a:pt x="52" y="1772"/>
                  </a:lnTo>
                  <a:cubicBezTo>
                    <a:pt x="0" y="1993"/>
                    <a:pt x="52" y="2222"/>
                    <a:pt x="196" y="2398"/>
                  </a:cubicBezTo>
                  <a:cubicBezTo>
                    <a:pt x="337" y="2569"/>
                    <a:pt x="540" y="2667"/>
                    <a:pt x="760" y="2667"/>
                  </a:cubicBezTo>
                  <a:lnTo>
                    <a:pt x="782" y="2667"/>
                  </a:lnTo>
                  <a:lnTo>
                    <a:pt x="1224" y="2654"/>
                  </a:lnTo>
                  <a:cubicBezTo>
                    <a:pt x="1308" y="2651"/>
                    <a:pt x="1374" y="2582"/>
                    <a:pt x="1373" y="2496"/>
                  </a:cubicBezTo>
                  <a:cubicBezTo>
                    <a:pt x="1370" y="2412"/>
                    <a:pt x="1286" y="2350"/>
                    <a:pt x="1214" y="2346"/>
                  </a:cubicBezTo>
                  <a:lnTo>
                    <a:pt x="772" y="2360"/>
                  </a:lnTo>
                  <a:cubicBezTo>
                    <a:pt x="764" y="2360"/>
                    <a:pt x="756" y="2361"/>
                    <a:pt x="747" y="2361"/>
                  </a:cubicBezTo>
                  <a:cubicBezTo>
                    <a:pt x="630" y="2361"/>
                    <a:pt x="512" y="2301"/>
                    <a:pt x="434" y="2205"/>
                  </a:cubicBezTo>
                  <a:cubicBezTo>
                    <a:pt x="351" y="2102"/>
                    <a:pt x="320" y="1971"/>
                    <a:pt x="351" y="1842"/>
                  </a:cubicBezTo>
                  <a:lnTo>
                    <a:pt x="742" y="190"/>
                  </a:lnTo>
                  <a:cubicBezTo>
                    <a:pt x="762" y="108"/>
                    <a:pt x="711" y="25"/>
                    <a:pt x="628" y="5"/>
                  </a:cubicBezTo>
                  <a:cubicBezTo>
                    <a:pt x="616" y="2"/>
                    <a:pt x="604" y="0"/>
                    <a:pt x="5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7781818" y="2790033"/>
              <a:ext cx="121463" cy="90016"/>
            </a:xfrm>
            <a:custGeom>
              <a:rect b="b" l="l" r="r" t="t"/>
              <a:pathLst>
                <a:path extrusionOk="0" h="1477" w="1993">
                  <a:moveTo>
                    <a:pt x="1492" y="307"/>
                  </a:moveTo>
                  <a:cubicBezTo>
                    <a:pt x="1511" y="307"/>
                    <a:pt x="1530" y="310"/>
                    <a:pt x="1544" y="322"/>
                  </a:cubicBezTo>
                  <a:cubicBezTo>
                    <a:pt x="1613" y="371"/>
                    <a:pt x="1676" y="478"/>
                    <a:pt x="1662" y="600"/>
                  </a:cubicBezTo>
                  <a:cubicBezTo>
                    <a:pt x="1641" y="786"/>
                    <a:pt x="1461" y="958"/>
                    <a:pt x="1154" y="1088"/>
                  </a:cubicBezTo>
                  <a:cubicBezTo>
                    <a:pt x="1019" y="1146"/>
                    <a:pt x="904" y="1170"/>
                    <a:pt x="805" y="1170"/>
                  </a:cubicBezTo>
                  <a:cubicBezTo>
                    <a:pt x="540" y="1170"/>
                    <a:pt x="399" y="994"/>
                    <a:pt x="324" y="817"/>
                  </a:cubicBezTo>
                  <a:cubicBezTo>
                    <a:pt x="317" y="800"/>
                    <a:pt x="327" y="779"/>
                    <a:pt x="332" y="776"/>
                  </a:cubicBezTo>
                  <a:cubicBezTo>
                    <a:pt x="864" y="743"/>
                    <a:pt x="1243" y="484"/>
                    <a:pt x="1422" y="333"/>
                  </a:cubicBezTo>
                  <a:cubicBezTo>
                    <a:pt x="1444" y="315"/>
                    <a:pt x="1469" y="307"/>
                    <a:pt x="1492" y="307"/>
                  </a:cubicBezTo>
                  <a:close/>
                  <a:moveTo>
                    <a:pt x="1494" y="0"/>
                  </a:moveTo>
                  <a:cubicBezTo>
                    <a:pt x="1399" y="0"/>
                    <a:pt x="1303" y="34"/>
                    <a:pt x="1225" y="100"/>
                  </a:cubicBezTo>
                  <a:cubicBezTo>
                    <a:pt x="1076" y="226"/>
                    <a:pt x="758" y="444"/>
                    <a:pt x="316" y="471"/>
                  </a:cubicBezTo>
                  <a:cubicBezTo>
                    <a:pt x="214" y="477"/>
                    <a:pt x="124" y="532"/>
                    <a:pt x="69" y="621"/>
                  </a:cubicBezTo>
                  <a:cubicBezTo>
                    <a:pt x="9" y="716"/>
                    <a:pt x="0" y="836"/>
                    <a:pt x="44" y="938"/>
                  </a:cubicBezTo>
                  <a:cubicBezTo>
                    <a:pt x="166" y="1226"/>
                    <a:pt x="422" y="1475"/>
                    <a:pt x="811" y="1476"/>
                  </a:cubicBezTo>
                  <a:cubicBezTo>
                    <a:pt x="950" y="1476"/>
                    <a:pt x="1105" y="1445"/>
                    <a:pt x="1276" y="1373"/>
                  </a:cubicBezTo>
                  <a:cubicBezTo>
                    <a:pt x="1832" y="1138"/>
                    <a:pt x="1948" y="811"/>
                    <a:pt x="1968" y="637"/>
                  </a:cubicBezTo>
                  <a:cubicBezTo>
                    <a:pt x="1993" y="421"/>
                    <a:pt x="1896" y="200"/>
                    <a:pt x="1725" y="75"/>
                  </a:cubicBezTo>
                  <a:cubicBezTo>
                    <a:pt x="1657" y="25"/>
                    <a:pt x="1576" y="0"/>
                    <a:pt x="1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8082644" y="2666800"/>
              <a:ext cx="53753" cy="72464"/>
            </a:xfrm>
            <a:custGeom>
              <a:rect b="b" l="l" r="r" t="t"/>
              <a:pathLst>
                <a:path extrusionOk="0" h="1189" w="882">
                  <a:moveTo>
                    <a:pt x="712" y="0"/>
                  </a:moveTo>
                  <a:cubicBezTo>
                    <a:pt x="674" y="0"/>
                    <a:pt x="636" y="14"/>
                    <a:pt x="606" y="42"/>
                  </a:cubicBezTo>
                  <a:lnTo>
                    <a:pt x="50" y="575"/>
                  </a:lnTo>
                  <a:cubicBezTo>
                    <a:pt x="18" y="606"/>
                    <a:pt x="0" y="648"/>
                    <a:pt x="3" y="694"/>
                  </a:cubicBezTo>
                  <a:cubicBezTo>
                    <a:pt x="6" y="739"/>
                    <a:pt x="28" y="779"/>
                    <a:pt x="63" y="807"/>
                  </a:cubicBezTo>
                  <a:lnTo>
                    <a:pt x="519" y="1156"/>
                  </a:lnTo>
                  <a:cubicBezTo>
                    <a:pt x="547" y="1178"/>
                    <a:pt x="579" y="1188"/>
                    <a:pt x="612" y="1188"/>
                  </a:cubicBezTo>
                  <a:cubicBezTo>
                    <a:pt x="658" y="1188"/>
                    <a:pt x="704" y="1167"/>
                    <a:pt x="734" y="1128"/>
                  </a:cubicBezTo>
                  <a:cubicBezTo>
                    <a:pt x="786" y="1060"/>
                    <a:pt x="772" y="965"/>
                    <a:pt x="705" y="913"/>
                  </a:cubicBezTo>
                  <a:lnTo>
                    <a:pt x="392" y="673"/>
                  </a:lnTo>
                  <a:lnTo>
                    <a:pt x="818" y="264"/>
                  </a:lnTo>
                  <a:cubicBezTo>
                    <a:pt x="879" y="206"/>
                    <a:pt x="881" y="109"/>
                    <a:pt x="823" y="47"/>
                  </a:cubicBezTo>
                  <a:cubicBezTo>
                    <a:pt x="793" y="16"/>
                    <a:pt x="753" y="0"/>
                    <a:pt x="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7295597" y="3068552"/>
              <a:ext cx="1362425" cy="1178006"/>
            </a:xfrm>
            <a:custGeom>
              <a:rect b="b" l="l" r="r" t="t"/>
              <a:pathLst>
                <a:path extrusionOk="0" h="19329" w="22355">
                  <a:moveTo>
                    <a:pt x="11026" y="1"/>
                  </a:moveTo>
                  <a:cubicBezTo>
                    <a:pt x="10785" y="1"/>
                    <a:pt x="10558" y="5"/>
                    <a:pt x="10349" y="15"/>
                  </a:cubicBezTo>
                  <a:cubicBezTo>
                    <a:pt x="8549" y="102"/>
                    <a:pt x="6543" y="179"/>
                    <a:pt x="4920" y="1027"/>
                  </a:cubicBezTo>
                  <a:cubicBezTo>
                    <a:pt x="3409" y="1818"/>
                    <a:pt x="3077" y="3385"/>
                    <a:pt x="3020" y="4917"/>
                  </a:cubicBezTo>
                  <a:cubicBezTo>
                    <a:pt x="3010" y="5194"/>
                    <a:pt x="0" y="19224"/>
                    <a:pt x="0" y="19224"/>
                  </a:cubicBezTo>
                  <a:lnTo>
                    <a:pt x="22072" y="19329"/>
                  </a:lnTo>
                  <a:cubicBezTo>
                    <a:pt x="22072" y="19329"/>
                    <a:pt x="22073" y="19329"/>
                    <a:pt x="22074" y="19329"/>
                  </a:cubicBezTo>
                  <a:cubicBezTo>
                    <a:pt x="22354" y="19329"/>
                    <a:pt x="22126" y="18627"/>
                    <a:pt x="22098" y="18355"/>
                  </a:cubicBezTo>
                  <a:lnTo>
                    <a:pt x="20806" y="5409"/>
                  </a:lnTo>
                  <a:cubicBezTo>
                    <a:pt x="20440" y="2686"/>
                    <a:pt x="18235" y="560"/>
                    <a:pt x="15469" y="283"/>
                  </a:cubicBezTo>
                  <a:cubicBezTo>
                    <a:pt x="13922" y="127"/>
                    <a:pt x="12280" y="1"/>
                    <a:pt x="11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7285907" y="3059288"/>
              <a:ext cx="1375590" cy="1196655"/>
            </a:xfrm>
            <a:custGeom>
              <a:rect b="b" l="l" r="r" t="t"/>
              <a:pathLst>
                <a:path extrusionOk="0" h="19635" w="22571">
                  <a:moveTo>
                    <a:pt x="11188" y="305"/>
                  </a:moveTo>
                  <a:cubicBezTo>
                    <a:pt x="12267" y="305"/>
                    <a:pt x="13751" y="400"/>
                    <a:pt x="15613" y="587"/>
                  </a:cubicBezTo>
                  <a:cubicBezTo>
                    <a:pt x="18316" y="858"/>
                    <a:pt x="20454" y="2911"/>
                    <a:pt x="20812" y="5579"/>
                  </a:cubicBezTo>
                  <a:lnTo>
                    <a:pt x="22104" y="18522"/>
                  </a:lnTo>
                  <a:cubicBezTo>
                    <a:pt x="22111" y="18590"/>
                    <a:pt x="22130" y="18685"/>
                    <a:pt x="22151" y="18788"/>
                  </a:cubicBezTo>
                  <a:cubicBezTo>
                    <a:pt x="22178" y="18923"/>
                    <a:pt x="22239" y="19229"/>
                    <a:pt x="22211" y="19327"/>
                  </a:cubicBezTo>
                  <a:lnTo>
                    <a:pt x="348" y="19223"/>
                  </a:lnTo>
                  <a:cubicBezTo>
                    <a:pt x="798" y="17127"/>
                    <a:pt x="3321" y="5348"/>
                    <a:pt x="3332" y="5074"/>
                  </a:cubicBezTo>
                  <a:cubicBezTo>
                    <a:pt x="3381" y="3742"/>
                    <a:pt x="3632" y="2110"/>
                    <a:pt x="5151" y="1316"/>
                  </a:cubicBezTo>
                  <a:cubicBezTo>
                    <a:pt x="6709" y="502"/>
                    <a:pt x="8669" y="408"/>
                    <a:pt x="10398" y="326"/>
                  </a:cubicBezTo>
                  <a:lnTo>
                    <a:pt x="10516" y="321"/>
                  </a:lnTo>
                  <a:cubicBezTo>
                    <a:pt x="10720" y="312"/>
                    <a:pt x="10944" y="306"/>
                    <a:pt x="11188" y="305"/>
                  </a:cubicBezTo>
                  <a:close/>
                  <a:moveTo>
                    <a:pt x="11187" y="0"/>
                  </a:moveTo>
                  <a:cubicBezTo>
                    <a:pt x="10937" y="0"/>
                    <a:pt x="10709" y="5"/>
                    <a:pt x="10502" y="15"/>
                  </a:cubicBezTo>
                  <a:lnTo>
                    <a:pt x="10383" y="20"/>
                  </a:lnTo>
                  <a:cubicBezTo>
                    <a:pt x="8623" y="103"/>
                    <a:pt x="6627" y="197"/>
                    <a:pt x="5009" y="1043"/>
                  </a:cubicBezTo>
                  <a:cubicBezTo>
                    <a:pt x="3351" y="1912"/>
                    <a:pt x="3078" y="3647"/>
                    <a:pt x="3027" y="5063"/>
                  </a:cubicBezTo>
                  <a:cubicBezTo>
                    <a:pt x="2997" y="5375"/>
                    <a:pt x="1041" y="14542"/>
                    <a:pt x="11" y="19344"/>
                  </a:cubicBezTo>
                  <a:cubicBezTo>
                    <a:pt x="0" y="19389"/>
                    <a:pt x="12" y="19436"/>
                    <a:pt x="41" y="19472"/>
                  </a:cubicBezTo>
                  <a:cubicBezTo>
                    <a:pt x="69" y="19509"/>
                    <a:pt x="112" y="19529"/>
                    <a:pt x="159" y="19529"/>
                  </a:cubicBezTo>
                  <a:lnTo>
                    <a:pt x="22230" y="19634"/>
                  </a:lnTo>
                  <a:lnTo>
                    <a:pt x="22231" y="19634"/>
                  </a:lnTo>
                  <a:cubicBezTo>
                    <a:pt x="22315" y="19634"/>
                    <a:pt x="22390" y="19601"/>
                    <a:pt x="22441" y="19539"/>
                  </a:cubicBezTo>
                  <a:cubicBezTo>
                    <a:pt x="22570" y="19384"/>
                    <a:pt x="22526" y="19105"/>
                    <a:pt x="22451" y="18729"/>
                  </a:cubicBezTo>
                  <a:cubicBezTo>
                    <a:pt x="22432" y="18637"/>
                    <a:pt x="22416" y="18553"/>
                    <a:pt x="22409" y="18492"/>
                  </a:cubicBezTo>
                  <a:lnTo>
                    <a:pt x="21117" y="5545"/>
                  </a:lnTo>
                  <a:cubicBezTo>
                    <a:pt x="20740" y="2730"/>
                    <a:pt x="18490" y="569"/>
                    <a:pt x="15644" y="283"/>
                  </a:cubicBezTo>
                  <a:cubicBezTo>
                    <a:pt x="13773" y="94"/>
                    <a:pt x="12278" y="0"/>
                    <a:pt x="11187"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4"/>
            <p:cNvSpPr/>
            <p:nvPr/>
          </p:nvSpPr>
          <p:spPr>
            <a:xfrm>
              <a:off x="7285907" y="3059288"/>
              <a:ext cx="1375590" cy="1196655"/>
            </a:xfrm>
            <a:custGeom>
              <a:rect b="b" l="l" r="r" t="t"/>
              <a:pathLst>
                <a:path extrusionOk="0" h="19635" w="22571">
                  <a:moveTo>
                    <a:pt x="11188" y="305"/>
                  </a:moveTo>
                  <a:cubicBezTo>
                    <a:pt x="12267" y="305"/>
                    <a:pt x="13751" y="400"/>
                    <a:pt x="15613" y="587"/>
                  </a:cubicBezTo>
                  <a:cubicBezTo>
                    <a:pt x="18316" y="858"/>
                    <a:pt x="20454" y="2911"/>
                    <a:pt x="20812" y="5579"/>
                  </a:cubicBezTo>
                  <a:lnTo>
                    <a:pt x="22104" y="18522"/>
                  </a:lnTo>
                  <a:cubicBezTo>
                    <a:pt x="22111" y="18590"/>
                    <a:pt x="22130" y="18685"/>
                    <a:pt x="22151" y="18788"/>
                  </a:cubicBezTo>
                  <a:cubicBezTo>
                    <a:pt x="22178" y="18923"/>
                    <a:pt x="22239" y="19229"/>
                    <a:pt x="22211" y="19327"/>
                  </a:cubicBezTo>
                  <a:lnTo>
                    <a:pt x="348" y="19223"/>
                  </a:lnTo>
                  <a:cubicBezTo>
                    <a:pt x="798" y="17127"/>
                    <a:pt x="3321" y="5348"/>
                    <a:pt x="3332" y="5074"/>
                  </a:cubicBezTo>
                  <a:cubicBezTo>
                    <a:pt x="3381" y="3742"/>
                    <a:pt x="3632" y="2110"/>
                    <a:pt x="5151" y="1316"/>
                  </a:cubicBezTo>
                  <a:cubicBezTo>
                    <a:pt x="6709" y="502"/>
                    <a:pt x="8669" y="408"/>
                    <a:pt x="10398" y="326"/>
                  </a:cubicBezTo>
                  <a:lnTo>
                    <a:pt x="10516" y="321"/>
                  </a:lnTo>
                  <a:cubicBezTo>
                    <a:pt x="10720" y="312"/>
                    <a:pt x="10944" y="306"/>
                    <a:pt x="11188" y="305"/>
                  </a:cubicBezTo>
                  <a:close/>
                  <a:moveTo>
                    <a:pt x="11187" y="0"/>
                  </a:moveTo>
                  <a:cubicBezTo>
                    <a:pt x="10937" y="0"/>
                    <a:pt x="10709" y="5"/>
                    <a:pt x="10502" y="15"/>
                  </a:cubicBezTo>
                  <a:lnTo>
                    <a:pt x="10383" y="20"/>
                  </a:lnTo>
                  <a:cubicBezTo>
                    <a:pt x="8623" y="103"/>
                    <a:pt x="6627" y="197"/>
                    <a:pt x="5009" y="1043"/>
                  </a:cubicBezTo>
                  <a:cubicBezTo>
                    <a:pt x="3351" y="1912"/>
                    <a:pt x="3078" y="3647"/>
                    <a:pt x="3027" y="5063"/>
                  </a:cubicBezTo>
                  <a:cubicBezTo>
                    <a:pt x="2997" y="5375"/>
                    <a:pt x="1041" y="14542"/>
                    <a:pt x="11" y="19344"/>
                  </a:cubicBezTo>
                  <a:cubicBezTo>
                    <a:pt x="0" y="19389"/>
                    <a:pt x="12" y="19436"/>
                    <a:pt x="41" y="19472"/>
                  </a:cubicBezTo>
                  <a:cubicBezTo>
                    <a:pt x="69" y="19509"/>
                    <a:pt x="112" y="19529"/>
                    <a:pt x="159" y="19529"/>
                  </a:cubicBezTo>
                  <a:lnTo>
                    <a:pt x="22230" y="19634"/>
                  </a:lnTo>
                  <a:lnTo>
                    <a:pt x="22231" y="19634"/>
                  </a:lnTo>
                  <a:cubicBezTo>
                    <a:pt x="22315" y="19634"/>
                    <a:pt x="22390" y="19601"/>
                    <a:pt x="22441" y="19539"/>
                  </a:cubicBezTo>
                  <a:cubicBezTo>
                    <a:pt x="22570" y="19384"/>
                    <a:pt x="22526" y="19105"/>
                    <a:pt x="22451" y="18729"/>
                  </a:cubicBezTo>
                  <a:cubicBezTo>
                    <a:pt x="22432" y="18637"/>
                    <a:pt x="22416" y="18553"/>
                    <a:pt x="22409" y="18492"/>
                  </a:cubicBezTo>
                  <a:lnTo>
                    <a:pt x="21117" y="5545"/>
                  </a:lnTo>
                  <a:cubicBezTo>
                    <a:pt x="20740" y="2730"/>
                    <a:pt x="18490" y="569"/>
                    <a:pt x="15644" y="283"/>
                  </a:cubicBezTo>
                  <a:cubicBezTo>
                    <a:pt x="13773" y="94"/>
                    <a:pt x="12278" y="0"/>
                    <a:pt x="11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7720142" y="3643327"/>
              <a:ext cx="61" cy="61"/>
            </a:xfrm>
            <a:custGeom>
              <a:rect b="b" l="l" r="r" t="t"/>
              <a:pathLst>
                <a:path extrusionOk="0" h="1" w="1">
                  <a:moveTo>
                    <a:pt x="1" y="0"/>
                  </a:move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a:off x="6491669" y="2015782"/>
              <a:ext cx="147792" cy="292414"/>
            </a:xfrm>
            <a:custGeom>
              <a:rect b="b" l="l" r="r" t="t"/>
              <a:pathLst>
                <a:path extrusionOk="0" h="4798" w="2425">
                  <a:moveTo>
                    <a:pt x="1" y="1"/>
                  </a:moveTo>
                  <a:lnTo>
                    <a:pt x="692" y="3257"/>
                  </a:lnTo>
                  <a:lnTo>
                    <a:pt x="1260" y="2557"/>
                  </a:lnTo>
                  <a:lnTo>
                    <a:pt x="2424" y="4797"/>
                  </a:lnTo>
                  <a:lnTo>
                    <a:pt x="1635" y="1163"/>
                  </a:lnTo>
                  <a:lnTo>
                    <a:pt x="1045" y="1772"/>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4"/>
            <p:cNvSpPr/>
            <p:nvPr/>
          </p:nvSpPr>
          <p:spPr>
            <a:xfrm>
              <a:off x="6485758" y="2010175"/>
              <a:ext cx="159554" cy="303567"/>
            </a:xfrm>
            <a:custGeom>
              <a:rect b="b" l="l" r="r" t="t"/>
              <a:pathLst>
                <a:path extrusionOk="0" h="4981" w="2618">
                  <a:moveTo>
                    <a:pt x="302" y="617"/>
                  </a:moveTo>
                  <a:lnTo>
                    <a:pt x="1064" y="1910"/>
                  </a:lnTo>
                  <a:cubicBezTo>
                    <a:pt x="1079" y="1935"/>
                    <a:pt x="1102" y="1950"/>
                    <a:pt x="1131" y="1954"/>
                  </a:cubicBezTo>
                  <a:cubicBezTo>
                    <a:pt x="1135" y="1954"/>
                    <a:pt x="1138" y="1954"/>
                    <a:pt x="1142" y="1954"/>
                  </a:cubicBezTo>
                  <a:cubicBezTo>
                    <a:pt x="1166" y="1954"/>
                    <a:pt x="1190" y="1945"/>
                    <a:pt x="1206" y="1927"/>
                  </a:cubicBezTo>
                  <a:lnTo>
                    <a:pt x="1678" y="1439"/>
                  </a:lnTo>
                  <a:lnTo>
                    <a:pt x="2288" y="4243"/>
                  </a:lnTo>
                  <a:lnTo>
                    <a:pt x="1438" y="2606"/>
                  </a:lnTo>
                  <a:cubicBezTo>
                    <a:pt x="1423" y="2579"/>
                    <a:pt x="1396" y="2561"/>
                    <a:pt x="1366" y="2559"/>
                  </a:cubicBezTo>
                  <a:cubicBezTo>
                    <a:pt x="1359" y="2559"/>
                    <a:pt x="1349" y="2559"/>
                    <a:pt x="1341" y="2560"/>
                  </a:cubicBezTo>
                  <a:cubicBezTo>
                    <a:pt x="1319" y="2564"/>
                    <a:pt x="1300" y="2575"/>
                    <a:pt x="1287" y="2591"/>
                  </a:cubicBezTo>
                  <a:lnTo>
                    <a:pt x="840" y="3144"/>
                  </a:lnTo>
                  <a:lnTo>
                    <a:pt x="302" y="617"/>
                  </a:lnTo>
                  <a:close/>
                  <a:moveTo>
                    <a:pt x="97" y="0"/>
                  </a:moveTo>
                  <a:cubicBezTo>
                    <a:pt x="86" y="0"/>
                    <a:pt x="75" y="2"/>
                    <a:pt x="65" y="7"/>
                  </a:cubicBezTo>
                  <a:cubicBezTo>
                    <a:pt x="23" y="23"/>
                    <a:pt x="0" y="66"/>
                    <a:pt x="10" y="110"/>
                  </a:cubicBezTo>
                  <a:lnTo>
                    <a:pt x="701" y="3368"/>
                  </a:lnTo>
                  <a:cubicBezTo>
                    <a:pt x="708" y="3401"/>
                    <a:pt x="734" y="3428"/>
                    <a:pt x="768" y="3437"/>
                  </a:cubicBezTo>
                  <a:cubicBezTo>
                    <a:pt x="776" y="3438"/>
                    <a:pt x="783" y="3439"/>
                    <a:pt x="790" y="3439"/>
                  </a:cubicBezTo>
                  <a:cubicBezTo>
                    <a:pt x="817" y="3439"/>
                    <a:pt x="843" y="3427"/>
                    <a:pt x="861" y="3405"/>
                  </a:cubicBezTo>
                  <a:lnTo>
                    <a:pt x="1340" y="2813"/>
                  </a:lnTo>
                  <a:lnTo>
                    <a:pt x="2440" y="4931"/>
                  </a:lnTo>
                  <a:cubicBezTo>
                    <a:pt x="2456" y="4962"/>
                    <a:pt x="2487" y="4980"/>
                    <a:pt x="2520" y="4980"/>
                  </a:cubicBezTo>
                  <a:cubicBezTo>
                    <a:pt x="2525" y="4980"/>
                    <a:pt x="2531" y="4980"/>
                    <a:pt x="2537" y="4979"/>
                  </a:cubicBezTo>
                  <a:cubicBezTo>
                    <a:pt x="2542" y="4978"/>
                    <a:pt x="2547" y="4977"/>
                    <a:pt x="2550" y="4974"/>
                  </a:cubicBezTo>
                  <a:cubicBezTo>
                    <a:pt x="2593" y="4958"/>
                    <a:pt x="2618" y="4912"/>
                    <a:pt x="2608" y="4869"/>
                  </a:cubicBezTo>
                  <a:lnTo>
                    <a:pt x="1820" y="1233"/>
                  </a:lnTo>
                  <a:cubicBezTo>
                    <a:pt x="1813" y="1201"/>
                    <a:pt x="1789" y="1175"/>
                    <a:pt x="1756" y="1167"/>
                  </a:cubicBezTo>
                  <a:cubicBezTo>
                    <a:pt x="1748" y="1164"/>
                    <a:pt x="1740" y="1163"/>
                    <a:pt x="1731" y="1163"/>
                  </a:cubicBezTo>
                  <a:cubicBezTo>
                    <a:pt x="1707" y="1163"/>
                    <a:pt x="1684" y="1173"/>
                    <a:pt x="1667" y="1191"/>
                  </a:cubicBezTo>
                  <a:lnTo>
                    <a:pt x="1160" y="1715"/>
                  </a:lnTo>
                  <a:lnTo>
                    <a:pt x="177" y="45"/>
                  </a:lnTo>
                  <a:cubicBezTo>
                    <a:pt x="159" y="17"/>
                    <a:pt x="128" y="0"/>
                    <a:pt x="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4"/>
            <p:cNvSpPr/>
            <p:nvPr/>
          </p:nvSpPr>
          <p:spPr>
            <a:xfrm>
              <a:off x="6223510" y="2755598"/>
              <a:ext cx="299606" cy="79716"/>
            </a:xfrm>
            <a:custGeom>
              <a:rect b="b" l="l" r="r" t="t"/>
              <a:pathLst>
                <a:path extrusionOk="0" h="1308" w="4916">
                  <a:moveTo>
                    <a:pt x="1412" y="1"/>
                  </a:moveTo>
                  <a:lnTo>
                    <a:pt x="1848" y="671"/>
                  </a:lnTo>
                  <a:lnTo>
                    <a:pt x="1" y="1256"/>
                  </a:lnTo>
                  <a:lnTo>
                    <a:pt x="3136" y="1307"/>
                  </a:lnTo>
                  <a:lnTo>
                    <a:pt x="2613" y="639"/>
                  </a:lnTo>
                  <a:lnTo>
                    <a:pt x="4916" y="43"/>
                  </a:lnTo>
                  <a:lnTo>
                    <a:pt x="14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4"/>
            <p:cNvSpPr/>
            <p:nvPr/>
          </p:nvSpPr>
          <p:spPr>
            <a:xfrm>
              <a:off x="6217660" y="2750112"/>
              <a:ext cx="311063" cy="90686"/>
            </a:xfrm>
            <a:custGeom>
              <a:rect b="b" l="l" r="r" t="t"/>
              <a:pathLst>
                <a:path extrusionOk="0" h="1488" w="5104">
                  <a:moveTo>
                    <a:pt x="1676" y="184"/>
                  </a:moveTo>
                  <a:lnTo>
                    <a:pt x="4331" y="216"/>
                  </a:lnTo>
                  <a:lnTo>
                    <a:pt x="2687" y="642"/>
                  </a:lnTo>
                  <a:cubicBezTo>
                    <a:pt x="2657" y="650"/>
                    <a:pt x="2634" y="672"/>
                    <a:pt x="2624" y="701"/>
                  </a:cubicBezTo>
                  <a:cubicBezTo>
                    <a:pt x="2613" y="729"/>
                    <a:pt x="2618" y="760"/>
                    <a:pt x="2637" y="785"/>
                  </a:cubicBezTo>
                  <a:lnTo>
                    <a:pt x="3044" y="1304"/>
                  </a:lnTo>
                  <a:lnTo>
                    <a:pt x="654" y="1264"/>
                  </a:lnTo>
                  <a:lnTo>
                    <a:pt x="1970" y="848"/>
                  </a:lnTo>
                  <a:cubicBezTo>
                    <a:pt x="1997" y="839"/>
                    <a:pt x="2019" y="820"/>
                    <a:pt x="2028" y="792"/>
                  </a:cubicBezTo>
                  <a:cubicBezTo>
                    <a:pt x="2038" y="765"/>
                    <a:pt x="2034" y="735"/>
                    <a:pt x="2019" y="712"/>
                  </a:cubicBezTo>
                  <a:lnTo>
                    <a:pt x="1676" y="184"/>
                  </a:lnTo>
                  <a:close/>
                  <a:moveTo>
                    <a:pt x="1508" y="1"/>
                  </a:moveTo>
                  <a:cubicBezTo>
                    <a:pt x="1475" y="1"/>
                    <a:pt x="1443" y="17"/>
                    <a:pt x="1427" y="47"/>
                  </a:cubicBezTo>
                  <a:cubicBezTo>
                    <a:pt x="1412" y="76"/>
                    <a:pt x="1413" y="112"/>
                    <a:pt x="1431" y="141"/>
                  </a:cubicBezTo>
                  <a:lnTo>
                    <a:pt x="1802" y="709"/>
                  </a:lnTo>
                  <a:lnTo>
                    <a:pt x="69" y="1258"/>
                  </a:lnTo>
                  <a:cubicBezTo>
                    <a:pt x="26" y="1273"/>
                    <a:pt x="0" y="1314"/>
                    <a:pt x="6" y="1358"/>
                  </a:cubicBezTo>
                  <a:cubicBezTo>
                    <a:pt x="14" y="1403"/>
                    <a:pt x="51" y="1435"/>
                    <a:pt x="95" y="1436"/>
                  </a:cubicBezTo>
                  <a:lnTo>
                    <a:pt x="3231" y="1488"/>
                  </a:lnTo>
                  <a:cubicBezTo>
                    <a:pt x="3237" y="1488"/>
                    <a:pt x="3243" y="1488"/>
                    <a:pt x="3248" y="1487"/>
                  </a:cubicBezTo>
                  <a:cubicBezTo>
                    <a:pt x="3275" y="1481"/>
                    <a:pt x="3300" y="1465"/>
                    <a:pt x="3311" y="1438"/>
                  </a:cubicBezTo>
                  <a:cubicBezTo>
                    <a:pt x="3326" y="1407"/>
                    <a:pt x="3322" y="1368"/>
                    <a:pt x="3300" y="1341"/>
                  </a:cubicBezTo>
                  <a:lnTo>
                    <a:pt x="2862" y="781"/>
                  </a:lnTo>
                  <a:lnTo>
                    <a:pt x="5031" y="221"/>
                  </a:lnTo>
                  <a:cubicBezTo>
                    <a:pt x="5075" y="209"/>
                    <a:pt x="5104" y="168"/>
                    <a:pt x="5099" y="122"/>
                  </a:cubicBezTo>
                  <a:cubicBezTo>
                    <a:pt x="5094" y="78"/>
                    <a:pt x="5055" y="43"/>
                    <a:pt x="5011" y="43"/>
                  </a:cubicBezTo>
                  <a:lnTo>
                    <a:pt x="15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4"/>
            <p:cNvSpPr/>
            <p:nvPr/>
          </p:nvSpPr>
          <p:spPr>
            <a:xfrm>
              <a:off x="6062432" y="2306796"/>
              <a:ext cx="496824" cy="214953"/>
            </a:xfrm>
            <a:custGeom>
              <a:rect b="b" l="l" r="r" t="t"/>
              <a:pathLst>
                <a:path extrusionOk="0" h="3527" w="8152">
                  <a:moveTo>
                    <a:pt x="3221" y="1"/>
                  </a:moveTo>
                  <a:lnTo>
                    <a:pt x="3190" y="1373"/>
                  </a:lnTo>
                  <a:lnTo>
                    <a:pt x="0" y="412"/>
                  </a:lnTo>
                  <a:lnTo>
                    <a:pt x="4401" y="3526"/>
                  </a:lnTo>
                  <a:lnTo>
                    <a:pt x="4306" y="2070"/>
                  </a:lnTo>
                  <a:lnTo>
                    <a:pt x="4306" y="2070"/>
                  </a:lnTo>
                  <a:lnTo>
                    <a:pt x="8151" y="3457"/>
                  </a:lnTo>
                  <a:lnTo>
                    <a:pt x="8151" y="3457"/>
                  </a:lnTo>
                  <a:lnTo>
                    <a:pt x="32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4"/>
            <p:cNvSpPr/>
            <p:nvPr/>
          </p:nvSpPr>
          <p:spPr>
            <a:xfrm>
              <a:off x="6056338" y="2301372"/>
              <a:ext cx="509135" cy="225984"/>
            </a:xfrm>
            <a:custGeom>
              <a:rect b="b" l="l" r="r" t="t"/>
              <a:pathLst>
                <a:path extrusionOk="0" h="3708" w="8354">
                  <a:moveTo>
                    <a:pt x="3408" y="261"/>
                  </a:moveTo>
                  <a:lnTo>
                    <a:pt x="7643" y="3230"/>
                  </a:lnTo>
                  <a:lnTo>
                    <a:pt x="4437" y="2073"/>
                  </a:lnTo>
                  <a:cubicBezTo>
                    <a:pt x="4427" y="2069"/>
                    <a:pt x="4416" y="2068"/>
                    <a:pt x="4405" y="2068"/>
                  </a:cubicBezTo>
                  <a:cubicBezTo>
                    <a:pt x="4400" y="2068"/>
                    <a:pt x="4396" y="2068"/>
                    <a:pt x="4391" y="2069"/>
                  </a:cubicBezTo>
                  <a:cubicBezTo>
                    <a:pt x="4376" y="2072"/>
                    <a:pt x="4364" y="2077"/>
                    <a:pt x="4353" y="2086"/>
                  </a:cubicBezTo>
                  <a:cubicBezTo>
                    <a:pt x="4328" y="2104"/>
                    <a:pt x="4314" y="2133"/>
                    <a:pt x="4317" y="2164"/>
                  </a:cubicBezTo>
                  <a:lnTo>
                    <a:pt x="4399" y="3431"/>
                  </a:lnTo>
                  <a:lnTo>
                    <a:pt x="4399" y="3431"/>
                  </a:lnTo>
                  <a:lnTo>
                    <a:pt x="608" y="749"/>
                  </a:lnTo>
                  <a:lnTo>
                    <a:pt x="3264" y="1549"/>
                  </a:lnTo>
                  <a:cubicBezTo>
                    <a:pt x="3273" y="1552"/>
                    <a:pt x="3282" y="1553"/>
                    <a:pt x="3291" y="1553"/>
                  </a:cubicBezTo>
                  <a:cubicBezTo>
                    <a:pt x="3309" y="1553"/>
                    <a:pt x="3327" y="1547"/>
                    <a:pt x="3342" y="1536"/>
                  </a:cubicBezTo>
                  <a:cubicBezTo>
                    <a:pt x="3366" y="1519"/>
                    <a:pt x="3380" y="1493"/>
                    <a:pt x="3380" y="1465"/>
                  </a:cubicBezTo>
                  <a:lnTo>
                    <a:pt x="3408" y="261"/>
                  </a:lnTo>
                  <a:close/>
                  <a:moveTo>
                    <a:pt x="3322" y="1"/>
                  </a:moveTo>
                  <a:cubicBezTo>
                    <a:pt x="3308" y="1"/>
                    <a:pt x="3293" y="4"/>
                    <a:pt x="3280" y="10"/>
                  </a:cubicBezTo>
                  <a:cubicBezTo>
                    <a:pt x="3250" y="25"/>
                    <a:pt x="3232" y="55"/>
                    <a:pt x="3231" y="90"/>
                  </a:cubicBezTo>
                  <a:lnTo>
                    <a:pt x="3202" y="1342"/>
                  </a:lnTo>
                  <a:lnTo>
                    <a:pt x="127" y="414"/>
                  </a:lnTo>
                  <a:cubicBezTo>
                    <a:pt x="119" y="412"/>
                    <a:pt x="110" y="411"/>
                    <a:pt x="102" y="411"/>
                  </a:cubicBezTo>
                  <a:cubicBezTo>
                    <a:pt x="68" y="411"/>
                    <a:pt x="36" y="430"/>
                    <a:pt x="20" y="462"/>
                  </a:cubicBezTo>
                  <a:cubicBezTo>
                    <a:pt x="1" y="502"/>
                    <a:pt x="12" y="550"/>
                    <a:pt x="49" y="576"/>
                  </a:cubicBezTo>
                  <a:lnTo>
                    <a:pt x="4449" y="3691"/>
                  </a:lnTo>
                  <a:cubicBezTo>
                    <a:pt x="4464" y="3702"/>
                    <a:pt x="4483" y="3708"/>
                    <a:pt x="4501" y="3708"/>
                  </a:cubicBezTo>
                  <a:cubicBezTo>
                    <a:pt x="4516" y="3708"/>
                    <a:pt x="4531" y="3704"/>
                    <a:pt x="4545" y="3696"/>
                  </a:cubicBezTo>
                  <a:cubicBezTo>
                    <a:pt x="4576" y="3677"/>
                    <a:pt x="4594" y="3645"/>
                    <a:pt x="4592" y="3610"/>
                  </a:cubicBezTo>
                  <a:lnTo>
                    <a:pt x="4506" y="2291"/>
                  </a:lnTo>
                  <a:lnTo>
                    <a:pt x="8221" y="3631"/>
                  </a:lnTo>
                  <a:cubicBezTo>
                    <a:pt x="8232" y="3634"/>
                    <a:pt x="8242" y="3636"/>
                    <a:pt x="8253" y="3636"/>
                  </a:cubicBezTo>
                  <a:cubicBezTo>
                    <a:pt x="8258" y="3636"/>
                    <a:pt x="8263" y="3636"/>
                    <a:pt x="8268" y="3635"/>
                  </a:cubicBezTo>
                  <a:cubicBezTo>
                    <a:pt x="8294" y="3630"/>
                    <a:pt x="8319" y="3613"/>
                    <a:pt x="8333" y="3589"/>
                  </a:cubicBezTo>
                  <a:cubicBezTo>
                    <a:pt x="8354" y="3549"/>
                    <a:pt x="8343" y="3500"/>
                    <a:pt x="8304" y="3474"/>
                  </a:cubicBezTo>
                  <a:lnTo>
                    <a:pt x="3374" y="17"/>
                  </a:lnTo>
                  <a:cubicBezTo>
                    <a:pt x="3358" y="6"/>
                    <a:pt x="3340" y="1"/>
                    <a:pt x="3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4"/>
            <p:cNvSpPr/>
            <p:nvPr/>
          </p:nvSpPr>
          <p:spPr>
            <a:xfrm>
              <a:off x="6593387" y="2209466"/>
              <a:ext cx="300520" cy="789908"/>
            </a:xfrm>
            <a:custGeom>
              <a:rect b="b" l="l" r="r" t="t"/>
              <a:pathLst>
                <a:path extrusionOk="0" h="12961" w="4931">
                  <a:moveTo>
                    <a:pt x="3650" y="0"/>
                  </a:moveTo>
                  <a:cubicBezTo>
                    <a:pt x="3147" y="0"/>
                    <a:pt x="2554" y="574"/>
                    <a:pt x="1983" y="1622"/>
                  </a:cubicBezTo>
                  <a:cubicBezTo>
                    <a:pt x="1363" y="2759"/>
                    <a:pt x="819" y="4361"/>
                    <a:pt x="472" y="6077"/>
                  </a:cubicBezTo>
                  <a:cubicBezTo>
                    <a:pt x="124" y="7792"/>
                    <a:pt x="1" y="9480"/>
                    <a:pt x="128" y="10769"/>
                  </a:cubicBezTo>
                  <a:cubicBezTo>
                    <a:pt x="257" y="12057"/>
                    <a:pt x="625" y="12841"/>
                    <a:pt x="1155" y="12948"/>
                  </a:cubicBezTo>
                  <a:cubicBezTo>
                    <a:pt x="1196" y="12957"/>
                    <a:pt x="1239" y="12961"/>
                    <a:pt x="1282" y="12961"/>
                  </a:cubicBezTo>
                  <a:cubicBezTo>
                    <a:pt x="1785" y="12961"/>
                    <a:pt x="2377" y="12387"/>
                    <a:pt x="2948" y="11339"/>
                  </a:cubicBezTo>
                  <a:cubicBezTo>
                    <a:pt x="3567" y="10203"/>
                    <a:pt x="4111" y="8600"/>
                    <a:pt x="4459" y="6885"/>
                  </a:cubicBezTo>
                  <a:cubicBezTo>
                    <a:pt x="4807" y="5170"/>
                    <a:pt x="4930" y="3482"/>
                    <a:pt x="4802" y="2193"/>
                  </a:cubicBezTo>
                  <a:cubicBezTo>
                    <a:pt x="4675" y="904"/>
                    <a:pt x="4305" y="120"/>
                    <a:pt x="3777" y="13"/>
                  </a:cubicBezTo>
                  <a:cubicBezTo>
                    <a:pt x="3736" y="5"/>
                    <a:pt x="3693" y="0"/>
                    <a:pt x="3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4"/>
            <p:cNvSpPr/>
            <p:nvPr/>
          </p:nvSpPr>
          <p:spPr>
            <a:xfrm>
              <a:off x="6633793" y="2147911"/>
              <a:ext cx="714154" cy="936786"/>
            </a:xfrm>
            <a:custGeom>
              <a:rect b="b" l="l" r="r" t="t"/>
              <a:pathLst>
                <a:path extrusionOk="0" h="15371" w="11718">
                  <a:moveTo>
                    <a:pt x="3590" y="1"/>
                  </a:moveTo>
                  <a:lnTo>
                    <a:pt x="1" y="15370"/>
                  </a:lnTo>
                  <a:lnTo>
                    <a:pt x="3463" y="13808"/>
                  </a:lnTo>
                  <a:cubicBezTo>
                    <a:pt x="4919" y="13124"/>
                    <a:pt x="6461" y="12777"/>
                    <a:pt x="7995" y="12777"/>
                  </a:cubicBezTo>
                  <a:cubicBezTo>
                    <a:pt x="8760" y="12777"/>
                    <a:pt x="9522" y="12863"/>
                    <a:pt x="10271" y="13037"/>
                  </a:cubicBezTo>
                  <a:lnTo>
                    <a:pt x="11717" y="6822"/>
                  </a:lnTo>
                  <a:cubicBezTo>
                    <a:pt x="9469" y="6299"/>
                    <a:pt x="7453" y="5009"/>
                    <a:pt x="5951" y="3124"/>
                  </a:cubicBezTo>
                  <a:lnTo>
                    <a:pt x="35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4"/>
            <p:cNvSpPr/>
            <p:nvPr/>
          </p:nvSpPr>
          <p:spPr>
            <a:xfrm>
              <a:off x="6727649" y="2566240"/>
              <a:ext cx="128960" cy="189661"/>
            </a:xfrm>
            <a:custGeom>
              <a:rect b="b" l="l" r="r" t="t"/>
              <a:pathLst>
                <a:path extrusionOk="0" h="3112" w="2116">
                  <a:moveTo>
                    <a:pt x="1459" y="1"/>
                  </a:moveTo>
                  <a:cubicBezTo>
                    <a:pt x="1395" y="1"/>
                    <a:pt x="1330" y="7"/>
                    <a:pt x="1267" y="18"/>
                  </a:cubicBezTo>
                  <a:cubicBezTo>
                    <a:pt x="740" y="113"/>
                    <a:pt x="263" y="594"/>
                    <a:pt x="108" y="1250"/>
                  </a:cubicBezTo>
                  <a:cubicBezTo>
                    <a:pt x="1" y="1705"/>
                    <a:pt x="65" y="2168"/>
                    <a:pt x="285" y="2519"/>
                  </a:cubicBezTo>
                  <a:cubicBezTo>
                    <a:pt x="449" y="2785"/>
                    <a:pt x="695" y="2966"/>
                    <a:pt x="973" y="3029"/>
                  </a:cubicBezTo>
                  <a:lnTo>
                    <a:pt x="1340" y="3112"/>
                  </a:lnTo>
                  <a:cubicBezTo>
                    <a:pt x="1552" y="2468"/>
                    <a:pt x="1744" y="1786"/>
                    <a:pt x="1906" y="1100"/>
                  </a:cubicBezTo>
                  <a:cubicBezTo>
                    <a:pt x="1984" y="771"/>
                    <a:pt x="2054" y="444"/>
                    <a:pt x="2116" y="123"/>
                  </a:cubicBezTo>
                  <a:lnTo>
                    <a:pt x="1685" y="26"/>
                  </a:lnTo>
                  <a:cubicBezTo>
                    <a:pt x="1610" y="9"/>
                    <a:pt x="1534" y="1"/>
                    <a:pt x="1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4"/>
            <p:cNvSpPr/>
            <p:nvPr/>
          </p:nvSpPr>
          <p:spPr>
            <a:xfrm>
              <a:off x="6716252" y="2555270"/>
              <a:ext cx="142550" cy="211235"/>
            </a:xfrm>
            <a:custGeom>
              <a:rect b="b" l="l" r="r" t="t"/>
              <a:pathLst>
                <a:path extrusionOk="0" h="3466" w="2339">
                  <a:moveTo>
                    <a:pt x="1648" y="0"/>
                  </a:moveTo>
                  <a:cubicBezTo>
                    <a:pt x="966" y="0"/>
                    <a:pt x="314" y="572"/>
                    <a:pt x="120" y="1390"/>
                  </a:cubicBezTo>
                  <a:cubicBezTo>
                    <a:pt x="1" y="1891"/>
                    <a:pt x="74" y="2404"/>
                    <a:pt x="319" y="2796"/>
                  </a:cubicBezTo>
                  <a:cubicBezTo>
                    <a:pt x="511" y="3102"/>
                    <a:pt x="795" y="3313"/>
                    <a:pt x="1122" y="3386"/>
                  </a:cubicBezTo>
                  <a:lnTo>
                    <a:pt x="1470" y="3465"/>
                  </a:lnTo>
                  <a:cubicBezTo>
                    <a:pt x="1479" y="3436"/>
                    <a:pt x="1488" y="3407"/>
                    <a:pt x="1498" y="3379"/>
                  </a:cubicBezTo>
                  <a:lnTo>
                    <a:pt x="1142" y="3298"/>
                  </a:lnTo>
                  <a:cubicBezTo>
                    <a:pt x="417" y="3133"/>
                    <a:pt x="0" y="2289"/>
                    <a:pt x="208" y="1410"/>
                  </a:cubicBezTo>
                  <a:cubicBezTo>
                    <a:pt x="392" y="633"/>
                    <a:pt x="1004" y="91"/>
                    <a:pt x="1645" y="91"/>
                  </a:cubicBezTo>
                  <a:cubicBezTo>
                    <a:pt x="1728" y="91"/>
                    <a:pt x="1811" y="100"/>
                    <a:pt x="1894" y="118"/>
                  </a:cubicBezTo>
                  <a:lnTo>
                    <a:pt x="2322" y="216"/>
                  </a:lnTo>
                  <a:cubicBezTo>
                    <a:pt x="2328" y="186"/>
                    <a:pt x="2333" y="157"/>
                    <a:pt x="2338" y="127"/>
                  </a:cubicBezTo>
                  <a:lnTo>
                    <a:pt x="1915" y="30"/>
                  </a:lnTo>
                  <a:cubicBezTo>
                    <a:pt x="1826" y="10"/>
                    <a:pt x="1737" y="0"/>
                    <a:pt x="1648"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4"/>
            <p:cNvSpPr/>
            <p:nvPr/>
          </p:nvSpPr>
          <p:spPr>
            <a:xfrm>
              <a:off x="6716252" y="2560755"/>
              <a:ext cx="141514" cy="200631"/>
            </a:xfrm>
            <a:custGeom>
              <a:rect b="b" l="l" r="r" t="t"/>
              <a:pathLst>
                <a:path extrusionOk="0" h="3292" w="2322">
                  <a:moveTo>
                    <a:pt x="1645" y="1"/>
                  </a:moveTo>
                  <a:cubicBezTo>
                    <a:pt x="1004" y="1"/>
                    <a:pt x="391" y="543"/>
                    <a:pt x="208" y="1320"/>
                  </a:cubicBezTo>
                  <a:cubicBezTo>
                    <a:pt x="0" y="2199"/>
                    <a:pt x="417" y="3043"/>
                    <a:pt x="1142" y="3210"/>
                  </a:cubicBezTo>
                  <a:lnTo>
                    <a:pt x="1498" y="3291"/>
                  </a:lnTo>
                  <a:cubicBezTo>
                    <a:pt x="1507" y="3261"/>
                    <a:pt x="1517" y="3233"/>
                    <a:pt x="1527" y="3204"/>
                  </a:cubicBezTo>
                  <a:lnTo>
                    <a:pt x="1160" y="3121"/>
                  </a:lnTo>
                  <a:cubicBezTo>
                    <a:pt x="882" y="3058"/>
                    <a:pt x="636" y="2876"/>
                    <a:pt x="472" y="2611"/>
                  </a:cubicBezTo>
                  <a:cubicBezTo>
                    <a:pt x="252" y="2259"/>
                    <a:pt x="188" y="1797"/>
                    <a:pt x="296" y="1342"/>
                  </a:cubicBezTo>
                  <a:cubicBezTo>
                    <a:pt x="451" y="686"/>
                    <a:pt x="927" y="206"/>
                    <a:pt x="1454" y="110"/>
                  </a:cubicBezTo>
                  <a:cubicBezTo>
                    <a:pt x="1517" y="99"/>
                    <a:pt x="1581" y="92"/>
                    <a:pt x="1645" y="92"/>
                  </a:cubicBezTo>
                  <a:cubicBezTo>
                    <a:pt x="1721" y="92"/>
                    <a:pt x="1797" y="101"/>
                    <a:pt x="1873" y="118"/>
                  </a:cubicBezTo>
                  <a:lnTo>
                    <a:pt x="2304" y="215"/>
                  </a:lnTo>
                  <a:cubicBezTo>
                    <a:pt x="2310" y="186"/>
                    <a:pt x="2316" y="156"/>
                    <a:pt x="2322" y="126"/>
                  </a:cubicBezTo>
                  <a:lnTo>
                    <a:pt x="1894" y="28"/>
                  </a:lnTo>
                  <a:cubicBezTo>
                    <a:pt x="1811" y="10"/>
                    <a:pt x="1728" y="1"/>
                    <a:pt x="1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4"/>
            <p:cNvSpPr/>
            <p:nvPr/>
          </p:nvSpPr>
          <p:spPr>
            <a:xfrm>
              <a:off x="7510917" y="2726831"/>
              <a:ext cx="196670" cy="202459"/>
            </a:xfrm>
            <a:custGeom>
              <a:rect b="b" l="l" r="r" t="t"/>
              <a:pathLst>
                <a:path extrusionOk="0" h="3322" w="3227">
                  <a:moveTo>
                    <a:pt x="688" y="1"/>
                  </a:moveTo>
                  <a:lnTo>
                    <a:pt x="1" y="2958"/>
                  </a:lnTo>
                  <a:lnTo>
                    <a:pt x="1420" y="3289"/>
                  </a:lnTo>
                  <a:cubicBezTo>
                    <a:pt x="1513" y="3311"/>
                    <a:pt x="1606" y="3321"/>
                    <a:pt x="1697" y="3321"/>
                  </a:cubicBezTo>
                  <a:cubicBezTo>
                    <a:pt x="2293" y="3321"/>
                    <a:pt x="2841" y="2884"/>
                    <a:pt x="2990" y="2242"/>
                  </a:cubicBezTo>
                  <a:lnTo>
                    <a:pt x="3054" y="1963"/>
                  </a:lnTo>
                  <a:cubicBezTo>
                    <a:pt x="3226" y="1224"/>
                    <a:pt x="2804" y="494"/>
                    <a:pt x="2109" y="332"/>
                  </a:cubicBez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4"/>
            <p:cNvSpPr/>
            <p:nvPr/>
          </p:nvSpPr>
          <p:spPr>
            <a:xfrm>
              <a:off x="7174012" y="2961044"/>
              <a:ext cx="238112" cy="519556"/>
            </a:xfrm>
            <a:custGeom>
              <a:rect b="b" l="l" r="r" t="t"/>
              <a:pathLst>
                <a:path extrusionOk="0" h="8525" w="3907">
                  <a:moveTo>
                    <a:pt x="2698" y="1"/>
                  </a:moveTo>
                  <a:cubicBezTo>
                    <a:pt x="2184" y="1"/>
                    <a:pt x="1714" y="373"/>
                    <a:pt x="1587" y="920"/>
                  </a:cubicBezTo>
                  <a:lnTo>
                    <a:pt x="149" y="7100"/>
                  </a:lnTo>
                  <a:cubicBezTo>
                    <a:pt x="1" y="7732"/>
                    <a:pt x="368" y="8357"/>
                    <a:pt x="969" y="8497"/>
                  </a:cubicBezTo>
                  <a:cubicBezTo>
                    <a:pt x="1050" y="8516"/>
                    <a:pt x="1131" y="8525"/>
                    <a:pt x="1211" y="8525"/>
                  </a:cubicBezTo>
                  <a:cubicBezTo>
                    <a:pt x="1725" y="8525"/>
                    <a:pt x="2195" y="8152"/>
                    <a:pt x="2322" y="7606"/>
                  </a:cubicBezTo>
                  <a:lnTo>
                    <a:pt x="3760" y="1425"/>
                  </a:lnTo>
                  <a:cubicBezTo>
                    <a:pt x="3907" y="793"/>
                    <a:pt x="3539" y="169"/>
                    <a:pt x="2941" y="29"/>
                  </a:cubicBezTo>
                  <a:cubicBezTo>
                    <a:pt x="2859" y="10"/>
                    <a:pt x="2778" y="1"/>
                    <a:pt x="26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4"/>
            <p:cNvSpPr/>
            <p:nvPr/>
          </p:nvSpPr>
          <p:spPr>
            <a:xfrm>
              <a:off x="7172915" y="2955498"/>
              <a:ext cx="240367" cy="530648"/>
            </a:xfrm>
            <a:custGeom>
              <a:rect b="b" l="l" r="r" t="t"/>
              <a:pathLst>
                <a:path extrusionOk="0" h="8707" w="3944">
                  <a:moveTo>
                    <a:pt x="2716" y="181"/>
                  </a:moveTo>
                  <a:cubicBezTo>
                    <a:pt x="2790" y="181"/>
                    <a:pt x="2864" y="190"/>
                    <a:pt x="2938" y="207"/>
                  </a:cubicBezTo>
                  <a:cubicBezTo>
                    <a:pt x="3203" y="269"/>
                    <a:pt x="3428" y="436"/>
                    <a:pt x="3571" y="679"/>
                  </a:cubicBezTo>
                  <a:cubicBezTo>
                    <a:pt x="3713" y="923"/>
                    <a:pt x="3757" y="1213"/>
                    <a:pt x="3690" y="1496"/>
                  </a:cubicBezTo>
                  <a:lnTo>
                    <a:pt x="2252" y="7676"/>
                  </a:lnTo>
                  <a:cubicBezTo>
                    <a:pt x="2135" y="8181"/>
                    <a:pt x="1700" y="8525"/>
                    <a:pt x="1229" y="8525"/>
                  </a:cubicBezTo>
                  <a:cubicBezTo>
                    <a:pt x="1155" y="8525"/>
                    <a:pt x="1081" y="8517"/>
                    <a:pt x="1008" y="8500"/>
                  </a:cubicBezTo>
                  <a:cubicBezTo>
                    <a:pt x="742" y="8438"/>
                    <a:pt x="516" y="8270"/>
                    <a:pt x="374" y="8028"/>
                  </a:cubicBezTo>
                  <a:cubicBezTo>
                    <a:pt x="231" y="7784"/>
                    <a:pt x="189" y="7493"/>
                    <a:pt x="255" y="7211"/>
                  </a:cubicBezTo>
                  <a:lnTo>
                    <a:pt x="1693" y="1031"/>
                  </a:lnTo>
                  <a:cubicBezTo>
                    <a:pt x="1760" y="747"/>
                    <a:pt x="1926" y="507"/>
                    <a:pt x="2162" y="351"/>
                  </a:cubicBezTo>
                  <a:cubicBezTo>
                    <a:pt x="2332" y="239"/>
                    <a:pt x="2523" y="181"/>
                    <a:pt x="2716" y="181"/>
                  </a:cubicBezTo>
                  <a:close/>
                  <a:moveTo>
                    <a:pt x="2712" y="1"/>
                  </a:moveTo>
                  <a:cubicBezTo>
                    <a:pt x="2484" y="1"/>
                    <a:pt x="2260" y="68"/>
                    <a:pt x="2061" y="201"/>
                  </a:cubicBezTo>
                  <a:cubicBezTo>
                    <a:pt x="1786" y="380"/>
                    <a:pt x="1593" y="662"/>
                    <a:pt x="1516" y="990"/>
                  </a:cubicBezTo>
                  <a:lnTo>
                    <a:pt x="78" y="7170"/>
                  </a:lnTo>
                  <a:cubicBezTo>
                    <a:pt x="1" y="7498"/>
                    <a:pt x="50" y="7836"/>
                    <a:pt x="218" y="8120"/>
                  </a:cubicBezTo>
                  <a:cubicBezTo>
                    <a:pt x="386" y="8405"/>
                    <a:pt x="651" y="8604"/>
                    <a:pt x="966" y="8676"/>
                  </a:cubicBezTo>
                  <a:cubicBezTo>
                    <a:pt x="1053" y="8696"/>
                    <a:pt x="1141" y="8706"/>
                    <a:pt x="1228" y="8706"/>
                  </a:cubicBezTo>
                  <a:cubicBezTo>
                    <a:pt x="1297" y="8706"/>
                    <a:pt x="1366" y="8700"/>
                    <a:pt x="1433" y="8688"/>
                  </a:cubicBezTo>
                  <a:cubicBezTo>
                    <a:pt x="1904" y="8603"/>
                    <a:pt x="2309" y="8231"/>
                    <a:pt x="2428" y="7717"/>
                  </a:cubicBezTo>
                  <a:lnTo>
                    <a:pt x="3867" y="1537"/>
                  </a:lnTo>
                  <a:cubicBezTo>
                    <a:pt x="3943" y="1209"/>
                    <a:pt x="3894" y="872"/>
                    <a:pt x="3727" y="588"/>
                  </a:cubicBezTo>
                  <a:cubicBezTo>
                    <a:pt x="3557" y="302"/>
                    <a:pt x="3293" y="104"/>
                    <a:pt x="2978" y="31"/>
                  </a:cubicBezTo>
                  <a:cubicBezTo>
                    <a:pt x="2890" y="11"/>
                    <a:pt x="2801" y="1"/>
                    <a:pt x="2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4"/>
            <p:cNvSpPr/>
            <p:nvPr/>
          </p:nvSpPr>
          <p:spPr>
            <a:xfrm>
              <a:off x="7259640" y="2563681"/>
              <a:ext cx="413390" cy="425396"/>
            </a:xfrm>
            <a:custGeom>
              <a:rect b="b" l="l" r="r" t="t"/>
              <a:pathLst>
                <a:path extrusionOk="0" h="6980" w="6783">
                  <a:moveTo>
                    <a:pt x="1447" y="0"/>
                  </a:moveTo>
                  <a:lnTo>
                    <a:pt x="1" y="6217"/>
                  </a:lnTo>
                  <a:lnTo>
                    <a:pt x="2987" y="6912"/>
                  </a:lnTo>
                  <a:cubicBezTo>
                    <a:pt x="3182" y="6957"/>
                    <a:pt x="3377" y="6979"/>
                    <a:pt x="3570" y="6979"/>
                  </a:cubicBezTo>
                  <a:cubicBezTo>
                    <a:pt x="4821" y="6979"/>
                    <a:pt x="5971" y="6060"/>
                    <a:pt x="6284" y="4712"/>
                  </a:cubicBezTo>
                  <a:lnTo>
                    <a:pt x="6420" y="4125"/>
                  </a:lnTo>
                  <a:cubicBezTo>
                    <a:pt x="6783" y="2572"/>
                    <a:pt x="5893" y="1035"/>
                    <a:pt x="4433" y="695"/>
                  </a:cubicBezTo>
                  <a:lnTo>
                    <a:pt x="1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4"/>
            <p:cNvSpPr/>
            <p:nvPr/>
          </p:nvSpPr>
          <p:spPr>
            <a:xfrm>
              <a:off x="7253972" y="2558196"/>
              <a:ext cx="413390" cy="436427"/>
            </a:xfrm>
            <a:custGeom>
              <a:rect b="b" l="l" r="r" t="t"/>
              <a:pathLst>
                <a:path extrusionOk="0" h="7161" w="6783">
                  <a:moveTo>
                    <a:pt x="1607" y="199"/>
                  </a:moveTo>
                  <a:lnTo>
                    <a:pt x="4504" y="874"/>
                  </a:lnTo>
                  <a:cubicBezTo>
                    <a:pt x="5185" y="1032"/>
                    <a:pt x="5760" y="1464"/>
                    <a:pt x="6123" y="2091"/>
                  </a:cubicBezTo>
                  <a:cubicBezTo>
                    <a:pt x="6487" y="2719"/>
                    <a:pt x="6594" y="3466"/>
                    <a:pt x="6424" y="4195"/>
                  </a:cubicBezTo>
                  <a:lnTo>
                    <a:pt x="6288" y="4781"/>
                  </a:lnTo>
                  <a:cubicBezTo>
                    <a:pt x="6119" y="5511"/>
                    <a:pt x="5693" y="6134"/>
                    <a:pt x="5090" y="6536"/>
                  </a:cubicBezTo>
                  <a:cubicBezTo>
                    <a:pt x="4653" y="6827"/>
                    <a:pt x="4162" y="6977"/>
                    <a:pt x="3664" y="6977"/>
                  </a:cubicBezTo>
                  <a:cubicBezTo>
                    <a:pt x="3477" y="6977"/>
                    <a:pt x="3288" y="6956"/>
                    <a:pt x="3101" y="6913"/>
                  </a:cubicBezTo>
                  <a:lnTo>
                    <a:pt x="203" y="6238"/>
                  </a:lnTo>
                  <a:lnTo>
                    <a:pt x="1607" y="199"/>
                  </a:lnTo>
                  <a:close/>
                  <a:moveTo>
                    <a:pt x="1540" y="1"/>
                  </a:moveTo>
                  <a:cubicBezTo>
                    <a:pt x="1498" y="1"/>
                    <a:pt x="1462" y="29"/>
                    <a:pt x="1452" y="70"/>
                  </a:cubicBezTo>
                  <a:lnTo>
                    <a:pt x="5" y="6286"/>
                  </a:lnTo>
                  <a:cubicBezTo>
                    <a:pt x="0" y="6309"/>
                    <a:pt x="4" y="6334"/>
                    <a:pt x="17" y="6354"/>
                  </a:cubicBezTo>
                  <a:cubicBezTo>
                    <a:pt x="30" y="6375"/>
                    <a:pt x="51" y="6390"/>
                    <a:pt x="74" y="6395"/>
                  </a:cubicBezTo>
                  <a:lnTo>
                    <a:pt x="3061" y="7090"/>
                  </a:lnTo>
                  <a:cubicBezTo>
                    <a:pt x="3262" y="7137"/>
                    <a:pt x="3465" y="7160"/>
                    <a:pt x="3667" y="7160"/>
                  </a:cubicBezTo>
                  <a:cubicBezTo>
                    <a:pt x="3825" y="7160"/>
                    <a:pt x="3983" y="7146"/>
                    <a:pt x="4139" y="7117"/>
                  </a:cubicBezTo>
                  <a:cubicBezTo>
                    <a:pt x="4507" y="7050"/>
                    <a:pt x="4863" y="6906"/>
                    <a:pt x="5190" y="6689"/>
                  </a:cubicBezTo>
                  <a:cubicBezTo>
                    <a:pt x="5833" y="6261"/>
                    <a:pt x="6285" y="5599"/>
                    <a:pt x="6466" y="4824"/>
                  </a:cubicBezTo>
                  <a:lnTo>
                    <a:pt x="6602" y="4237"/>
                  </a:lnTo>
                  <a:cubicBezTo>
                    <a:pt x="6782" y="3463"/>
                    <a:pt x="6668" y="2669"/>
                    <a:pt x="6282" y="2001"/>
                  </a:cubicBezTo>
                  <a:cubicBezTo>
                    <a:pt x="5894" y="1331"/>
                    <a:pt x="5277" y="868"/>
                    <a:pt x="4547" y="698"/>
                  </a:cubicBezTo>
                  <a:lnTo>
                    <a:pt x="1561" y="3"/>
                  </a:lnTo>
                  <a:cubicBezTo>
                    <a:pt x="1554" y="1"/>
                    <a:pt x="1547" y="1"/>
                    <a:pt x="1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4"/>
            <p:cNvSpPr/>
            <p:nvPr/>
          </p:nvSpPr>
          <p:spPr>
            <a:xfrm>
              <a:off x="6627882" y="2142365"/>
              <a:ext cx="726099" cy="947756"/>
            </a:xfrm>
            <a:custGeom>
              <a:rect b="b" l="l" r="r" t="t"/>
              <a:pathLst>
                <a:path extrusionOk="0" h="15551" w="11914">
                  <a:moveTo>
                    <a:pt x="3683" y="0"/>
                  </a:moveTo>
                  <a:cubicBezTo>
                    <a:pt x="3678" y="0"/>
                    <a:pt x="3673" y="1"/>
                    <a:pt x="3668" y="1"/>
                  </a:cubicBezTo>
                  <a:cubicBezTo>
                    <a:pt x="3632" y="10"/>
                    <a:pt x="3605" y="37"/>
                    <a:pt x="3597" y="70"/>
                  </a:cubicBezTo>
                  <a:lnTo>
                    <a:pt x="3730" y="300"/>
                  </a:lnTo>
                  <a:lnTo>
                    <a:pt x="5976" y="3272"/>
                  </a:lnTo>
                  <a:cubicBezTo>
                    <a:pt x="7482" y="5157"/>
                    <a:pt x="9462" y="6437"/>
                    <a:pt x="11705" y="6981"/>
                  </a:cubicBezTo>
                  <a:lnTo>
                    <a:pt x="10299" y="13021"/>
                  </a:lnTo>
                  <a:cubicBezTo>
                    <a:pt x="9566" y="12857"/>
                    <a:pt x="8824" y="12775"/>
                    <a:pt x="8080" y="12775"/>
                  </a:cubicBezTo>
                  <a:cubicBezTo>
                    <a:pt x="6539" y="12775"/>
                    <a:pt x="4993" y="13126"/>
                    <a:pt x="3521" y="13818"/>
                  </a:cubicBezTo>
                  <a:lnTo>
                    <a:pt x="226" y="15304"/>
                  </a:lnTo>
                  <a:lnTo>
                    <a:pt x="9" y="15439"/>
                  </a:lnTo>
                  <a:cubicBezTo>
                    <a:pt x="0" y="15473"/>
                    <a:pt x="12" y="15507"/>
                    <a:pt x="40" y="15530"/>
                  </a:cubicBezTo>
                  <a:cubicBezTo>
                    <a:pt x="56" y="15543"/>
                    <a:pt x="76" y="15550"/>
                    <a:pt x="97" y="15550"/>
                  </a:cubicBezTo>
                  <a:cubicBezTo>
                    <a:pt x="102" y="15550"/>
                    <a:pt x="108" y="15550"/>
                    <a:pt x="113" y="15549"/>
                  </a:cubicBezTo>
                  <a:cubicBezTo>
                    <a:pt x="120" y="15548"/>
                    <a:pt x="128" y="15546"/>
                    <a:pt x="134" y="15542"/>
                  </a:cubicBezTo>
                  <a:lnTo>
                    <a:pt x="3598" y="13979"/>
                  </a:lnTo>
                  <a:cubicBezTo>
                    <a:pt x="5046" y="13299"/>
                    <a:pt x="6565" y="12955"/>
                    <a:pt x="8080" y="12955"/>
                  </a:cubicBezTo>
                  <a:cubicBezTo>
                    <a:pt x="8840" y="12955"/>
                    <a:pt x="9598" y="13041"/>
                    <a:pt x="10347" y="13216"/>
                  </a:cubicBezTo>
                  <a:cubicBezTo>
                    <a:pt x="10354" y="13217"/>
                    <a:pt x="10361" y="13218"/>
                    <a:pt x="10368" y="13218"/>
                  </a:cubicBezTo>
                  <a:cubicBezTo>
                    <a:pt x="10410" y="13218"/>
                    <a:pt x="10446" y="13190"/>
                    <a:pt x="10456" y="13148"/>
                  </a:cubicBezTo>
                  <a:lnTo>
                    <a:pt x="11903" y="6933"/>
                  </a:lnTo>
                  <a:cubicBezTo>
                    <a:pt x="11914" y="6883"/>
                    <a:pt x="11884" y="6835"/>
                    <a:pt x="11835" y="6824"/>
                  </a:cubicBezTo>
                  <a:cubicBezTo>
                    <a:pt x="9595" y="6301"/>
                    <a:pt x="7618" y="5034"/>
                    <a:pt x="6119" y="3159"/>
                  </a:cubicBezTo>
                  <a:lnTo>
                    <a:pt x="3758" y="36"/>
                  </a:lnTo>
                  <a:cubicBezTo>
                    <a:pt x="3741" y="12"/>
                    <a:pt x="3711" y="0"/>
                    <a:pt x="3683"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4"/>
            <p:cNvSpPr/>
            <p:nvPr/>
          </p:nvSpPr>
          <p:spPr>
            <a:xfrm>
              <a:off x="6627882" y="2142365"/>
              <a:ext cx="726099" cy="947756"/>
            </a:xfrm>
            <a:custGeom>
              <a:rect b="b" l="l" r="r" t="t"/>
              <a:pathLst>
                <a:path extrusionOk="0" h="15551" w="11914">
                  <a:moveTo>
                    <a:pt x="3683" y="0"/>
                  </a:moveTo>
                  <a:cubicBezTo>
                    <a:pt x="3678" y="0"/>
                    <a:pt x="3673" y="1"/>
                    <a:pt x="3668" y="1"/>
                  </a:cubicBezTo>
                  <a:cubicBezTo>
                    <a:pt x="3632" y="10"/>
                    <a:pt x="3605" y="37"/>
                    <a:pt x="3597" y="70"/>
                  </a:cubicBezTo>
                  <a:lnTo>
                    <a:pt x="3730" y="300"/>
                  </a:lnTo>
                  <a:lnTo>
                    <a:pt x="5976" y="3272"/>
                  </a:lnTo>
                  <a:cubicBezTo>
                    <a:pt x="7482" y="5157"/>
                    <a:pt x="9462" y="6437"/>
                    <a:pt x="11705" y="6981"/>
                  </a:cubicBezTo>
                  <a:lnTo>
                    <a:pt x="10299" y="13021"/>
                  </a:lnTo>
                  <a:cubicBezTo>
                    <a:pt x="9566" y="12857"/>
                    <a:pt x="8824" y="12775"/>
                    <a:pt x="8080" y="12775"/>
                  </a:cubicBezTo>
                  <a:cubicBezTo>
                    <a:pt x="6539" y="12775"/>
                    <a:pt x="4993" y="13126"/>
                    <a:pt x="3521" y="13818"/>
                  </a:cubicBezTo>
                  <a:lnTo>
                    <a:pt x="226" y="15304"/>
                  </a:lnTo>
                  <a:lnTo>
                    <a:pt x="9" y="15439"/>
                  </a:lnTo>
                  <a:cubicBezTo>
                    <a:pt x="0" y="15473"/>
                    <a:pt x="12" y="15507"/>
                    <a:pt x="40" y="15530"/>
                  </a:cubicBezTo>
                  <a:cubicBezTo>
                    <a:pt x="56" y="15543"/>
                    <a:pt x="76" y="15550"/>
                    <a:pt x="97" y="15550"/>
                  </a:cubicBezTo>
                  <a:cubicBezTo>
                    <a:pt x="102" y="15550"/>
                    <a:pt x="108" y="15550"/>
                    <a:pt x="113" y="15549"/>
                  </a:cubicBezTo>
                  <a:cubicBezTo>
                    <a:pt x="120" y="15548"/>
                    <a:pt x="128" y="15546"/>
                    <a:pt x="134" y="15542"/>
                  </a:cubicBezTo>
                  <a:lnTo>
                    <a:pt x="3598" y="13979"/>
                  </a:lnTo>
                  <a:cubicBezTo>
                    <a:pt x="5046" y="13299"/>
                    <a:pt x="6565" y="12955"/>
                    <a:pt x="8080" y="12955"/>
                  </a:cubicBezTo>
                  <a:cubicBezTo>
                    <a:pt x="8840" y="12955"/>
                    <a:pt x="9598" y="13041"/>
                    <a:pt x="10347" y="13216"/>
                  </a:cubicBezTo>
                  <a:cubicBezTo>
                    <a:pt x="10354" y="13217"/>
                    <a:pt x="10361" y="13218"/>
                    <a:pt x="10368" y="13218"/>
                  </a:cubicBezTo>
                  <a:cubicBezTo>
                    <a:pt x="10410" y="13218"/>
                    <a:pt x="10446" y="13190"/>
                    <a:pt x="10456" y="13148"/>
                  </a:cubicBezTo>
                  <a:lnTo>
                    <a:pt x="11903" y="6933"/>
                  </a:lnTo>
                  <a:cubicBezTo>
                    <a:pt x="11914" y="6883"/>
                    <a:pt x="11884" y="6835"/>
                    <a:pt x="11835" y="6824"/>
                  </a:cubicBezTo>
                  <a:cubicBezTo>
                    <a:pt x="9595" y="6301"/>
                    <a:pt x="7618" y="5034"/>
                    <a:pt x="6119" y="3159"/>
                  </a:cubicBezTo>
                  <a:lnTo>
                    <a:pt x="3758" y="36"/>
                  </a:lnTo>
                  <a:cubicBezTo>
                    <a:pt x="3741" y="12"/>
                    <a:pt x="3711" y="0"/>
                    <a:pt x="3683"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4"/>
            <p:cNvSpPr/>
            <p:nvPr/>
          </p:nvSpPr>
          <p:spPr>
            <a:xfrm>
              <a:off x="7221427" y="2553137"/>
              <a:ext cx="126522" cy="388159"/>
            </a:xfrm>
            <a:custGeom>
              <a:rect b="b" l="l" r="r" t="t"/>
              <a:pathLst>
                <a:path extrusionOk="0" h="6369" w="2076">
                  <a:moveTo>
                    <a:pt x="1417" y="1"/>
                  </a:moveTo>
                  <a:lnTo>
                    <a:pt x="1" y="6261"/>
                  </a:lnTo>
                  <a:lnTo>
                    <a:pt x="626" y="6369"/>
                  </a:lnTo>
                  <a:lnTo>
                    <a:pt x="2075" y="173"/>
                  </a:lnTo>
                  <a:lnTo>
                    <a:pt x="14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4"/>
            <p:cNvSpPr/>
            <p:nvPr/>
          </p:nvSpPr>
          <p:spPr>
            <a:xfrm>
              <a:off x="6552127" y="2138587"/>
              <a:ext cx="367376" cy="954155"/>
            </a:xfrm>
            <a:custGeom>
              <a:rect b="b" l="l" r="r" t="t"/>
              <a:pathLst>
                <a:path extrusionOk="0" h="15656" w="6028">
                  <a:moveTo>
                    <a:pt x="4781" y="1"/>
                  </a:moveTo>
                  <a:cubicBezTo>
                    <a:pt x="4742" y="1"/>
                    <a:pt x="4703" y="4"/>
                    <a:pt x="4663" y="12"/>
                  </a:cubicBezTo>
                  <a:cubicBezTo>
                    <a:pt x="3508" y="220"/>
                    <a:pt x="1859" y="3400"/>
                    <a:pt x="919" y="7341"/>
                  </a:cubicBezTo>
                  <a:cubicBezTo>
                    <a:pt x="84" y="10847"/>
                    <a:pt x="1" y="14101"/>
                    <a:pt x="714" y="15252"/>
                  </a:cubicBezTo>
                  <a:cubicBezTo>
                    <a:pt x="849" y="15468"/>
                    <a:pt x="1010" y="15599"/>
                    <a:pt x="1189" y="15641"/>
                  </a:cubicBezTo>
                  <a:cubicBezTo>
                    <a:pt x="1232" y="15651"/>
                    <a:pt x="1276" y="15656"/>
                    <a:pt x="1321" y="15656"/>
                  </a:cubicBezTo>
                  <a:cubicBezTo>
                    <a:pt x="1360" y="15656"/>
                    <a:pt x="1400" y="15652"/>
                    <a:pt x="1439" y="15645"/>
                  </a:cubicBezTo>
                  <a:cubicBezTo>
                    <a:pt x="2383" y="15475"/>
                    <a:pt x="3654" y="13327"/>
                    <a:pt x="4599" y="10403"/>
                  </a:cubicBezTo>
                  <a:lnTo>
                    <a:pt x="4161" y="10302"/>
                  </a:lnTo>
                  <a:cubicBezTo>
                    <a:pt x="3483" y="12304"/>
                    <a:pt x="2612" y="13913"/>
                    <a:pt x="1876" y="14047"/>
                  </a:cubicBezTo>
                  <a:cubicBezTo>
                    <a:pt x="1845" y="14052"/>
                    <a:pt x="1813" y="14055"/>
                    <a:pt x="1781" y="14055"/>
                  </a:cubicBezTo>
                  <a:cubicBezTo>
                    <a:pt x="1743" y="14055"/>
                    <a:pt x="1705" y="14051"/>
                    <a:pt x="1668" y="14043"/>
                  </a:cubicBezTo>
                  <a:cubicBezTo>
                    <a:pt x="1517" y="14007"/>
                    <a:pt x="1387" y="13903"/>
                    <a:pt x="1282" y="13734"/>
                  </a:cubicBezTo>
                  <a:cubicBezTo>
                    <a:pt x="743" y="12869"/>
                    <a:pt x="843" y="10250"/>
                    <a:pt x="1523" y="7368"/>
                  </a:cubicBezTo>
                  <a:cubicBezTo>
                    <a:pt x="2229" y="4383"/>
                    <a:pt x="3525" y="1432"/>
                    <a:pt x="4530" y="1432"/>
                  </a:cubicBezTo>
                  <a:cubicBezTo>
                    <a:pt x="4568" y="1432"/>
                    <a:pt x="4605" y="1436"/>
                    <a:pt x="4642" y="1445"/>
                  </a:cubicBezTo>
                  <a:cubicBezTo>
                    <a:pt x="4792" y="1480"/>
                    <a:pt x="4922" y="1584"/>
                    <a:pt x="5029" y="1754"/>
                  </a:cubicBezTo>
                  <a:cubicBezTo>
                    <a:pt x="5493" y="2501"/>
                    <a:pt x="5482" y="4558"/>
                    <a:pt x="5030" y="6964"/>
                  </a:cubicBezTo>
                  <a:lnTo>
                    <a:pt x="5454" y="7059"/>
                  </a:lnTo>
                  <a:cubicBezTo>
                    <a:pt x="6027" y="4054"/>
                    <a:pt x="6017" y="1417"/>
                    <a:pt x="5388" y="405"/>
                  </a:cubicBezTo>
                  <a:cubicBezTo>
                    <a:pt x="5252" y="188"/>
                    <a:pt x="5092" y="57"/>
                    <a:pt x="4914" y="16"/>
                  </a:cubicBezTo>
                  <a:cubicBezTo>
                    <a:pt x="4870" y="6"/>
                    <a:pt x="4826" y="1"/>
                    <a:pt x="4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4"/>
            <p:cNvSpPr/>
            <p:nvPr/>
          </p:nvSpPr>
          <p:spPr>
            <a:xfrm>
              <a:off x="6809316" y="2573980"/>
              <a:ext cx="73134" cy="188015"/>
            </a:xfrm>
            <a:custGeom>
              <a:rect b="b" l="l" r="r" t="t"/>
              <a:pathLst>
                <a:path extrusionOk="0" h="3085" w="1200">
                  <a:moveTo>
                    <a:pt x="778" y="0"/>
                  </a:moveTo>
                  <a:cubicBezTo>
                    <a:pt x="716" y="320"/>
                    <a:pt x="645" y="647"/>
                    <a:pt x="567" y="977"/>
                  </a:cubicBezTo>
                  <a:cubicBezTo>
                    <a:pt x="405" y="1659"/>
                    <a:pt x="213" y="2342"/>
                    <a:pt x="1" y="2986"/>
                  </a:cubicBezTo>
                  <a:lnTo>
                    <a:pt x="436" y="3085"/>
                  </a:lnTo>
                  <a:cubicBezTo>
                    <a:pt x="628" y="2475"/>
                    <a:pt x="806" y="1834"/>
                    <a:pt x="965" y="1171"/>
                  </a:cubicBezTo>
                  <a:cubicBezTo>
                    <a:pt x="1050" y="808"/>
                    <a:pt x="1128" y="449"/>
                    <a:pt x="1199" y="96"/>
                  </a:cubicBezTo>
                  <a:lnTo>
                    <a:pt x="778"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4"/>
            <p:cNvSpPr/>
            <p:nvPr/>
          </p:nvSpPr>
          <p:spPr>
            <a:xfrm>
              <a:off x="6805781" y="2761204"/>
              <a:ext cx="28461" cy="11397"/>
            </a:xfrm>
            <a:custGeom>
              <a:rect b="b" l="l" r="r" t="t"/>
              <a:pathLst>
                <a:path extrusionOk="0" h="187" w="467">
                  <a:moveTo>
                    <a:pt x="29" y="0"/>
                  </a:moveTo>
                  <a:cubicBezTo>
                    <a:pt x="18" y="28"/>
                    <a:pt x="10" y="57"/>
                    <a:pt x="1" y="86"/>
                  </a:cubicBezTo>
                  <a:lnTo>
                    <a:pt x="438" y="187"/>
                  </a:lnTo>
                  <a:cubicBezTo>
                    <a:pt x="448" y="158"/>
                    <a:pt x="457" y="128"/>
                    <a:pt x="466" y="100"/>
                  </a:cubicBezTo>
                  <a:lnTo>
                    <a:pt x="29"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4"/>
            <p:cNvSpPr/>
            <p:nvPr/>
          </p:nvSpPr>
          <p:spPr>
            <a:xfrm>
              <a:off x="6857706" y="2562949"/>
              <a:ext cx="26877" cy="11397"/>
            </a:xfrm>
            <a:custGeom>
              <a:rect b="b" l="l" r="r" t="t"/>
              <a:pathLst>
                <a:path extrusionOk="0" h="187" w="441">
                  <a:moveTo>
                    <a:pt x="17" y="1"/>
                  </a:moveTo>
                  <a:cubicBezTo>
                    <a:pt x="11" y="31"/>
                    <a:pt x="6" y="60"/>
                    <a:pt x="1" y="90"/>
                  </a:cubicBezTo>
                  <a:lnTo>
                    <a:pt x="424" y="186"/>
                  </a:lnTo>
                  <a:cubicBezTo>
                    <a:pt x="429" y="156"/>
                    <a:pt x="435" y="126"/>
                    <a:pt x="441" y="96"/>
                  </a:cubicBezTo>
                  <a:lnTo>
                    <a:pt x="17"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4"/>
            <p:cNvSpPr/>
            <p:nvPr/>
          </p:nvSpPr>
          <p:spPr>
            <a:xfrm>
              <a:off x="6856609" y="2568373"/>
              <a:ext cx="26816" cy="11397"/>
            </a:xfrm>
            <a:custGeom>
              <a:rect b="b" l="l" r="r" t="t"/>
              <a:pathLst>
                <a:path extrusionOk="0" h="187" w="440">
                  <a:moveTo>
                    <a:pt x="19" y="1"/>
                  </a:moveTo>
                  <a:cubicBezTo>
                    <a:pt x="12" y="31"/>
                    <a:pt x="6" y="61"/>
                    <a:pt x="1" y="90"/>
                  </a:cubicBezTo>
                  <a:lnTo>
                    <a:pt x="423" y="187"/>
                  </a:lnTo>
                  <a:cubicBezTo>
                    <a:pt x="428" y="157"/>
                    <a:pt x="435" y="127"/>
                    <a:pt x="440" y="97"/>
                  </a:cubicBezTo>
                  <a:lnTo>
                    <a:pt x="19"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4"/>
            <p:cNvSpPr/>
            <p:nvPr/>
          </p:nvSpPr>
          <p:spPr>
            <a:xfrm>
              <a:off x="6807487" y="2755841"/>
              <a:ext cx="28400" cy="11458"/>
            </a:xfrm>
            <a:custGeom>
              <a:rect b="b" l="l" r="r" t="t"/>
              <a:pathLst>
                <a:path extrusionOk="0" h="188" w="466">
                  <a:moveTo>
                    <a:pt x="30" y="1"/>
                  </a:moveTo>
                  <a:cubicBezTo>
                    <a:pt x="20" y="31"/>
                    <a:pt x="10" y="59"/>
                    <a:pt x="1" y="88"/>
                  </a:cubicBezTo>
                  <a:lnTo>
                    <a:pt x="438" y="188"/>
                  </a:lnTo>
                  <a:cubicBezTo>
                    <a:pt x="447" y="159"/>
                    <a:pt x="456" y="130"/>
                    <a:pt x="465" y="101"/>
                  </a:cubicBezTo>
                  <a:lnTo>
                    <a:pt x="30"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4"/>
            <p:cNvSpPr/>
            <p:nvPr/>
          </p:nvSpPr>
          <p:spPr>
            <a:xfrm>
              <a:off x="7317599" y="3285273"/>
              <a:ext cx="320205" cy="335746"/>
            </a:xfrm>
            <a:custGeom>
              <a:rect b="b" l="l" r="r" t="t"/>
              <a:pathLst>
                <a:path extrusionOk="0" h="5509" w="5254">
                  <a:moveTo>
                    <a:pt x="4291" y="0"/>
                  </a:moveTo>
                  <a:cubicBezTo>
                    <a:pt x="3610" y="0"/>
                    <a:pt x="2520" y="763"/>
                    <a:pt x="1595" y="1948"/>
                  </a:cubicBezTo>
                  <a:cubicBezTo>
                    <a:pt x="459" y="3402"/>
                    <a:pt x="0" y="4942"/>
                    <a:pt x="571" y="5388"/>
                  </a:cubicBezTo>
                  <a:cubicBezTo>
                    <a:pt x="677" y="5470"/>
                    <a:pt x="810" y="5509"/>
                    <a:pt x="964" y="5509"/>
                  </a:cubicBezTo>
                  <a:cubicBezTo>
                    <a:pt x="1644" y="5509"/>
                    <a:pt x="2735" y="4746"/>
                    <a:pt x="3661" y="3561"/>
                  </a:cubicBezTo>
                  <a:cubicBezTo>
                    <a:pt x="4795" y="2107"/>
                    <a:pt x="5254" y="567"/>
                    <a:pt x="4684" y="122"/>
                  </a:cubicBezTo>
                  <a:cubicBezTo>
                    <a:pt x="4578" y="39"/>
                    <a:pt x="4445" y="0"/>
                    <a:pt x="4291"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4"/>
            <p:cNvSpPr/>
            <p:nvPr/>
          </p:nvSpPr>
          <p:spPr>
            <a:xfrm>
              <a:off x="7322657" y="3275949"/>
              <a:ext cx="325629" cy="354151"/>
            </a:xfrm>
            <a:custGeom>
              <a:rect b="b" l="l" r="r" t="t"/>
              <a:pathLst>
                <a:path extrusionOk="0" h="5811" w="5343">
                  <a:moveTo>
                    <a:pt x="4204" y="305"/>
                  </a:moveTo>
                  <a:cubicBezTo>
                    <a:pt x="4327" y="305"/>
                    <a:pt x="4429" y="335"/>
                    <a:pt x="4506" y="396"/>
                  </a:cubicBezTo>
                  <a:cubicBezTo>
                    <a:pt x="4938" y="731"/>
                    <a:pt x="4612" y="2140"/>
                    <a:pt x="3456" y="3620"/>
                  </a:cubicBezTo>
                  <a:cubicBezTo>
                    <a:pt x="2498" y="4845"/>
                    <a:pt x="1453" y="5506"/>
                    <a:pt x="876" y="5506"/>
                  </a:cubicBezTo>
                  <a:cubicBezTo>
                    <a:pt x="756" y="5506"/>
                    <a:pt x="656" y="5477"/>
                    <a:pt x="581" y="5419"/>
                  </a:cubicBezTo>
                  <a:cubicBezTo>
                    <a:pt x="362" y="5247"/>
                    <a:pt x="336" y="4818"/>
                    <a:pt x="507" y="4242"/>
                  </a:cubicBezTo>
                  <a:cubicBezTo>
                    <a:pt x="695" y="3610"/>
                    <a:pt x="1095" y="2884"/>
                    <a:pt x="1633" y="2195"/>
                  </a:cubicBezTo>
                  <a:cubicBezTo>
                    <a:pt x="2171" y="1506"/>
                    <a:pt x="2780" y="943"/>
                    <a:pt x="3346" y="607"/>
                  </a:cubicBezTo>
                  <a:cubicBezTo>
                    <a:pt x="3682" y="408"/>
                    <a:pt x="3978" y="305"/>
                    <a:pt x="4204" y="305"/>
                  </a:cubicBezTo>
                  <a:close/>
                  <a:moveTo>
                    <a:pt x="4209" y="1"/>
                  </a:moveTo>
                  <a:cubicBezTo>
                    <a:pt x="3922" y="1"/>
                    <a:pt x="3576" y="116"/>
                    <a:pt x="3190" y="343"/>
                  </a:cubicBezTo>
                  <a:cubicBezTo>
                    <a:pt x="2592" y="698"/>
                    <a:pt x="1951" y="1289"/>
                    <a:pt x="1391" y="2007"/>
                  </a:cubicBezTo>
                  <a:cubicBezTo>
                    <a:pt x="830" y="2724"/>
                    <a:pt x="412" y="3487"/>
                    <a:pt x="213" y="4155"/>
                  </a:cubicBezTo>
                  <a:cubicBezTo>
                    <a:pt x="0" y="4870"/>
                    <a:pt x="65" y="5405"/>
                    <a:pt x="394" y="5661"/>
                  </a:cubicBezTo>
                  <a:cubicBezTo>
                    <a:pt x="523" y="5761"/>
                    <a:pt x="685" y="5810"/>
                    <a:pt x="872" y="5810"/>
                  </a:cubicBezTo>
                  <a:cubicBezTo>
                    <a:pt x="1614" y="5810"/>
                    <a:pt x="2735" y="5043"/>
                    <a:pt x="3699" y="3808"/>
                  </a:cubicBezTo>
                  <a:cubicBezTo>
                    <a:pt x="4904" y="2265"/>
                    <a:pt x="5343" y="660"/>
                    <a:pt x="4695" y="154"/>
                  </a:cubicBezTo>
                  <a:cubicBezTo>
                    <a:pt x="4564" y="52"/>
                    <a:pt x="4400" y="1"/>
                    <a:pt x="4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4"/>
            <p:cNvSpPr/>
            <p:nvPr/>
          </p:nvSpPr>
          <p:spPr>
            <a:xfrm>
              <a:off x="7181264" y="3000842"/>
              <a:ext cx="423507" cy="647906"/>
            </a:xfrm>
            <a:custGeom>
              <a:rect b="b" l="l" r="r" t="t"/>
              <a:pathLst>
                <a:path extrusionOk="0" h="10631" w="6949">
                  <a:moveTo>
                    <a:pt x="5483" y="0"/>
                  </a:moveTo>
                  <a:cubicBezTo>
                    <a:pt x="5396" y="0"/>
                    <a:pt x="5307" y="14"/>
                    <a:pt x="5219" y="44"/>
                  </a:cubicBezTo>
                  <a:cubicBezTo>
                    <a:pt x="4950" y="133"/>
                    <a:pt x="4824" y="357"/>
                    <a:pt x="4804" y="640"/>
                  </a:cubicBezTo>
                  <a:lnTo>
                    <a:pt x="4612" y="1839"/>
                  </a:lnTo>
                  <a:lnTo>
                    <a:pt x="1866" y="873"/>
                  </a:lnTo>
                  <a:cubicBezTo>
                    <a:pt x="1766" y="834"/>
                    <a:pt x="1664" y="815"/>
                    <a:pt x="1563" y="815"/>
                  </a:cubicBezTo>
                  <a:cubicBezTo>
                    <a:pt x="1235" y="815"/>
                    <a:pt x="925" y="1014"/>
                    <a:pt x="798" y="1336"/>
                  </a:cubicBezTo>
                  <a:cubicBezTo>
                    <a:pt x="637" y="1746"/>
                    <a:pt x="830" y="2210"/>
                    <a:pt x="1235" y="2385"/>
                  </a:cubicBezTo>
                  <a:lnTo>
                    <a:pt x="1038" y="2326"/>
                  </a:lnTo>
                  <a:cubicBezTo>
                    <a:pt x="986" y="2306"/>
                    <a:pt x="932" y="2296"/>
                    <a:pt x="878" y="2296"/>
                  </a:cubicBezTo>
                  <a:cubicBezTo>
                    <a:pt x="611" y="2296"/>
                    <a:pt x="332" y="2525"/>
                    <a:pt x="232" y="2780"/>
                  </a:cubicBezTo>
                  <a:lnTo>
                    <a:pt x="208" y="2841"/>
                  </a:lnTo>
                  <a:cubicBezTo>
                    <a:pt x="105" y="3106"/>
                    <a:pt x="198" y="3411"/>
                    <a:pt x="436" y="3568"/>
                  </a:cubicBezTo>
                  <a:cubicBezTo>
                    <a:pt x="782" y="3800"/>
                    <a:pt x="1380" y="4148"/>
                    <a:pt x="2328" y="4549"/>
                  </a:cubicBezTo>
                  <a:lnTo>
                    <a:pt x="784" y="3989"/>
                  </a:lnTo>
                  <a:cubicBezTo>
                    <a:pt x="724" y="3967"/>
                    <a:pt x="662" y="3956"/>
                    <a:pt x="602" y="3956"/>
                  </a:cubicBezTo>
                  <a:cubicBezTo>
                    <a:pt x="390" y="3956"/>
                    <a:pt x="192" y="4083"/>
                    <a:pt x="108" y="4291"/>
                  </a:cubicBezTo>
                  <a:cubicBezTo>
                    <a:pt x="1" y="4554"/>
                    <a:pt x="104" y="4853"/>
                    <a:pt x="349" y="4995"/>
                  </a:cubicBezTo>
                  <a:cubicBezTo>
                    <a:pt x="648" y="5171"/>
                    <a:pt x="1083" y="5415"/>
                    <a:pt x="1572" y="5666"/>
                  </a:cubicBezTo>
                  <a:lnTo>
                    <a:pt x="878" y="5378"/>
                  </a:lnTo>
                  <a:cubicBezTo>
                    <a:pt x="809" y="5350"/>
                    <a:pt x="741" y="5336"/>
                    <a:pt x="676" y="5336"/>
                  </a:cubicBezTo>
                  <a:cubicBezTo>
                    <a:pt x="305" y="5336"/>
                    <a:pt x="37" y="5764"/>
                    <a:pt x="229" y="6126"/>
                  </a:cubicBezTo>
                  <a:cubicBezTo>
                    <a:pt x="299" y="6256"/>
                    <a:pt x="406" y="6360"/>
                    <a:pt x="517" y="6456"/>
                  </a:cubicBezTo>
                  <a:cubicBezTo>
                    <a:pt x="783" y="6686"/>
                    <a:pt x="1082" y="6877"/>
                    <a:pt x="1389" y="7048"/>
                  </a:cubicBezTo>
                  <a:cubicBezTo>
                    <a:pt x="1624" y="7179"/>
                    <a:pt x="1909" y="7387"/>
                    <a:pt x="2172" y="7455"/>
                  </a:cubicBezTo>
                  <a:cubicBezTo>
                    <a:pt x="2651" y="7578"/>
                    <a:pt x="3694" y="10630"/>
                    <a:pt x="3694" y="10630"/>
                  </a:cubicBezTo>
                  <a:lnTo>
                    <a:pt x="5863" y="10123"/>
                  </a:lnTo>
                  <a:cubicBezTo>
                    <a:pt x="6516" y="8954"/>
                    <a:pt x="6949" y="6535"/>
                    <a:pt x="6795" y="5150"/>
                  </a:cubicBezTo>
                  <a:lnTo>
                    <a:pt x="6299" y="708"/>
                  </a:lnTo>
                  <a:cubicBezTo>
                    <a:pt x="6240" y="290"/>
                    <a:pt x="5880" y="0"/>
                    <a:pt x="54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4"/>
            <p:cNvSpPr/>
            <p:nvPr/>
          </p:nvSpPr>
          <p:spPr>
            <a:xfrm>
              <a:off x="7170843" y="2991639"/>
              <a:ext cx="443436" cy="666616"/>
            </a:xfrm>
            <a:custGeom>
              <a:rect b="b" l="l" r="r" t="t"/>
              <a:pathLst>
                <a:path extrusionOk="0" h="10938" w="7276">
                  <a:moveTo>
                    <a:pt x="5654" y="304"/>
                  </a:moveTo>
                  <a:cubicBezTo>
                    <a:pt x="5776" y="304"/>
                    <a:pt x="5898" y="338"/>
                    <a:pt x="6006" y="404"/>
                  </a:cubicBezTo>
                  <a:cubicBezTo>
                    <a:pt x="6178" y="508"/>
                    <a:pt x="6292" y="683"/>
                    <a:pt x="6320" y="881"/>
                  </a:cubicBezTo>
                  <a:lnTo>
                    <a:pt x="6816" y="5319"/>
                  </a:lnTo>
                  <a:cubicBezTo>
                    <a:pt x="6967" y="6685"/>
                    <a:pt x="6542" y="9001"/>
                    <a:pt x="5936" y="10143"/>
                  </a:cubicBezTo>
                  <a:lnTo>
                    <a:pt x="3968" y="10604"/>
                  </a:lnTo>
                  <a:cubicBezTo>
                    <a:pt x="3621" y="9604"/>
                    <a:pt x="2868" y="7584"/>
                    <a:pt x="2383" y="7461"/>
                  </a:cubicBezTo>
                  <a:cubicBezTo>
                    <a:pt x="2215" y="7418"/>
                    <a:pt x="2017" y="7296"/>
                    <a:pt x="1843" y="7190"/>
                  </a:cubicBezTo>
                  <a:cubicBezTo>
                    <a:pt x="1771" y="7145"/>
                    <a:pt x="1703" y="7104"/>
                    <a:pt x="1638" y="7067"/>
                  </a:cubicBezTo>
                  <a:cubicBezTo>
                    <a:pt x="1286" y="6870"/>
                    <a:pt x="1017" y="6688"/>
                    <a:pt x="789" y="6493"/>
                  </a:cubicBezTo>
                  <a:cubicBezTo>
                    <a:pt x="699" y="6413"/>
                    <a:pt x="597" y="6319"/>
                    <a:pt x="538" y="6208"/>
                  </a:cubicBezTo>
                  <a:cubicBezTo>
                    <a:pt x="442" y="6028"/>
                    <a:pt x="509" y="5853"/>
                    <a:pt x="595" y="5759"/>
                  </a:cubicBezTo>
                  <a:cubicBezTo>
                    <a:pt x="664" y="5683"/>
                    <a:pt x="753" y="5643"/>
                    <a:pt x="847" y="5643"/>
                  </a:cubicBezTo>
                  <a:cubicBezTo>
                    <a:pt x="895" y="5643"/>
                    <a:pt x="943" y="5653"/>
                    <a:pt x="992" y="5673"/>
                  </a:cubicBezTo>
                  <a:lnTo>
                    <a:pt x="1686" y="5961"/>
                  </a:lnTo>
                  <a:cubicBezTo>
                    <a:pt x="1705" y="5969"/>
                    <a:pt x="1725" y="5973"/>
                    <a:pt x="1744" y="5973"/>
                  </a:cubicBezTo>
                  <a:cubicBezTo>
                    <a:pt x="1801" y="5973"/>
                    <a:pt x="1857" y="5940"/>
                    <a:pt x="1883" y="5884"/>
                  </a:cubicBezTo>
                  <a:cubicBezTo>
                    <a:pt x="1918" y="5809"/>
                    <a:pt x="1887" y="5721"/>
                    <a:pt x="1815" y="5684"/>
                  </a:cubicBezTo>
                  <a:cubicBezTo>
                    <a:pt x="1312" y="5425"/>
                    <a:pt x="875" y="5178"/>
                    <a:pt x="597" y="5017"/>
                  </a:cubicBezTo>
                  <a:cubicBezTo>
                    <a:pt x="417" y="4912"/>
                    <a:pt x="343" y="4695"/>
                    <a:pt x="421" y="4502"/>
                  </a:cubicBezTo>
                  <a:cubicBezTo>
                    <a:pt x="481" y="4352"/>
                    <a:pt x="622" y="4262"/>
                    <a:pt x="773" y="4262"/>
                  </a:cubicBezTo>
                  <a:cubicBezTo>
                    <a:pt x="816" y="4262"/>
                    <a:pt x="860" y="4269"/>
                    <a:pt x="903" y="4285"/>
                  </a:cubicBezTo>
                  <a:lnTo>
                    <a:pt x="2446" y="4845"/>
                  </a:lnTo>
                  <a:cubicBezTo>
                    <a:pt x="2463" y="4852"/>
                    <a:pt x="2481" y="4855"/>
                    <a:pt x="2498" y="4855"/>
                  </a:cubicBezTo>
                  <a:cubicBezTo>
                    <a:pt x="2560" y="4855"/>
                    <a:pt x="2617" y="4818"/>
                    <a:pt x="2641" y="4757"/>
                  </a:cubicBezTo>
                  <a:cubicBezTo>
                    <a:pt x="2671" y="4679"/>
                    <a:pt x="2635" y="4592"/>
                    <a:pt x="2558" y="4560"/>
                  </a:cubicBezTo>
                  <a:cubicBezTo>
                    <a:pt x="1609" y="4159"/>
                    <a:pt x="1021" y="3813"/>
                    <a:pt x="693" y="3594"/>
                  </a:cubicBezTo>
                  <a:cubicBezTo>
                    <a:pt x="514" y="3474"/>
                    <a:pt x="445" y="3250"/>
                    <a:pt x="524" y="3049"/>
                  </a:cubicBezTo>
                  <a:lnTo>
                    <a:pt x="546" y="2988"/>
                  </a:lnTo>
                  <a:cubicBezTo>
                    <a:pt x="595" y="2866"/>
                    <a:pt x="695" y="2749"/>
                    <a:pt x="816" y="2675"/>
                  </a:cubicBezTo>
                  <a:cubicBezTo>
                    <a:pt x="868" y="2644"/>
                    <a:pt x="956" y="2601"/>
                    <a:pt x="1051" y="2601"/>
                  </a:cubicBezTo>
                  <a:cubicBezTo>
                    <a:pt x="1085" y="2601"/>
                    <a:pt x="1119" y="2606"/>
                    <a:pt x="1154" y="2619"/>
                  </a:cubicBezTo>
                  <a:lnTo>
                    <a:pt x="1363" y="2683"/>
                  </a:lnTo>
                  <a:cubicBezTo>
                    <a:pt x="1379" y="2687"/>
                    <a:pt x="1394" y="2690"/>
                    <a:pt x="1409" y="2690"/>
                  </a:cubicBezTo>
                  <a:cubicBezTo>
                    <a:pt x="1472" y="2690"/>
                    <a:pt x="1529" y="2651"/>
                    <a:pt x="1551" y="2589"/>
                  </a:cubicBezTo>
                  <a:cubicBezTo>
                    <a:pt x="1579" y="2512"/>
                    <a:pt x="1543" y="2428"/>
                    <a:pt x="1468" y="2396"/>
                  </a:cubicBezTo>
                  <a:cubicBezTo>
                    <a:pt x="1137" y="2253"/>
                    <a:pt x="981" y="1878"/>
                    <a:pt x="1112" y="1543"/>
                  </a:cubicBezTo>
                  <a:cubicBezTo>
                    <a:pt x="1177" y="1375"/>
                    <a:pt x="1303" y="1244"/>
                    <a:pt x="1468" y="1173"/>
                  </a:cubicBezTo>
                  <a:cubicBezTo>
                    <a:pt x="1553" y="1136"/>
                    <a:pt x="1643" y="1118"/>
                    <a:pt x="1734" y="1118"/>
                  </a:cubicBezTo>
                  <a:cubicBezTo>
                    <a:pt x="1818" y="1118"/>
                    <a:pt x="1901" y="1133"/>
                    <a:pt x="1981" y="1165"/>
                  </a:cubicBezTo>
                  <a:cubicBezTo>
                    <a:pt x="1982" y="1166"/>
                    <a:pt x="1984" y="1167"/>
                    <a:pt x="1986" y="1167"/>
                  </a:cubicBezTo>
                  <a:lnTo>
                    <a:pt x="4732" y="2135"/>
                  </a:lnTo>
                  <a:cubicBezTo>
                    <a:pt x="4748" y="2140"/>
                    <a:pt x="4766" y="2143"/>
                    <a:pt x="4783" y="2143"/>
                  </a:cubicBezTo>
                  <a:cubicBezTo>
                    <a:pt x="4810" y="2143"/>
                    <a:pt x="4837" y="2136"/>
                    <a:pt x="4862" y="2121"/>
                  </a:cubicBezTo>
                  <a:cubicBezTo>
                    <a:pt x="4900" y="2098"/>
                    <a:pt x="4926" y="2059"/>
                    <a:pt x="4934" y="2013"/>
                  </a:cubicBezTo>
                  <a:lnTo>
                    <a:pt x="5126" y="813"/>
                  </a:lnTo>
                  <a:cubicBezTo>
                    <a:pt x="5146" y="558"/>
                    <a:pt x="5251" y="403"/>
                    <a:pt x="5439" y="339"/>
                  </a:cubicBezTo>
                  <a:cubicBezTo>
                    <a:pt x="5509" y="315"/>
                    <a:pt x="5581" y="304"/>
                    <a:pt x="5654" y="304"/>
                  </a:cubicBezTo>
                  <a:close/>
                  <a:moveTo>
                    <a:pt x="5651" y="0"/>
                  </a:moveTo>
                  <a:cubicBezTo>
                    <a:pt x="5546" y="0"/>
                    <a:pt x="5440" y="17"/>
                    <a:pt x="5338" y="52"/>
                  </a:cubicBezTo>
                  <a:cubicBezTo>
                    <a:pt x="5030" y="156"/>
                    <a:pt x="4846" y="415"/>
                    <a:pt x="4819" y="782"/>
                  </a:cubicBezTo>
                  <a:lnTo>
                    <a:pt x="4658" y="1788"/>
                  </a:lnTo>
                  <a:lnTo>
                    <a:pt x="2089" y="883"/>
                  </a:lnTo>
                  <a:cubicBezTo>
                    <a:pt x="1973" y="838"/>
                    <a:pt x="1853" y="815"/>
                    <a:pt x="1733" y="815"/>
                  </a:cubicBezTo>
                  <a:cubicBezTo>
                    <a:pt x="1601" y="815"/>
                    <a:pt x="1468" y="842"/>
                    <a:pt x="1344" y="896"/>
                  </a:cubicBezTo>
                  <a:cubicBezTo>
                    <a:pt x="1105" y="1000"/>
                    <a:pt x="919" y="1192"/>
                    <a:pt x="825" y="1435"/>
                  </a:cubicBezTo>
                  <a:cubicBezTo>
                    <a:pt x="706" y="1737"/>
                    <a:pt x="747" y="2060"/>
                    <a:pt x="909" y="2313"/>
                  </a:cubicBezTo>
                  <a:cubicBezTo>
                    <a:pt x="825" y="2331"/>
                    <a:pt x="740" y="2366"/>
                    <a:pt x="654" y="2417"/>
                  </a:cubicBezTo>
                  <a:cubicBezTo>
                    <a:pt x="476" y="2526"/>
                    <a:pt x="332" y="2694"/>
                    <a:pt x="259" y="2879"/>
                  </a:cubicBezTo>
                  <a:lnTo>
                    <a:pt x="236" y="2940"/>
                  </a:lnTo>
                  <a:cubicBezTo>
                    <a:pt x="106" y="3271"/>
                    <a:pt x="226" y="3653"/>
                    <a:pt x="520" y="3850"/>
                  </a:cubicBezTo>
                  <a:cubicBezTo>
                    <a:pt x="571" y="3885"/>
                    <a:pt x="628" y="3922"/>
                    <a:pt x="693" y="3962"/>
                  </a:cubicBezTo>
                  <a:cubicBezTo>
                    <a:pt x="450" y="3989"/>
                    <a:pt x="232" y="4146"/>
                    <a:pt x="134" y="4389"/>
                  </a:cubicBezTo>
                  <a:cubicBezTo>
                    <a:pt x="1" y="4725"/>
                    <a:pt x="129" y="5101"/>
                    <a:pt x="442" y="5282"/>
                  </a:cubicBezTo>
                  <a:cubicBezTo>
                    <a:pt x="494" y="5312"/>
                    <a:pt x="551" y="5347"/>
                    <a:pt x="613" y="5381"/>
                  </a:cubicBezTo>
                  <a:cubicBezTo>
                    <a:pt x="523" y="5417"/>
                    <a:pt x="439" y="5474"/>
                    <a:pt x="367" y="5554"/>
                  </a:cubicBezTo>
                  <a:cubicBezTo>
                    <a:pt x="166" y="5775"/>
                    <a:pt x="125" y="6089"/>
                    <a:pt x="265" y="6351"/>
                  </a:cubicBezTo>
                  <a:cubicBezTo>
                    <a:pt x="348" y="6508"/>
                    <a:pt x="475" y="6628"/>
                    <a:pt x="587" y="6725"/>
                  </a:cubicBezTo>
                  <a:cubicBezTo>
                    <a:pt x="831" y="6935"/>
                    <a:pt x="1116" y="7128"/>
                    <a:pt x="1487" y="7335"/>
                  </a:cubicBezTo>
                  <a:cubicBezTo>
                    <a:pt x="1549" y="7368"/>
                    <a:pt x="1613" y="7409"/>
                    <a:pt x="1681" y="7450"/>
                  </a:cubicBezTo>
                  <a:cubicBezTo>
                    <a:pt x="1874" y="7568"/>
                    <a:pt x="2092" y="7701"/>
                    <a:pt x="2307" y="7756"/>
                  </a:cubicBezTo>
                  <a:cubicBezTo>
                    <a:pt x="2559" y="7839"/>
                    <a:pt x="3237" y="9418"/>
                    <a:pt x="3721" y="10832"/>
                  </a:cubicBezTo>
                  <a:cubicBezTo>
                    <a:pt x="3744" y="10896"/>
                    <a:pt x="3802" y="10936"/>
                    <a:pt x="3862" y="10937"/>
                  </a:cubicBezTo>
                  <a:cubicBezTo>
                    <a:pt x="3875" y="10937"/>
                    <a:pt x="3886" y="10936"/>
                    <a:pt x="3898" y="10933"/>
                  </a:cubicBezTo>
                  <a:lnTo>
                    <a:pt x="6066" y="10427"/>
                  </a:lnTo>
                  <a:cubicBezTo>
                    <a:pt x="6108" y="10417"/>
                    <a:pt x="6144" y="10390"/>
                    <a:pt x="6165" y="10352"/>
                  </a:cubicBezTo>
                  <a:cubicBezTo>
                    <a:pt x="6814" y="9188"/>
                    <a:pt x="7276" y="6728"/>
                    <a:pt x="7115" y="5286"/>
                  </a:cubicBezTo>
                  <a:lnTo>
                    <a:pt x="6620" y="845"/>
                  </a:lnTo>
                  <a:cubicBezTo>
                    <a:pt x="6578" y="552"/>
                    <a:pt x="6411" y="299"/>
                    <a:pt x="6163" y="145"/>
                  </a:cubicBezTo>
                  <a:cubicBezTo>
                    <a:pt x="6007" y="49"/>
                    <a:pt x="5830" y="0"/>
                    <a:pt x="56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4"/>
            <p:cNvSpPr/>
            <p:nvPr/>
          </p:nvSpPr>
          <p:spPr>
            <a:xfrm>
              <a:off x="7246719" y="3141686"/>
              <a:ext cx="148706" cy="63200"/>
            </a:xfrm>
            <a:custGeom>
              <a:rect b="b" l="l" r="r" t="t"/>
              <a:pathLst>
                <a:path extrusionOk="0" h="1037" w="2440">
                  <a:moveTo>
                    <a:pt x="2440" y="1036"/>
                  </a:moveTo>
                  <a:lnTo>
                    <a:pt x="1" y="1"/>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4"/>
            <p:cNvSpPr/>
            <p:nvPr/>
          </p:nvSpPr>
          <p:spPr>
            <a:xfrm>
              <a:off x="7236054" y="3132362"/>
              <a:ext cx="170097" cy="81910"/>
            </a:xfrm>
            <a:custGeom>
              <a:rect b="b" l="l" r="r" t="t"/>
              <a:pathLst>
                <a:path extrusionOk="0" h="1344" w="2791">
                  <a:moveTo>
                    <a:pt x="177" y="1"/>
                  </a:moveTo>
                  <a:cubicBezTo>
                    <a:pt x="117" y="1"/>
                    <a:pt x="60" y="37"/>
                    <a:pt x="35" y="95"/>
                  </a:cubicBezTo>
                  <a:cubicBezTo>
                    <a:pt x="1" y="173"/>
                    <a:pt x="38" y="262"/>
                    <a:pt x="116" y="296"/>
                  </a:cubicBezTo>
                  <a:lnTo>
                    <a:pt x="2556" y="1332"/>
                  </a:lnTo>
                  <a:cubicBezTo>
                    <a:pt x="2575" y="1341"/>
                    <a:pt x="2596" y="1344"/>
                    <a:pt x="2615" y="1344"/>
                  </a:cubicBezTo>
                  <a:cubicBezTo>
                    <a:pt x="2675" y="1344"/>
                    <a:pt x="2732" y="1310"/>
                    <a:pt x="2757" y="1250"/>
                  </a:cubicBezTo>
                  <a:cubicBezTo>
                    <a:pt x="2790" y="1173"/>
                    <a:pt x="2754" y="1083"/>
                    <a:pt x="2676" y="1050"/>
                  </a:cubicBezTo>
                  <a:lnTo>
                    <a:pt x="236" y="13"/>
                  </a:lnTo>
                  <a:cubicBezTo>
                    <a:pt x="217" y="5"/>
                    <a:pt x="196" y="1"/>
                    <a:pt x="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4"/>
            <p:cNvSpPr/>
            <p:nvPr/>
          </p:nvSpPr>
          <p:spPr>
            <a:xfrm>
              <a:off x="7244525" y="3243587"/>
              <a:ext cx="112626" cy="49365"/>
            </a:xfrm>
            <a:custGeom>
              <a:rect b="b" l="l" r="r" t="t"/>
              <a:pathLst>
                <a:path extrusionOk="0" h="810" w="1848">
                  <a:moveTo>
                    <a:pt x="1848" y="810"/>
                  </a:moveTo>
                  <a:lnTo>
                    <a:pt x="1" y="0"/>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4"/>
            <p:cNvSpPr/>
            <p:nvPr/>
          </p:nvSpPr>
          <p:spPr>
            <a:xfrm>
              <a:off x="7233860" y="3234201"/>
              <a:ext cx="133896" cy="68137"/>
            </a:xfrm>
            <a:custGeom>
              <a:rect b="b" l="l" r="r" t="t"/>
              <a:pathLst>
                <a:path extrusionOk="0" h="1118" w="2197">
                  <a:moveTo>
                    <a:pt x="175" y="0"/>
                  </a:moveTo>
                  <a:cubicBezTo>
                    <a:pt x="116" y="0"/>
                    <a:pt x="61" y="34"/>
                    <a:pt x="35" y="92"/>
                  </a:cubicBezTo>
                  <a:cubicBezTo>
                    <a:pt x="0" y="170"/>
                    <a:pt x="36" y="259"/>
                    <a:pt x="113" y="295"/>
                  </a:cubicBezTo>
                  <a:lnTo>
                    <a:pt x="1960" y="1104"/>
                  </a:lnTo>
                  <a:cubicBezTo>
                    <a:pt x="1981" y="1113"/>
                    <a:pt x="2002" y="1117"/>
                    <a:pt x="2022" y="1117"/>
                  </a:cubicBezTo>
                  <a:cubicBezTo>
                    <a:pt x="2082" y="1117"/>
                    <a:pt x="2137" y="1083"/>
                    <a:pt x="2162" y="1025"/>
                  </a:cubicBezTo>
                  <a:cubicBezTo>
                    <a:pt x="2196" y="947"/>
                    <a:pt x="2161" y="858"/>
                    <a:pt x="2083" y="823"/>
                  </a:cubicBezTo>
                  <a:lnTo>
                    <a:pt x="237" y="13"/>
                  </a:lnTo>
                  <a:cubicBezTo>
                    <a:pt x="217" y="4"/>
                    <a:pt x="196" y="0"/>
                    <a:pt x="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4"/>
            <p:cNvSpPr/>
            <p:nvPr/>
          </p:nvSpPr>
          <p:spPr>
            <a:xfrm>
              <a:off x="7233190" y="3325497"/>
              <a:ext cx="86054" cy="41016"/>
            </a:xfrm>
            <a:custGeom>
              <a:rect b="b" l="l" r="r" t="t"/>
              <a:pathLst>
                <a:path extrusionOk="0" h="673" w="1412">
                  <a:moveTo>
                    <a:pt x="1411" y="673"/>
                  </a:moveTo>
                  <a:lnTo>
                    <a:pt x="1" y="0"/>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4"/>
            <p:cNvSpPr/>
            <p:nvPr/>
          </p:nvSpPr>
          <p:spPr>
            <a:xfrm>
              <a:off x="7222646" y="3316295"/>
              <a:ext cx="107263" cy="59604"/>
            </a:xfrm>
            <a:custGeom>
              <a:rect b="b" l="l" r="r" t="t"/>
              <a:pathLst>
                <a:path extrusionOk="0" h="978" w="1760">
                  <a:moveTo>
                    <a:pt x="175" y="0"/>
                  </a:moveTo>
                  <a:cubicBezTo>
                    <a:pt x="118" y="0"/>
                    <a:pt x="63" y="33"/>
                    <a:pt x="37" y="88"/>
                  </a:cubicBezTo>
                  <a:cubicBezTo>
                    <a:pt x="1" y="165"/>
                    <a:pt x="33" y="255"/>
                    <a:pt x="110" y="291"/>
                  </a:cubicBezTo>
                  <a:lnTo>
                    <a:pt x="1520" y="964"/>
                  </a:lnTo>
                  <a:cubicBezTo>
                    <a:pt x="1541" y="972"/>
                    <a:pt x="1562" y="977"/>
                    <a:pt x="1584" y="977"/>
                  </a:cubicBezTo>
                  <a:cubicBezTo>
                    <a:pt x="1641" y="977"/>
                    <a:pt x="1696" y="945"/>
                    <a:pt x="1723" y="891"/>
                  </a:cubicBezTo>
                  <a:cubicBezTo>
                    <a:pt x="1760" y="815"/>
                    <a:pt x="1727" y="723"/>
                    <a:pt x="1651" y="687"/>
                  </a:cubicBezTo>
                  <a:lnTo>
                    <a:pt x="240" y="15"/>
                  </a:lnTo>
                  <a:cubicBezTo>
                    <a:pt x="219" y="5"/>
                    <a:pt x="197" y="0"/>
                    <a:pt x="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4"/>
            <p:cNvSpPr/>
            <p:nvPr/>
          </p:nvSpPr>
          <p:spPr>
            <a:xfrm>
              <a:off x="7434918" y="3103047"/>
              <a:ext cx="65516" cy="26938"/>
            </a:xfrm>
            <a:custGeom>
              <a:rect b="b" l="l" r="r" t="t"/>
              <a:pathLst>
                <a:path extrusionOk="0" h="442" w="1075">
                  <a:moveTo>
                    <a:pt x="1074" y="441"/>
                  </a:moveTo>
                  <a:lnTo>
                    <a:pt x="0" y="0"/>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4"/>
            <p:cNvSpPr/>
            <p:nvPr/>
          </p:nvSpPr>
          <p:spPr>
            <a:xfrm>
              <a:off x="7424375" y="3093722"/>
              <a:ext cx="86664" cy="45587"/>
            </a:xfrm>
            <a:custGeom>
              <a:rect b="b" l="l" r="r" t="t"/>
              <a:pathLst>
                <a:path extrusionOk="0" h="748" w="1422">
                  <a:moveTo>
                    <a:pt x="175" y="0"/>
                  </a:moveTo>
                  <a:cubicBezTo>
                    <a:pt x="114" y="0"/>
                    <a:pt x="57" y="35"/>
                    <a:pt x="32" y="94"/>
                  </a:cubicBezTo>
                  <a:cubicBezTo>
                    <a:pt x="0" y="172"/>
                    <a:pt x="37" y="262"/>
                    <a:pt x="115" y="295"/>
                  </a:cubicBezTo>
                  <a:lnTo>
                    <a:pt x="1189" y="736"/>
                  </a:lnTo>
                  <a:cubicBezTo>
                    <a:pt x="1209" y="743"/>
                    <a:pt x="1229" y="747"/>
                    <a:pt x="1247" y="747"/>
                  </a:cubicBezTo>
                  <a:cubicBezTo>
                    <a:pt x="1308" y="747"/>
                    <a:pt x="1366" y="711"/>
                    <a:pt x="1390" y="653"/>
                  </a:cubicBezTo>
                  <a:cubicBezTo>
                    <a:pt x="1422" y="575"/>
                    <a:pt x="1384" y="486"/>
                    <a:pt x="1307" y="452"/>
                  </a:cubicBezTo>
                  <a:lnTo>
                    <a:pt x="233" y="11"/>
                  </a:lnTo>
                  <a:cubicBezTo>
                    <a:pt x="214" y="4"/>
                    <a:pt x="194" y="0"/>
                    <a:pt x="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4"/>
            <p:cNvSpPr/>
            <p:nvPr/>
          </p:nvSpPr>
          <p:spPr>
            <a:xfrm>
              <a:off x="7353800" y="3299596"/>
              <a:ext cx="1134126" cy="814530"/>
            </a:xfrm>
            <a:custGeom>
              <a:rect b="b" l="l" r="r" t="t"/>
              <a:pathLst>
                <a:path extrusionOk="0" h="13365" w="18609">
                  <a:moveTo>
                    <a:pt x="4314" y="1"/>
                  </a:moveTo>
                  <a:cubicBezTo>
                    <a:pt x="3415" y="2272"/>
                    <a:pt x="2218" y="4104"/>
                    <a:pt x="49" y="5225"/>
                  </a:cubicBezTo>
                  <a:cubicBezTo>
                    <a:pt x="1" y="5250"/>
                    <a:pt x="1750" y="6589"/>
                    <a:pt x="1793" y="6621"/>
                  </a:cubicBezTo>
                  <a:lnTo>
                    <a:pt x="9449" y="12322"/>
                  </a:lnTo>
                  <a:cubicBezTo>
                    <a:pt x="10394" y="13025"/>
                    <a:pt x="11497" y="13364"/>
                    <a:pt x="12591" y="13364"/>
                  </a:cubicBezTo>
                  <a:cubicBezTo>
                    <a:pt x="14204" y="13364"/>
                    <a:pt x="15797" y="12626"/>
                    <a:pt x="16830" y="11229"/>
                  </a:cubicBezTo>
                  <a:lnTo>
                    <a:pt x="18608" y="8825"/>
                  </a:lnTo>
                  <a:lnTo>
                    <a:pt x="14639" y="655"/>
                  </a:lnTo>
                  <a:lnTo>
                    <a:pt x="12047" y="4743"/>
                  </a:lnTo>
                  <a:lnTo>
                    <a:pt x="14390" y="6206"/>
                  </a:lnTo>
                  <a:lnTo>
                    <a:pt x="14390" y="6206"/>
                  </a:lnTo>
                  <a:lnTo>
                    <a:pt x="43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4"/>
            <p:cNvSpPr/>
            <p:nvPr/>
          </p:nvSpPr>
          <p:spPr>
            <a:xfrm>
              <a:off x="7346609" y="3290271"/>
              <a:ext cx="1151982" cy="833179"/>
            </a:xfrm>
            <a:custGeom>
              <a:rect b="b" l="l" r="r" t="t"/>
              <a:pathLst>
                <a:path extrusionOk="0" h="13671" w="18902">
                  <a:moveTo>
                    <a:pt x="4431" y="1"/>
                  </a:moveTo>
                  <a:cubicBezTo>
                    <a:pt x="4416" y="1"/>
                    <a:pt x="4400" y="3"/>
                    <a:pt x="4385" y="8"/>
                  </a:cubicBezTo>
                  <a:cubicBezTo>
                    <a:pt x="4343" y="22"/>
                    <a:pt x="4307" y="54"/>
                    <a:pt x="4291" y="97"/>
                  </a:cubicBezTo>
                  <a:cubicBezTo>
                    <a:pt x="3264" y="2686"/>
                    <a:pt x="1971" y="4273"/>
                    <a:pt x="98" y="5242"/>
                  </a:cubicBezTo>
                  <a:cubicBezTo>
                    <a:pt x="51" y="5267"/>
                    <a:pt x="19" y="5315"/>
                    <a:pt x="15" y="5367"/>
                  </a:cubicBezTo>
                  <a:cubicBezTo>
                    <a:pt x="10" y="5428"/>
                    <a:pt x="1" y="5540"/>
                    <a:pt x="1822" y="6896"/>
                  </a:cubicBezTo>
                  <a:lnTo>
                    <a:pt x="9477" y="12596"/>
                  </a:lnTo>
                  <a:cubicBezTo>
                    <a:pt x="10421" y="13301"/>
                    <a:pt x="11544" y="13670"/>
                    <a:pt x="12702" y="13670"/>
                  </a:cubicBezTo>
                  <a:cubicBezTo>
                    <a:pt x="12969" y="13670"/>
                    <a:pt x="13238" y="13650"/>
                    <a:pt x="13507" y="13611"/>
                  </a:cubicBezTo>
                  <a:cubicBezTo>
                    <a:pt x="14944" y="13398"/>
                    <a:pt x="16210" y="12639"/>
                    <a:pt x="17072" y="11471"/>
                  </a:cubicBezTo>
                  <a:lnTo>
                    <a:pt x="18851" y="9067"/>
                  </a:lnTo>
                  <a:cubicBezTo>
                    <a:pt x="18902" y="9000"/>
                    <a:pt x="18887" y="8905"/>
                    <a:pt x="18819" y="8854"/>
                  </a:cubicBezTo>
                  <a:cubicBezTo>
                    <a:pt x="18791" y="8834"/>
                    <a:pt x="18759" y="8824"/>
                    <a:pt x="18728" y="8824"/>
                  </a:cubicBezTo>
                  <a:cubicBezTo>
                    <a:pt x="18681" y="8824"/>
                    <a:pt x="18634" y="8846"/>
                    <a:pt x="18604" y="8886"/>
                  </a:cubicBezTo>
                  <a:lnTo>
                    <a:pt x="16826" y="11289"/>
                  </a:lnTo>
                  <a:cubicBezTo>
                    <a:pt x="16012" y="12389"/>
                    <a:pt x="14818" y="13108"/>
                    <a:pt x="13462" y="13308"/>
                  </a:cubicBezTo>
                  <a:cubicBezTo>
                    <a:pt x="13207" y="13346"/>
                    <a:pt x="12952" y="13365"/>
                    <a:pt x="12699" y="13365"/>
                  </a:cubicBezTo>
                  <a:cubicBezTo>
                    <a:pt x="11608" y="13365"/>
                    <a:pt x="10550" y="13016"/>
                    <a:pt x="9658" y="12351"/>
                  </a:cubicBezTo>
                  <a:lnTo>
                    <a:pt x="2004" y="6650"/>
                  </a:lnTo>
                  <a:cubicBezTo>
                    <a:pt x="1905" y="6578"/>
                    <a:pt x="819" y="5742"/>
                    <a:pt x="426" y="5414"/>
                  </a:cubicBezTo>
                  <a:cubicBezTo>
                    <a:pt x="2228" y="4423"/>
                    <a:pt x="3497" y="2857"/>
                    <a:pt x="4507" y="380"/>
                  </a:cubicBezTo>
                  <a:lnTo>
                    <a:pt x="14428" y="6490"/>
                  </a:lnTo>
                  <a:cubicBezTo>
                    <a:pt x="14453" y="6505"/>
                    <a:pt x="14481" y="6513"/>
                    <a:pt x="14509" y="6513"/>
                  </a:cubicBezTo>
                  <a:cubicBezTo>
                    <a:pt x="14560" y="6513"/>
                    <a:pt x="14610" y="6487"/>
                    <a:pt x="14639" y="6441"/>
                  </a:cubicBezTo>
                  <a:cubicBezTo>
                    <a:pt x="14682" y="6369"/>
                    <a:pt x="14660" y="6275"/>
                    <a:pt x="14590" y="6230"/>
                  </a:cubicBezTo>
                  <a:lnTo>
                    <a:pt x="12377" y="4849"/>
                  </a:lnTo>
                  <a:lnTo>
                    <a:pt x="14888" y="891"/>
                  </a:lnTo>
                  <a:cubicBezTo>
                    <a:pt x="14933" y="820"/>
                    <a:pt x="14913" y="725"/>
                    <a:pt x="14840" y="680"/>
                  </a:cubicBezTo>
                  <a:cubicBezTo>
                    <a:pt x="14814" y="664"/>
                    <a:pt x="14786" y="656"/>
                    <a:pt x="14757" y="656"/>
                  </a:cubicBezTo>
                  <a:cubicBezTo>
                    <a:pt x="14707" y="656"/>
                    <a:pt x="14658" y="681"/>
                    <a:pt x="14628" y="727"/>
                  </a:cubicBezTo>
                  <a:lnTo>
                    <a:pt x="12107" y="4699"/>
                  </a:lnTo>
                  <a:lnTo>
                    <a:pt x="4514" y="23"/>
                  </a:lnTo>
                  <a:cubicBezTo>
                    <a:pt x="4488" y="8"/>
                    <a:pt x="4460" y="1"/>
                    <a:pt x="4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4"/>
            <p:cNvSpPr/>
            <p:nvPr/>
          </p:nvSpPr>
          <p:spPr>
            <a:xfrm>
              <a:off x="7346548" y="3290271"/>
              <a:ext cx="1152043" cy="833179"/>
            </a:xfrm>
            <a:custGeom>
              <a:rect b="b" l="l" r="r" t="t"/>
              <a:pathLst>
                <a:path extrusionOk="0" h="13671" w="18903">
                  <a:moveTo>
                    <a:pt x="4431" y="1"/>
                  </a:moveTo>
                  <a:cubicBezTo>
                    <a:pt x="4416" y="1"/>
                    <a:pt x="4400" y="3"/>
                    <a:pt x="4385" y="8"/>
                  </a:cubicBezTo>
                  <a:cubicBezTo>
                    <a:pt x="4343" y="22"/>
                    <a:pt x="4307" y="54"/>
                    <a:pt x="4291" y="97"/>
                  </a:cubicBezTo>
                  <a:cubicBezTo>
                    <a:pt x="3264" y="2686"/>
                    <a:pt x="1971" y="4273"/>
                    <a:pt x="97" y="5242"/>
                  </a:cubicBezTo>
                  <a:cubicBezTo>
                    <a:pt x="50" y="5267"/>
                    <a:pt x="18" y="5315"/>
                    <a:pt x="15" y="5367"/>
                  </a:cubicBezTo>
                  <a:cubicBezTo>
                    <a:pt x="10" y="5428"/>
                    <a:pt x="1" y="5540"/>
                    <a:pt x="1822" y="6896"/>
                  </a:cubicBezTo>
                  <a:lnTo>
                    <a:pt x="9477" y="12596"/>
                  </a:lnTo>
                  <a:cubicBezTo>
                    <a:pt x="10422" y="13301"/>
                    <a:pt x="11545" y="13670"/>
                    <a:pt x="12703" y="13670"/>
                  </a:cubicBezTo>
                  <a:cubicBezTo>
                    <a:pt x="12970" y="13670"/>
                    <a:pt x="13239" y="13650"/>
                    <a:pt x="13508" y="13611"/>
                  </a:cubicBezTo>
                  <a:cubicBezTo>
                    <a:pt x="14945" y="13398"/>
                    <a:pt x="16211" y="12639"/>
                    <a:pt x="17073" y="11471"/>
                  </a:cubicBezTo>
                  <a:lnTo>
                    <a:pt x="18852" y="9067"/>
                  </a:lnTo>
                  <a:cubicBezTo>
                    <a:pt x="18903" y="9000"/>
                    <a:pt x="18888" y="8905"/>
                    <a:pt x="18820" y="8854"/>
                  </a:cubicBezTo>
                  <a:cubicBezTo>
                    <a:pt x="18792" y="8834"/>
                    <a:pt x="18760" y="8824"/>
                    <a:pt x="18729" y="8824"/>
                  </a:cubicBezTo>
                  <a:cubicBezTo>
                    <a:pt x="18682" y="8824"/>
                    <a:pt x="18635" y="8846"/>
                    <a:pt x="18605" y="8886"/>
                  </a:cubicBezTo>
                  <a:lnTo>
                    <a:pt x="16827" y="11289"/>
                  </a:lnTo>
                  <a:cubicBezTo>
                    <a:pt x="16013" y="12389"/>
                    <a:pt x="14819" y="13108"/>
                    <a:pt x="13463" y="13308"/>
                  </a:cubicBezTo>
                  <a:cubicBezTo>
                    <a:pt x="13208" y="13346"/>
                    <a:pt x="12953" y="13365"/>
                    <a:pt x="12700" y="13365"/>
                  </a:cubicBezTo>
                  <a:cubicBezTo>
                    <a:pt x="11609" y="13365"/>
                    <a:pt x="10551" y="13016"/>
                    <a:pt x="9659" y="12351"/>
                  </a:cubicBezTo>
                  <a:lnTo>
                    <a:pt x="2005" y="6650"/>
                  </a:lnTo>
                  <a:cubicBezTo>
                    <a:pt x="1906" y="6578"/>
                    <a:pt x="820" y="5742"/>
                    <a:pt x="427" y="5414"/>
                  </a:cubicBezTo>
                  <a:cubicBezTo>
                    <a:pt x="2229" y="4423"/>
                    <a:pt x="3498" y="2857"/>
                    <a:pt x="4508" y="380"/>
                  </a:cubicBezTo>
                  <a:lnTo>
                    <a:pt x="14429" y="6490"/>
                  </a:lnTo>
                  <a:cubicBezTo>
                    <a:pt x="14454" y="6505"/>
                    <a:pt x="14482" y="6513"/>
                    <a:pt x="14510" y="6513"/>
                  </a:cubicBezTo>
                  <a:cubicBezTo>
                    <a:pt x="14561" y="6513"/>
                    <a:pt x="14611" y="6487"/>
                    <a:pt x="14640" y="6441"/>
                  </a:cubicBezTo>
                  <a:cubicBezTo>
                    <a:pt x="14683" y="6369"/>
                    <a:pt x="14661" y="6275"/>
                    <a:pt x="14591" y="6230"/>
                  </a:cubicBezTo>
                  <a:lnTo>
                    <a:pt x="12378" y="4849"/>
                  </a:lnTo>
                  <a:lnTo>
                    <a:pt x="14620" y="1320"/>
                  </a:lnTo>
                  <a:cubicBezTo>
                    <a:pt x="14666" y="1249"/>
                    <a:pt x="14645" y="1154"/>
                    <a:pt x="14573" y="1109"/>
                  </a:cubicBezTo>
                  <a:cubicBezTo>
                    <a:pt x="14548" y="1093"/>
                    <a:pt x="14519" y="1085"/>
                    <a:pt x="14491" y="1085"/>
                  </a:cubicBezTo>
                  <a:cubicBezTo>
                    <a:pt x="14441" y="1085"/>
                    <a:pt x="14391" y="1110"/>
                    <a:pt x="14363" y="1155"/>
                  </a:cubicBezTo>
                  <a:lnTo>
                    <a:pt x="12108" y="4702"/>
                  </a:lnTo>
                  <a:lnTo>
                    <a:pt x="4513" y="23"/>
                  </a:lnTo>
                  <a:cubicBezTo>
                    <a:pt x="4488" y="8"/>
                    <a:pt x="4460" y="1"/>
                    <a:pt x="4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4"/>
            <p:cNvSpPr/>
            <p:nvPr/>
          </p:nvSpPr>
          <p:spPr>
            <a:xfrm>
              <a:off x="6033666" y="2845370"/>
              <a:ext cx="57776" cy="57715"/>
            </a:xfrm>
            <a:custGeom>
              <a:rect b="b" l="l" r="r" t="t"/>
              <a:pathLst>
                <a:path extrusionOk="0" h="947" w="948">
                  <a:moveTo>
                    <a:pt x="474" y="142"/>
                  </a:moveTo>
                  <a:lnTo>
                    <a:pt x="584" y="344"/>
                  </a:lnTo>
                  <a:cubicBezTo>
                    <a:pt x="589" y="352"/>
                    <a:pt x="595" y="359"/>
                    <a:pt x="602" y="363"/>
                  </a:cubicBezTo>
                  <a:lnTo>
                    <a:pt x="804" y="474"/>
                  </a:lnTo>
                  <a:lnTo>
                    <a:pt x="602" y="584"/>
                  </a:lnTo>
                  <a:cubicBezTo>
                    <a:pt x="595" y="588"/>
                    <a:pt x="589" y="594"/>
                    <a:pt x="584" y="602"/>
                  </a:cubicBezTo>
                  <a:lnTo>
                    <a:pt x="472" y="805"/>
                  </a:lnTo>
                  <a:lnTo>
                    <a:pt x="362" y="602"/>
                  </a:lnTo>
                  <a:cubicBezTo>
                    <a:pt x="358" y="594"/>
                    <a:pt x="352" y="588"/>
                    <a:pt x="345" y="584"/>
                  </a:cubicBezTo>
                  <a:lnTo>
                    <a:pt x="142" y="473"/>
                  </a:lnTo>
                  <a:lnTo>
                    <a:pt x="345" y="363"/>
                  </a:lnTo>
                  <a:cubicBezTo>
                    <a:pt x="352" y="359"/>
                    <a:pt x="358" y="352"/>
                    <a:pt x="362" y="344"/>
                  </a:cubicBezTo>
                  <a:lnTo>
                    <a:pt x="474" y="142"/>
                  </a:lnTo>
                  <a:close/>
                  <a:moveTo>
                    <a:pt x="476" y="0"/>
                  </a:moveTo>
                  <a:cubicBezTo>
                    <a:pt x="459" y="0"/>
                    <a:pt x="443" y="9"/>
                    <a:pt x="435" y="23"/>
                  </a:cubicBezTo>
                  <a:lnTo>
                    <a:pt x="290" y="288"/>
                  </a:lnTo>
                  <a:lnTo>
                    <a:pt x="25" y="432"/>
                  </a:lnTo>
                  <a:cubicBezTo>
                    <a:pt x="10" y="440"/>
                    <a:pt x="0" y="456"/>
                    <a:pt x="0" y="473"/>
                  </a:cubicBezTo>
                  <a:cubicBezTo>
                    <a:pt x="0" y="489"/>
                    <a:pt x="10" y="505"/>
                    <a:pt x="24" y="513"/>
                  </a:cubicBezTo>
                  <a:lnTo>
                    <a:pt x="289" y="658"/>
                  </a:lnTo>
                  <a:lnTo>
                    <a:pt x="433" y="923"/>
                  </a:lnTo>
                  <a:cubicBezTo>
                    <a:pt x="440" y="939"/>
                    <a:pt x="456" y="947"/>
                    <a:pt x="472" y="947"/>
                  </a:cubicBezTo>
                  <a:cubicBezTo>
                    <a:pt x="490" y="947"/>
                    <a:pt x="506" y="939"/>
                    <a:pt x="513" y="924"/>
                  </a:cubicBezTo>
                  <a:lnTo>
                    <a:pt x="658" y="659"/>
                  </a:lnTo>
                  <a:lnTo>
                    <a:pt x="923" y="515"/>
                  </a:lnTo>
                  <a:cubicBezTo>
                    <a:pt x="938" y="508"/>
                    <a:pt x="948" y="492"/>
                    <a:pt x="948" y="475"/>
                  </a:cubicBezTo>
                  <a:cubicBezTo>
                    <a:pt x="948" y="458"/>
                    <a:pt x="938" y="443"/>
                    <a:pt x="924" y="435"/>
                  </a:cubicBezTo>
                  <a:lnTo>
                    <a:pt x="659" y="290"/>
                  </a:lnTo>
                  <a:lnTo>
                    <a:pt x="516" y="25"/>
                  </a:lnTo>
                  <a:cubicBezTo>
                    <a:pt x="508" y="10"/>
                    <a:pt x="492" y="0"/>
                    <a:pt x="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4"/>
            <p:cNvSpPr/>
            <p:nvPr/>
          </p:nvSpPr>
          <p:spPr>
            <a:xfrm>
              <a:off x="6223449" y="2018585"/>
              <a:ext cx="61" cy="31204"/>
            </a:xfrm>
            <a:custGeom>
              <a:rect b="b" l="l" r="r" t="t"/>
              <a:pathLst>
                <a:path extrusionOk="0" h="512" w="1">
                  <a:moveTo>
                    <a:pt x="1" y="0"/>
                  </a:moveTo>
                  <a:lnTo>
                    <a:pt x="1" y="51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4"/>
            <p:cNvSpPr/>
            <p:nvPr/>
          </p:nvSpPr>
          <p:spPr>
            <a:xfrm>
              <a:off x="6220646" y="2015660"/>
              <a:ext cx="5790" cy="36872"/>
            </a:xfrm>
            <a:custGeom>
              <a:rect b="b" l="l" r="r" t="t"/>
              <a:pathLst>
                <a:path extrusionOk="0" h="605" w="95">
                  <a:moveTo>
                    <a:pt x="48" y="1"/>
                  </a:moveTo>
                  <a:cubicBezTo>
                    <a:pt x="22" y="1"/>
                    <a:pt x="1" y="21"/>
                    <a:pt x="1" y="47"/>
                  </a:cubicBezTo>
                  <a:lnTo>
                    <a:pt x="1" y="558"/>
                  </a:lnTo>
                  <a:cubicBezTo>
                    <a:pt x="1" y="584"/>
                    <a:pt x="22" y="605"/>
                    <a:pt x="48" y="605"/>
                  </a:cubicBezTo>
                  <a:cubicBezTo>
                    <a:pt x="74" y="605"/>
                    <a:pt x="94" y="584"/>
                    <a:pt x="94" y="558"/>
                  </a:cubicBezTo>
                  <a:lnTo>
                    <a:pt x="94" y="47"/>
                  </a:lnTo>
                  <a:cubicBezTo>
                    <a:pt x="94" y="21"/>
                    <a:pt x="74" y="1"/>
                    <a:pt x="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4"/>
            <p:cNvSpPr/>
            <p:nvPr/>
          </p:nvSpPr>
          <p:spPr>
            <a:xfrm>
              <a:off x="6223449" y="2098424"/>
              <a:ext cx="61" cy="31082"/>
            </a:xfrm>
            <a:custGeom>
              <a:rect b="b" l="l" r="r" t="t"/>
              <a:pathLst>
                <a:path extrusionOk="0" h="510" w="1">
                  <a:moveTo>
                    <a:pt x="1" y="0"/>
                  </a:moveTo>
                  <a:lnTo>
                    <a:pt x="1" y="51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4"/>
            <p:cNvSpPr/>
            <p:nvPr/>
          </p:nvSpPr>
          <p:spPr>
            <a:xfrm>
              <a:off x="6220646" y="2095559"/>
              <a:ext cx="5790" cy="36811"/>
            </a:xfrm>
            <a:custGeom>
              <a:rect b="b" l="l" r="r" t="t"/>
              <a:pathLst>
                <a:path extrusionOk="0" h="604" w="95">
                  <a:moveTo>
                    <a:pt x="48" y="0"/>
                  </a:moveTo>
                  <a:cubicBezTo>
                    <a:pt x="22" y="0"/>
                    <a:pt x="1" y="21"/>
                    <a:pt x="1" y="47"/>
                  </a:cubicBezTo>
                  <a:lnTo>
                    <a:pt x="1" y="557"/>
                  </a:lnTo>
                  <a:cubicBezTo>
                    <a:pt x="1" y="583"/>
                    <a:pt x="22" y="603"/>
                    <a:pt x="48" y="603"/>
                  </a:cubicBezTo>
                  <a:cubicBezTo>
                    <a:pt x="74" y="603"/>
                    <a:pt x="94" y="583"/>
                    <a:pt x="94" y="557"/>
                  </a:cubicBezTo>
                  <a:lnTo>
                    <a:pt x="94" y="47"/>
                  </a:lnTo>
                  <a:cubicBezTo>
                    <a:pt x="94" y="21"/>
                    <a:pt x="74"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4"/>
            <p:cNvSpPr/>
            <p:nvPr/>
          </p:nvSpPr>
          <p:spPr>
            <a:xfrm>
              <a:off x="6247889" y="2074046"/>
              <a:ext cx="31143" cy="61"/>
            </a:xfrm>
            <a:custGeom>
              <a:rect b="b" l="l" r="r" t="t"/>
              <a:pathLst>
                <a:path extrusionOk="0" h="1" w="511">
                  <a:moveTo>
                    <a:pt x="511" y="1"/>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4"/>
            <p:cNvSpPr/>
            <p:nvPr/>
          </p:nvSpPr>
          <p:spPr>
            <a:xfrm>
              <a:off x="6245085" y="2071059"/>
              <a:ext cx="36811" cy="5851"/>
            </a:xfrm>
            <a:custGeom>
              <a:rect b="b" l="l" r="r" t="t"/>
              <a:pathLst>
                <a:path extrusionOk="0" h="96" w="604">
                  <a:moveTo>
                    <a:pt x="47" y="1"/>
                  </a:moveTo>
                  <a:cubicBezTo>
                    <a:pt x="21" y="1"/>
                    <a:pt x="1" y="23"/>
                    <a:pt x="1" y="49"/>
                  </a:cubicBezTo>
                  <a:cubicBezTo>
                    <a:pt x="1" y="74"/>
                    <a:pt x="21" y="95"/>
                    <a:pt x="47" y="95"/>
                  </a:cubicBezTo>
                  <a:lnTo>
                    <a:pt x="557" y="95"/>
                  </a:lnTo>
                  <a:cubicBezTo>
                    <a:pt x="582" y="95"/>
                    <a:pt x="603" y="74"/>
                    <a:pt x="603" y="49"/>
                  </a:cubicBezTo>
                  <a:cubicBezTo>
                    <a:pt x="603" y="23"/>
                    <a:pt x="583" y="1"/>
                    <a:pt x="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4"/>
            <p:cNvSpPr/>
            <p:nvPr/>
          </p:nvSpPr>
          <p:spPr>
            <a:xfrm>
              <a:off x="6168050" y="2074046"/>
              <a:ext cx="31143" cy="61"/>
            </a:xfrm>
            <a:custGeom>
              <a:rect b="b" l="l" r="r" t="t"/>
              <a:pathLst>
                <a:path extrusionOk="0" h="1" w="511">
                  <a:moveTo>
                    <a:pt x="510" y="1"/>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4"/>
            <p:cNvSpPr/>
            <p:nvPr/>
          </p:nvSpPr>
          <p:spPr>
            <a:xfrm>
              <a:off x="6165186" y="2071059"/>
              <a:ext cx="36872" cy="5851"/>
            </a:xfrm>
            <a:custGeom>
              <a:rect b="b" l="l" r="r" t="t"/>
              <a:pathLst>
                <a:path extrusionOk="0" h="96" w="605">
                  <a:moveTo>
                    <a:pt x="47" y="1"/>
                  </a:moveTo>
                  <a:cubicBezTo>
                    <a:pt x="22" y="1"/>
                    <a:pt x="1" y="23"/>
                    <a:pt x="1" y="49"/>
                  </a:cubicBezTo>
                  <a:cubicBezTo>
                    <a:pt x="1" y="74"/>
                    <a:pt x="22" y="95"/>
                    <a:pt x="47" y="95"/>
                  </a:cubicBezTo>
                  <a:lnTo>
                    <a:pt x="558" y="95"/>
                  </a:lnTo>
                  <a:cubicBezTo>
                    <a:pt x="582" y="95"/>
                    <a:pt x="605" y="74"/>
                    <a:pt x="605" y="49"/>
                  </a:cubicBezTo>
                  <a:cubicBezTo>
                    <a:pt x="605" y="23"/>
                    <a:pt x="584" y="1"/>
                    <a:pt x="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4"/>
            <p:cNvSpPr/>
            <p:nvPr/>
          </p:nvSpPr>
          <p:spPr>
            <a:xfrm>
              <a:off x="6184323" y="2091232"/>
              <a:ext cx="22001" cy="22123"/>
            </a:xfrm>
            <a:custGeom>
              <a:rect b="b" l="l" r="r" t="t"/>
              <a:pathLst>
                <a:path extrusionOk="0" h="363" w="361">
                  <a:moveTo>
                    <a:pt x="0" y="362"/>
                  </a:moveTo>
                  <a:lnTo>
                    <a:pt x="36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4"/>
            <p:cNvSpPr/>
            <p:nvPr/>
          </p:nvSpPr>
          <p:spPr>
            <a:xfrm>
              <a:off x="6181214" y="2088490"/>
              <a:ext cx="28218" cy="27608"/>
            </a:xfrm>
            <a:custGeom>
              <a:rect b="b" l="l" r="r" t="t"/>
              <a:pathLst>
                <a:path extrusionOk="0" h="453" w="463">
                  <a:moveTo>
                    <a:pt x="411" y="0"/>
                  </a:moveTo>
                  <a:cubicBezTo>
                    <a:pt x="400" y="0"/>
                    <a:pt x="388" y="5"/>
                    <a:pt x="379" y="14"/>
                  </a:cubicBezTo>
                  <a:lnTo>
                    <a:pt x="18" y="375"/>
                  </a:lnTo>
                  <a:cubicBezTo>
                    <a:pt x="0" y="392"/>
                    <a:pt x="0" y="422"/>
                    <a:pt x="18" y="439"/>
                  </a:cubicBezTo>
                  <a:cubicBezTo>
                    <a:pt x="27" y="449"/>
                    <a:pt x="39" y="453"/>
                    <a:pt x="51" y="453"/>
                  </a:cubicBezTo>
                  <a:cubicBezTo>
                    <a:pt x="63" y="453"/>
                    <a:pt x="74" y="449"/>
                    <a:pt x="83" y="439"/>
                  </a:cubicBezTo>
                  <a:lnTo>
                    <a:pt x="443" y="79"/>
                  </a:lnTo>
                  <a:cubicBezTo>
                    <a:pt x="462" y="60"/>
                    <a:pt x="462" y="32"/>
                    <a:pt x="443" y="14"/>
                  </a:cubicBezTo>
                  <a:cubicBezTo>
                    <a:pt x="435" y="5"/>
                    <a:pt x="423"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4"/>
            <p:cNvSpPr/>
            <p:nvPr/>
          </p:nvSpPr>
          <p:spPr>
            <a:xfrm>
              <a:off x="6240697" y="2034858"/>
              <a:ext cx="22123" cy="22001"/>
            </a:xfrm>
            <a:custGeom>
              <a:rect b="b" l="l" r="r" t="t"/>
              <a:pathLst>
                <a:path extrusionOk="0" h="361" w="363">
                  <a:moveTo>
                    <a:pt x="1" y="360"/>
                  </a:moveTo>
                  <a:lnTo>
                    <a:pt x="362"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4"/>
            <p:cNvSpPr/>
            <p:nvPr/>
          </p:nvSpPr>
          <p:spPr>
            <a:xfrm>
              <a:off x="6237650" y="2032115"/>
              <a:ext cx="28157" cy="27547"/>
            </a:xfrm>
            <a:custGeom>
              <a:rect b="b" l="l" r="r" t="t"/>
              <a:pathLst>
                <a:path extrusionOk="0" h="452" w="462">
                  <a:moveTo>
                    <a:pt x="412" y="0"/>
                  </a:moveTo>
                  <a:cubicBezTo>
                    <a:pt x="400" y="0"/>
                    <a:pt x="388" y="5"/>
                    <a:pt x="379" y="14"/>
                  </a:cubicBezTo>
                  <a:lnTo>
                    <a:pt x="19" y="374"/>
                  </a:lnTo>
                  <a:cubicBezTo>
                    <a:pt x="0" y="393"/>
                    <a:pt x="0" y="421"/>
                    <a:pt x="19" y="440"/>
                  </a:cubicBezTo>
                  <a:cubicBezTo>
                    <a:pt x="28" y="449"/>
                    <a:pt x="40" y="452"/>
                    <a:pt x="51" y="452"/>
                  </a:cubicBezTo>
                  <a:cubicBezTo>
                    <a:pt x="62" y="452"/>
                    <a:pt x="75" y="447"/>
                    <a:pt x="83" y="440"/>
                  </a:cubicBezTo>
                  <a:lnTo>
                    <a:pt x="444" y="78"/>
                  </a:lnTo>
                  <a:cubicBezTo>
                    <a:pt x="462" y="61"/>
                    <a:pt x="462" y="32"/>
                    <a:pt x="444" y="14"/>
                  </a:cubicBezTo>
                  <a:cubicBezTo>
                    <a:pt x="435" y="5"/>
                    <a:pt x="423"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4"/>
            <p:cNvSpPr/>
            <p:nvPr/>
          </p:nvSpPr>
          <p:spPr>
            <a:xfrm>
              <a:off x="6184323" y="2034858"/>
              <a:ext cx="22001" cy="22001"/>
            </a:xfrm>
            <a:custGeom>
              <a:rect b="b" l="l" r="r" t="t"/>
              <a:pathLst>
                <a:path extrusionOk="0" h="361" w="361">
                  <a:moveTo>
                    <a:pt x="0" y="0"/>
                  </a:moveTo>
                  <a:lnTo>
                    <a:pt x="360" y="36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4"/>
            <p:cNvSpPr/>
            <p:nvPr/>
          </p:nvSpPr>
          <p:spPr>
            <a:xfrm>
              <a:off x="6181214" y="2032115"/>
              <a:ext cx="28218" cy="27547"/>
            </a:xfrm>
            <a:custGeom>
              <a:rect b="b" l="l" r="r" t="t"/>
              <a:pathLst>
                <a:path extrusionOk="0" h="452" w="463">
                  <a:moveTo>
                    <a:pt x="51" y="0"/>
                  </a:moveTo>
                  <a:cubicBezTo>
                    <a:pt x="39" y="0"/>
                    <a:pt x="27" y="5"/>
                    <a:pt x="18" y="14"/>
                  </a:cubicBezTo>
                  <a:cubicBezTo>
                    <a:pt x="0" y="32"/>
                    <a:pt x="0" y="61"/>
                    <a:pt x="18" y="78"/>
                  </a:cubicBezTo>
                  <a:lnTo>
                    <a:pt x="379" y="440"/>
                  </a:lnTo>
                  <a:cubicBezTo>
                    <a:pt x="388" y="449"/>
                    <a:pt x="400" y="452"/>
                    <a:pt x="411" y="452"/>
                  </a:cubicBezTo>
                  <a:cubicBezTo>
                    <a:pt x="423" y="452"/>
                    <a:pt x="435" y="447"/>
                    <a:pt x="443" y="440"/>
                  </a:cubicBezTo>
                  <a:cubicBezTo>
                    <a:pt x="462" y="421"/>
                    <a:pt x="462" y="393"/>
                    <a:pt x="443" y="374"/>
                  </a:cubicBezTo>
                  <a:lnTo>
                    <a:pt x="83" y="14"/>
                  </a:lnTo>
                  <a:cubicBezTo>
                    <a:pt x="74" y="5"/>
                    <a:pt x="62" y="0"/>
                    <a:pt x="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4"/>
            <p:cNvSpPr/>
            <p:nvPr/>
          </p:nvSpPr>
          <p:spPr>
            <a:xfrm>
              <a:off x="6240697" y="2091232"/>
              <a:ext cx="22123" cy="22123"/>
            </a:xfrm>
            <a:custGeom>
              <a:rect b="b" l="l" r="r" t="t"/>
              <a:pathLst>
                <a:path extrusionOk="0" h="363" w="363">
                  <a:moveTo>
                    <a:pt x="1" y="1"/>
                  </a:moveTo>
                  <a:lnTo>
                    <a:pt x="362" y="36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4"/>
            <p:cNvSpPr/>
            <p:nvPr/>
          </p:nvSpPr>
          <p:spPr>
            <a:xfrm>
              <a:off x="6237650" y="2088490"/>
              <a:ext cx="28157" cy="27608"/>
            </a:xfrm>
            <a:custGeom>
              <a:rect b="b" l="l" r="r" t="t"/>
              <a:pathLst>
                <a:path extrusionOk="0" h="453" w="462">
                  <a:moveTo>
                    <a:pt x="51" y="0"/>
                  </a:moveTo>
                  <a:cubicBezTo>
                    <a:pt x="39" y="0"/>
                    <a:pt x="28" y="5"/>
                    <a:pt x="19" y="14"/>
                  </a:cubicBezTo>
                  <a:cubicBezTo>
                    <a:pt x="0" y="32"/>
                    <a:pt x="0" y="60"/>
                    <a:pt x="19" y="79"/>
                  </a:cubicBezTo>
                  <a:lnTo>
                    <a:pt x="379" y="439"/>
                  </a:lnTo>
                  <a:cubicBezTo>
                    <a:pt x="388" y="449"/>
                    <a:pt x="400" y="453"/>
                    <a:pt x="412" y="453"/>
                  </a:cubicBezTo>
                  <a:cubicBezTo>
                    <a:pt x="423" y="453"/>
                    <a:pt x="435" y="449"/>
                    <a:pt x="444" y="439"/>
                  </a:cubicBezTo>
                  <a:cubicBezTo>
                    <a:pt x="462" y="422"/>
                    <a:pt x="462" y="392"/>
                    <a:pt x="444" y="375"/>
                  </a:cubicBezTo>
                  <a:lnTo>
                    <a:pt x="83" y="14"/>
                  </a:lnTo>
                  <a:cubicBezTo>
                    <a:pt x="74" y="5"/>
                    <a:pt x="63" y="0"/>
                    <a:pt x="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4"/>
            <p:cNvSpPr/>
            <p:nvPr/>
          </p:nvSpPr>
          <p:spPr>
            <a:xfrm>
              <a:off x="6017150" y="3125292"/>
              <a:ext cx="32910" cy="32971"/>
            </a:xfrm>
            <a:custGeom>
              <a:rect b="b" l="l" r="r" t="t"/>
              <a:pathLst>
                <a:path extrusionOk="0" h="541" w="540">
                  <a:moveTo>
                    <a:pt x="270" y="92"/>
                  </a:moveTo>
                  <a:cubicBezTo>
                    <a:pt x="369" y="92"/>
                    <a:pt x="448" y="172"/>
                    <a:pt x="448" y="270"/>
                  </a:cubicBezTo>
                  <a:cubicBezTo>
                    <a:pt x="448" y="368"/>
                    <a:pt x="369" y="447"/>
                    <a:pt x="270" y="447"/>
                  </a:cubicBezTo>
                  <a:cubicBezTo>
                    <a:pt x="173" y="447"/>
                    <a:pt x="93" y="368"/>
                    <a:pt x="93" y="270"/>
                  </a:cubicBezTo>
                  <a:cubicBezTo>
                    <a:pt x="93" y="171"/>
                    <a:pt x="172" y="92"/>
                    <a:pt x="270" y="92"/>
                  </a:cubicBezTo>
                  <a:close/>
                  <a:moveTo>
                    <a:pt x="270" y="1"/>
                  </a:moveTo>
                  <a:cubicBezTo>
                    <a:pt x="121" y="1"/>
                    <a:pt x="0" y="121"/>
                    <a:pt x="0" y="271"/>
                  </a:cubicBezTo>
                  <a:cubicBezTo>
                    <a:pt x="0" y="420"/>
                    <a:pt x="121" y="540"/>
                    <a:pt x="270" y="540"/>
                  </a:cubicBezTo>
                  <a:cubicBezTo>
                    <a:pt x="420" y="540"/>
                    <a:pt x="540" y="419"/>
                    <a:pt x="540" y="271"/>
                  </a:cubicBezTo>
                  <a:cubicBezTo>
                    <a:pt x="540" y="121"/>
                    <a:pt x="420" y="1"/>
                    <a:pt x="2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4"/>
            <p:cNvSpPr/>
            <p:nvPr/>
          </p:nvSpPr>
          <p:spPr>
            <a:xfrm>
              <a:off x="6302922" y="3059288"/>
              <a:ext cx="43819" cy="43880"/>
            </a:xfrm>
            <a:custGeom>
              <a:rect b="b" l="l" r="r" t="t"/>
              <a:pathLst>
                <a:path extrusionOk="0" h="720" w="719">
                  <a:moveTo>
                    <a:pt x="359" y="94"/>
                  </a:moveTo>
                  <a:cubicBezTo>
                    <a:pt x="505" y="94"/>
                    <a:pt x="625" y="213"/>
                    <a:pt x="625" y="360"/>
                  </a:cubicBezTo>
                  <a:cubicBezTo>
                    <a:pt x="625" y="507"/>
                    <a:pt x="505" y="626"/>
                    <a:pt x="359" y="626"/>
                  </a:cubicBezTo>
                  <a:cubicBezTo>
                    <a:pt x="213" y="626"/>
                    <a:pt x="93" y="507"/>
                    <a:pt x="93" y="360"/>
                  </a:cubicBezTo>
                  <a:cubicBezTo>
                    <a:pt x="93" y="213"/>
                    <a:pt x="213" y="94"/>
                    <a:pt x="359" y="94"/>
                  </a:cubicBezTo>
                  <a:close/>
                  <a:moveTo>
                    <a:pt x="359" y="0"/>
                  </a:moveTo>
                  <a:cubicBezTo>
                    <a:pt x="161" y="0"/>
                    <a:pt x="0" y="162"/>
                    <a:pt x="0" y="360"/>
                  </a:cubicBezTo>
                  <a:cubicBezTo>
                    <a:pt x="0" y="559"/>
                    <a:pt x="162" y="719"/>
                    <a:pt x="359" y="719"/>
                  </a:cubicBezTo>
                  <a:cubicBezTo>
                    <a:pt x="557" y="719"/>
                    <a:pt x="718" y="559"/>
                    <a:pt x="718" y="360"/>
                  </a:cubicBezTo>
                  <a:cubicBezTo>
                    <a:pt x="718" y="161"/>
                    <a:pt x="556" y="0"/>
                    <a:pt x="3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11" name="Shape 3711"/>
        <p:cNvGrpSpPr/>
        <p:nvPr/>
      </p:nvGrpSpPr>
      <p:grpSpPr>
        <a:xfrm>
          <a:off x="0" y="0"/>
          <a:ext cx="0" cy="0"/>
          <a:chOff x="0" y="0"/>
          <a:chExt cx="0" cy="0"/>
        </a:xfrm>
      </p:grpSpPr>
      <p:sp>
        <p:nvSpPr>
          <p:cNvPr id="3712" name="Google Shape;3712;p70"/>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Martel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hlink"/>
                </a:solidFill>
                <a:hlinkClick r:id="rId3"/>
              </a:rPr>
              <a:t>https://fonts.google.com/specimen/Martel+Sans</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Montserrat</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hlink"/>
                </a:solidFill>
                <a:hlinkClick r:id="rId4"/>
              </a:rPr>
              <a:t>https://fonts.google.com/specimen/Montserrat</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3713" name="Google Shape;3713;p70"/>
          <p:cNvSpPr/>
          <p:nvPr/>
        </p:nvSpPr>
        <p:spPr>
          <a:xfrm>
            <a:off x="3114475" y="2947175"/>
            <a:ext cx="791400" cy="754200"/>
          </a:xfrm>
          <a:prstGeom prst="roundRect">
            <a:avLst>
              <a:gd fmla="val 16667" name="adj"/>
            </a:avLst>
          </a:prstGeom>
          <a:solidFill>
            <a:srgbClr val="121B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0"/>
          <p:cNvSpPr/>
          <p:nvPr/>
        </p:nvSpPr>
        <p:spPr>
          <a:xfrm>
            <a:off x="4176295" y="2947175"/>
            <a:ext cx="791400" cy="754200"/>
          </a:xfrm>
          <a:prstGeom prst="roundRect">
            <a:avLst>
              <a:gd fmla="val 16667" name="adj"/>
            </a:avLst>
          </a:prstGeom>
          <a:solidFill>
            <a:srgbClr val="FDF6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0"/>
          <p:cNvSpPr/>
          <p:nvPr/>
        </p:nvSpPr>
        <p:spPr>
          <a:xfrm>
            <a:off x="5238114" y="2947175"/>
            <a:ext cx="791400" cy="754200"/>
          </a:xfrm>
          <a:prstGeom prst="roundRect">
            <a:avLst>
              <a:gd fmla="val 16667" name="adj"/>
            </a:avLst>
          </a:prstGeom>
          <a:solidFill>
            <a:srgbClr val="ED755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0"/>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#121b46</a:t>
            </a:r>
            <a:endParaRPr sz="1000">
              <a:solidFill>
                <a:srgbClr val="FFFFFF"/>
              </a:solidFill>
            </a:endParaRPr>
          </a:p>
        </p:txBody>
      </p:sp>
      <p:sp>
        <p:nvSpPr>
          <p:cNvPr id="3717" name="Google Shape;3717;p70"/>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#fdf6eb</a:t>
            </a:r>
            <a:endParaRPr sz="1000">
              <a:solidFill>
                <a:schemeClr val="dk1"/>
              </a:solidFill>
            </a:endParaRPr>
          </a:p>
        </p:txBody>
      </p:sp>
      <p:sp>
        <p:nvSpPr>
          <p:cNvPr id="3718" name="Google Shape;3718;p70"/>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#ed7550</a:t>
            </a:r>
            <a:endParaRPr sz="1000">
              <a:solidFill>
                <a:srgbClr val="FFFFFF"/>
              </a:solidFill>
            </a:endParaRPr>
          </a:p>
        </p:txBody>
      </p:sp>
      <p:sp>
        <p:nvSpPr>
          <p:cNvPr id="3719" name="Google Shape;3719;p70"/>
          <p:cNvSpPr/>
          <p:nvPr/>
        </p:nvSpPr>
        <p:spPr>
          <a:xfrm>
            <a:off x="3147025" y="3878275"/>
            <a:ext cx="791400" cy="754200"/>
          </a:xfrm>
          <a:prstGeom prst="roundRect">
            <a:avLst>
              <a:gd fmla="val 16667" name="adj"/>
            </a:avLst>
          </a:prstGeom>
          <a:solidFill>
            <a:srgbClr val="00D7C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0"/>
          <p:cNvSpPr txBox="1"/>
          <p:nvPr/>
        </p:nvSpPr>
        <p:spPr>
          <a:xfrm>
            <a:off x="31470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#00d7cb</a:t>
            </a:r>
            <a:endParaRPr sz="1000">
              <a:solidFill>
                <a:schemeClr val="dk1"/>
              </a:solidFill>
            </a:endParaRPr>
          </a:p>
        </p:txBody>
      </p:sp>
      <p:sp>
        <p:nvSpPr>
          <p:cNvPr id="3721" name="Google Shape;3721;p70"/>
          <p:cNvSpPr/>
          <p:nvPr/>
        </p:nvSpPr>
        <p:spPr>
          <a:xfrm>
            <a:off x="5238125" y="3878275"/>
            <a:ext cx="791400" cy="754200"/>
          </a:xfrm>
          <a:prstGeom prst="roundRect">
            <a:avLst>
              <a:gd fmla="val 16667" name="adj"/>
            </a:avLst>
          </a:prstGeom>
          <a:solidFill>
            <a:srgbClr val="57778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0"/>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#577785</a:t>
            </a:r>
            <a:endParaRPr sz="1000">
              <a:solidFill>
                <a:srgbClr val="FFFFFF"/>
              </a:solidFill>
            </a:endParaRPr>
          </a:p>
        </p:txBody>
      </p:sp>
      <p:sp>
        <p:nvSpPr>
          <p:cNvPr id="3723" name="Google Shape;3723;p70"/>
          <p:cNvSpPr/>
          <p:nvPr/>
        </p:nvSpPr>
        <p:spPr>
          <a:xfrm>
            <a:off x="4208850" y="3878275"/>
            <a:ext cx="791400" cy="754200"/>
          </a:xfrm>
          <a:prstGeom prst="roundRect">
            <a:avLst>
              <a:gd fmla="val 16667" name="adj"/>
            </a:avLst>
          </a:prstGeom>
          <a:solidFill>
            <a:srgbClr val="F8CA8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0"/>
          <p:cNvSpPr txBox="1"/>
          <p:nvPr/>
        </p:nvSpPr>
        <p:spPr>
          <a:xfrm>
            <a:off x="42088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#f8ca88</a:t>
            </a:r>
            <a:endParaRPr sz="1000">
              <a:solidFill>
                <a:schemeClr val="dk1"/>
              </a:solidFill>
            </a:endParaRPr>
          </a:p>
        </p:txBody>
      </p:sp>
      <p:sp>
        <p:nvSpPr>
          <p:cNvPr id="3725" name="Google Shape;3725;p7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29" name="Shape 3729"/>
        <p:cNvGrpSpPr/>
        <p:nvPr/>
      </p:nvGrpSpPr>
      <p:grpSpPr>
        <a:xfrm>
          <a:off x="0" y="0"/>
          <a:ext cx="0" cy="0"/>
          <a:chOff x="0" y="0"/>
          <a:chExt cx="0" cy="0"/>
        </a:xfrm>
      </p:grpSpPr>
      <p:sp>
        <p:nvSpPr>
          <p:cNvPr id="3730" name="Google Shape;3730;p71"/>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3731" name="Google Shape;3731;p7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3732" name="Google Shape;3732;p7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733" name="Google Shape;3733;p7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3734" name="Google Shape;3734;p7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3735" name="Google Shape;3735;p7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3736" name="Google Shape;3736;p7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3737" name="Google Shape;3737;p7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738" name="Google Shape;3738;p7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739" name="Google Shape;3739;p7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740" name="Google Shape;3740;p7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741" name="Google Shape;3741;p7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45" name="Shape 3745"/>
        <p:cNvGrpSpPr/>
        <p:nvPr/>
      </p:nvGrpSpPr>
      <p:grpSpPr>
        <a:xfrm>
          <a:off x="0" y="0"/>
          <a:ext cx="0" cy="0"/>
          <a:chOff x="0" y="0"/>
          <a:chExt cx="0" cy="0"/>
        </a:xfrm>
      </p:grpSpPr>
      <p:grpSp>
        <p:nvGrpSpPr>
          <p:cNvPr id="3746" name="Google Shape;3746;p72"/>
          <p:cNvGrpSpPr/>
          <p:nvPr/>
        </p:nvGrpSpPr>
        <p:grpSpPr>
          <a:xfrm>
            <a:off x="5048544" y="3019584"/>
            <a:ext cx="442841" cy="514271"/>
            <a:chOff x="4727025" y="1332775"/>
            <a:chExt cx="59900" cy="69625"/>
          </a:xfrm>
        </p:grpSpPr>
        <p:sp>
          <p:nvSpPr>
            <p:cNvPr id="3747" name="Google Shape;3747;p7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72"/>
          <p:cNvGrpSpPr/>
          <p:nvPr/>
        </p:nvGrpSpPr>
        <p:grpSpPr>
          <a:xfrm>
            <a:off x="5723860" y="2267072"/>
            <a:ext cx="500909" cy="500899"/>
            <a:chOff x="4820425" y="1329900"/>
            <a:chExt cx="70175" cy="70350"/>
          </a:xfrm>
        </p:grpSpPr>
        <p:sp>
          <p:nvSpPr>
            <p:cNvPr id="3750" name="Google Shape;3750;p7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4" name="Google Shape;3754;p72"/>
          <p:cNvGrpSpPr/>
          <p:nvPr/>
        </p:nvGrpSpPr>
        <p:grpSpPr>
          <a:xfrm>
            <a:off x="6376484" y="2278862"/>
            <a:ext cx="538135" cy="493119"/>
            <a:chOff x="4903200" y="1331525"/>
            <a:chExt cx="73575" cy="67425"/>
          </a:xfrm>
        </p:grpSpPr>
        <p:sp>
          <p:nvSpPr>
            <p:cNvPr id="3755" name="Google Shape;3755;p7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56" name="Google Shape;3756;p7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7" name="Google Shape;3757;p72"/>
          <p:cNvGrpSpPr/>
          <p:nvPr/>
        </p:nvGrpSpPr>
        <p:grpSpPr>
          <a:xfrm>
            <a:off x="5636435" y="3020840"/>
            <a:ext cx="544563" cy="511895"/>
            <a:chOff x="4815575" y="1416800"/>
            <a:chExt cx="73750" cy="71400"/>
          </a:xfrm>
        </p:grpSpPr>
        <p:sp>
          <p:nvSpPr>
            <p:cNvPr id="3758" name="Google Shape;3758;p7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72"/>
          <p:cNvGrpSpPr/>
          <p:nvPr/>
        </p:nvGrpSpPr>
        <p:grpSpPr>
          <a:xfrm>
            <a:off x="6333060" y="3020546"/>
            <a:ext cx="602914" cy="512477"/>
            <a:chOff x="4902475" y="1418875"/>
            <a:chExt cx="74500" cy="63775"/>
          </a:xfrm>
        </p:grpSpPr>
        <p:sp>
          <p:nvSpPr>
            <p:cNvPr id="3762" name="Google Shape;3762;p7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72"/>
          <p:cNvGrpSpPr/>
          <p:nvPr/>
        </p:nvGrpSpPr>
        <p:grpSpPr>
          <a:xfrm>
            <a:off x="5748932" y="3759785"/>
            <a:ext cx="515391" cy="525699"/>
            <a:chOff x="4818100" y="1507675"/>
            <a:chExt cx="71225" cy="71625"/>
          </a:xfrm>
        </p:grpSpPr>
        <p:sp>
          <p:nvSpPr>
            <p:cNvPr id="3765" name="Google Shape;3765;p7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9" name="Google Shape;3769;p72"/>
          <p:cNvGrpSpPr/>
          <p:nvPr/>
        </p:nvGrpSpPr>
        <p:grpSpPr>
          <a:xfrm>
            <a:off x="5087034" y="3781317"/>
            <a:ext cx="522956" cy="489869"/>
            <a:chOff x="4721450" y="1509475"/>
            <a:chExt cx="79350" cy="74325"/>
          </a:xfrm>
        </p:grpSpPr>
        <p:sp>
          <p:nvSpPr>
            <p:cNvPr id="3770" name="Google Shape;3770;p7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72"/>
          <p:cNvGrpSpPr/>
          <p:nvPr/>
        </p:nvGrpSpPr>
        <p:grpSpPr>
          <a:xfrm>
            <a:off x="6410277" y="3761069"/>
            <a:ext cx="525704" cy="535436"/>
            <a:chOff x="4906800" y="1507500"/>
            <a:chExt cx="70350" cy="71075"/>
          </a:xfrm>
        </p:grpSpPr>
        <p:sp>
          <p:nvSpPr>
            <p:cNvPr id="3775" name="Google Shape;3775;p7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72"/>
          <p:cNvGrpSpPr/>
          <p:nvPr/>
        </p:nvGrpSpPr>
        <p:grpSpPr>
          <a:xfrm>
            <a:off x="4443099" y="2267050"/>
            <a:ext cx="508054" cy="508095"/>
            <a:chOff x="3736598" y="2170606"/>
            <a:chExt cx="404889" cy="404889"/>
          </a:xfrm>
        </p:grpSpPr>
        <p:sp>
          <p:nvSpPr>
            <p:cNvPr id="3781" name="Google Shape;3781;p7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72"/>
          <p:cNvGrpSpPr/>
          <p:nvPr/>
        </p:nvGrpSpPr>
        <p:grpSpPr>
          <a:xfrm>
            <a:off x="3731139" y="2267145"/>
            <a:ext cx="575790" cy="507904"/>
            <a:chOff x="3161917" y="2170682"/>
            <a:chExt cx="458870" cy="404737"/>
          </a:xfrm>
        </p:grpSpPr>
        <p:sp>
          <p:nvSpPr>
            <p:cNvPr id="3786" name="Google Shape;3786;p7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87" name="Google Shape;3787;p7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72"/>
          <p:cNvGrpSpPr/>
          <p:nvPr/>
        </p:nvGrpSpPr>
        <p:grpSpPr>
          <a:xfrm>
            <a:off x="3758669" y="3027517"/>
            <a:ext cx="520730" cy="498567"/>
            <a:chOff x="3179914" y="2889488"/>
            <a:chExt cx="422876" cy="404911"/>
          </a:xfrm>
        </p:grpSpPr>
        <p:sp>
          <p:nvSpPr>
            <p:cNvPr id="3790" name="Google Shape;3790;p7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72"/>
          <p:cNvGrpSpPr/>
          <p:nvPr/>
        </p:nvGrpSpPr>
        <p:grpSpPr>
          <a:xfrm>
            <a:off x="4387349" y="3027477"/>
            <a:ext cx="516145" cy="498648"/>
            <a:chOff x="3729467" y="2889422"/>
            <a:chExt cx="419153" cy="404977"/>
          </a:xfrm>
        </p:grpSpPr>
        <p:sp>
          <p:nvSpPr>
            <p:cNvPr id="3797" name="Google Shape;3797;p7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4" name="Google Shape;3804;p72"/>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2"/>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2"/>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2"/>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8" name="Google Shape;3808;p72"/>
          <p:cNvGrpSpPr/>
          <p:nvPr/>
        </p:nvGrpSpPr>
        <p:grpSpPr>
          <a:xfrm>
            <a:off x="7107677" y="2474362"/>
            <a:ext cx="166473" cy="141497"/>
            <a:chOff x="4660325" y="1866850"/>
            <a:chExt cx="68350" cy="58100"/>
          </a:xfrm>
        </p:grpSpPr>
        <p:sp>
          <p:nvSpPr>
            <p:cNvPr id="3809" name="Google Shape;3809;p7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72"/>
          <p:cNvGrpSpPr/>
          <p:nvPr/>
        </p:nvGrpSpPr>
        <p:grpSpPr>
          <a:xfrm>
            <a:off x="7417022" y="2500086"/>
            <a:ext cx="162515" cy="90049"/>
            <a:chOff x="4791775" y="1877500"/>
            <a:chExt cx="66725" cy="36975"/>
          </a:xfrm>
        </p:grpSpPr>
        <p:sp>
          <p:nvSpPr>
            <p:cNvPr id="3812" name="Google Shape;3812;p7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72"/>
          <p:cNvGrpSpPr/>
          <p:nvPr/>
        </p:nvGrpSpPr>
        <p:grpSpPr>
          <a:xfrm>
            <a:off x="7738734" y="2500086"/>
            <a:ext cx="144979" cy="90049"/>
            <a:chOff x="4923925" y="1877500"/>
            <a:chExt cx="59525" cy="36975"/>
          </a:xfrm>
        </p:grpSpPr>
        <p:sp>
          <p:nvSpPr>
            <p:cNvPr id="3815" name="Google Shape;3815;p7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72"/>
          <p:cNvGrpSpPr/>
          <p:nvPr/>
        </p:nvGrpSpPr>
        <p:grpSpPr>
          <a:xfrm>
            <a:off x="8033226" y="2482277"/>
            <a:ext cx="141447" cy="125667"/>
            <a:chOff x="5058450" y="1870100"/>
            <a:chExt cx="58075" cy="51600"/>
          </a:xfrm>
        </p:grpSpPr>
        <p:sp>
          <p:nvSpPr>
            <p:cNvPr id="3818" name="Google Shape;3818;p7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72"/>
          <p:cNvGrpSpPr/>
          <p:nvPr/>
        </p:nvGrpSpPr>
        <p:grpSpPr>
          <a:xfrm>
            <a:off x="7447741" y="2904685"/>
            <a:ext cx="101077" cy="107645"/>
            <a:chOff x="4811425" y="2065025"/>
            <a:chExt cx="41500" cy="44200"/>
          </a:xfrm>
        </p:grpSpPr>
        <p:sp>
          <p:nvSpPr>
            <p:cNvPr id="3821" name="Google Shape;3821;p7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72"/>
          <p:cNvGrpSpPr/>
          <p:nvPr/>
        </p:nvGrpSpPr>
        <p:grpSpPr>
          <a:xfrm>
            <a:off x="7740178" y="2904898"/>
            <a:ext cx="120867" cy="107218"/>
            <a:chOff x="4929875" y="2065025"/>
            <a:chExt cx="49625" cy="44025"/>
          </a:xfrm>
        </p:grpSpPr>
        <p:sp>
          <p:nvSpPr>
            <p:cNvPr id="3824" name="Google Shape;3824;p7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72"/>
          <p:cNvGrpSpPr/>
          <p:nvPr/>
        </p:nvGrpSpPr>
        <p:grpSpPr>
          <a:xfrm>
            <a:off x="8068847" y="2907912"/>
            <a:ext cx="70206" cy="101191"/>
            <a:chOff x="5083925" y="2066350"/>
            <a:chExt cx="28825" cy="41550"/>
          </a:xfrm>
        </p:grpSpPr>
        <p:sp>
          <p:nvSpPr>
            <p:cNvPr id="3827" name="Google Shape;3827;p7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72"/>
          <p:cNvGrpSpPr/>
          <p:nvPr/>
        </p:nvGrpSpPr>
        <p:grpSpPr>
          <a:xfrm>
            <a:off x="7100401" y="2923559"/>
            <a:ext cx="181026" cy="69896"/>
            <a:chOff x="4659775" y="2072775"/>
            <a:chExt cx="74325" cy="28700"/>
          </a:xfrm>
        </p:grpSpPr>
        <p:sp>
          <p:nvSpPr>
            <p:cNvPr id="3830" name="Google Shape;3830;p7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72"/>
          <p:cNvGrpSpPr/>
          <p:nvPr/>
        </p:nvGrpSpPr>
        <p:grpSpPr>
          <a:xfrm>
            <a:off x="8020257" y="2714124"/>
            <a:ext cx="167387" cy="89197"/>
            <a:chOff x="4662475" y="1976500"/>
            <a:chExt cx="68725" cy="36625"/>
          </a:xfrm>
        </p:grpSpPr>
        <p:sp>
          <p:nvSpPr>
            <p:cNvPr id="3834" name="Google Shape;3834;p7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72"/>
          <p:cNvGrpSpPr/>
          <p:nvPr/>
        </p:nvGrpSpPr>
        <p:grpSpPr>
          <a:xfrm>
            <a:off x="7717162" y="2717564"/>
            <a:ext cx="166899" cy="82317"/>
            <a:chOff x="4920150" y="1977875"/>
            <a:chExt cx="68525" cy="33800"/>
          </a:xfrm>
        </p:grpSpPr>
        <p:sp>
          <p:nvSpPr>
            <p:cNvPr id="3838" name="Google Shape;3838;p7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72"/>
          <p:cNvGrpSpPr/>
          <p:nvPr/>
        </p:nvGrpSpPr>
        <p:grpSpPr>
          <a:xfrm>
            <a:off x="7128319" y="3121482"/>
            <a:ext cx="125190" cy="127858"/>
            <a:chOff x="4676550" y="2160575"/>
            <a:chExt cx="51400" cy="52500"/>
          </a:xfrm>
        </p:grpSpPr>
        <p:sp>
          <p:nvSpPr>
            <p:cNvPr id="3842" name="Google Shape;3842;p7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72"/>
          <p:cNvGrpSpPr/>
          <p:nvPr/>
        </p:nvGrpSpPr>
        <p:grpSpPr>
          <a:xfrm>
            <a:off x="7425577" y="3128514"/>
            <a:ext cx="145405" cy="113794"/>
            <a:chOff x="4768325" y="2163475"/>
            <a:chExt cx="59700" cy="46725"/>
          </a:xfrm>
        </p:grpSpPr>
        <p:sp>
          <p:nvSpPr>
            <p:cNvPr id="3846" name="Google Shape;3846;p7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8" name="Google Shape;3848;p72"/>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2"/>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2"/>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2"/>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2"/>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2"/>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4" name="Google Shape;3854;p72"/>
          <p:cNvGrpSpPr/>
          <p:nvPr/>
        </p:nvGrpSpPr>
        <p:grpSpPr>
          <a:xfrm>
            <a:off x="7441895" y="3383608"/>
            <a:ext cx="112768" cy="106853"/>
            <a:chOff x="4768575" y="2253950"/>
            <a:chExt cx="46300" cy="43875"/>
          </a:xfrm>
        </p:grpSpPr>
        <p:sp>
          <p:nvSpPr>
            <p:cNvPr id="3855" name="Google Shape;3855;p7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72"/>
          <p:cNvGrpSpPr/>
          <p:nvPr/>
        </p:nvGrpSpPr>
        <p:grpSpPr>
          <a:xfrm>
            <a:off x="7741518" y="3872634"/>
            <a:ext cx="118187" cy="146246"/>
            <a:chOff x="4960900" y="2433225"/>
            <a:chExt cx="48525" cy="60050"/>
          </a:xfrm>
        </p:grpSpPr>
        <p:sp>
          <p:nvSpPr>
            <p:cNvPr id="3858" name="Google Shape;3858;p7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72"/>
          <p:cNvGrpSpPr/>
          <p:nvPr/>
        </p:nvGrpSpPr>
        <p:grpSpPr>
          <a:xfrm>
            <a:off x="7430083" y="4136695"/>
            <a:ext cx="136394" cy="143810"/>
            <a:chOff x="4854075" y="2527625"/>
            <a:chExt cx="56000" cy="59050"/>
          </a:xfrm>
        </p:grpSpPr>
        <p:sp>
          <p:nvSpPr>
            <p:cNvPr id="3861" name="Google Shape;3861;p7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3" name="Google Shape;3863;p72"/>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2"/>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2"/>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6" name="Google Shape;3866;p72"/>
          <p:cNvGrpSpPr/>
          <p:nvPr/>
        </p:nvGrpSpPr>
        <p:grpSpPr>
          <a:xfrm>
            <a:off x="8054294" y="3600439"/>
            <a:ext cx="99312" cy="160797"/>
            <a:chOff x="5059700" y="2334775"/>
            <a:chExt cx="40775" cy="66025"/>
          </a:xfrm>
        </p:grpSpPr>
        <p:sp>
          <p:nvSpPr>
            <p:cNvPr id="3867" name="Google Shape;3867;p7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72"/>
          <p:cNvGrpSpPr/>
          <p:nvPr/>
        </p:nvGrpSpPr>
        <p:grpSpPr>
          <a:xfrm>
            <a:off x="8011458" y="3865571"/>
            <a:ext cx="184984" cy="160371"/>
            <a:chOff x="5037700" y="2430325"/>
            <a:chExt cx="75950" cy="65850"/>
          </a:xfrm>
        </p:grpSpPr>
        <p:sp>
          <p:nvSpPr>
            <p:cNvPr id="3877" name="Google Shape;3877;p7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72"/>
          <p:cNvGrpSpPr/>
          <p:nvPr/>
        </p:nvGrpSpPr>
        <p:grpSpPr>
          <a:xfrm>
            <a:off x="7430964" y="3632023"/>
            <a:ext cx="173014" cy="97629"/>
            <a:chOff x="4756975" y="2341800"/>
            <a:chExt cx="91975" cy="51925"/>
          </a:xfrm>
        </p:grpSpPr>
        <p:sp>
          <p:nvSpPr>
            <p:cNvPr id="3880" name="Google Shape;3880;p7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0" name="Google Shape;3900;p72"/>
          <p:cNvGrpSpPr/>
          <p:nvPr/>
        </p:nvGrpSpPr>
        <p:grpSpPr>
          <a:xfrm>
            <a:off x="7697901" y="4120720"/>
            <a:ext cx="212497" cy="175761"/>
            <a:chOff x="4943575" y="2516350"/>
            <a:chExt cx="98675" cy="81700"/>
          </a:xfrm>
        </p:grpSpPr>
        <p:sp>
          <p:nvSpPr>
            <p:cNvPr id="3901" name="Google Shape;3901;p7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9" name="Google Shape;3979;p72"/>
          <p:cNvGrpSpPr/>
          <p:nvPr/>
        </p:nvGrpSpPr>
        <p:grpSpPr>
          <a:xfrm>
            <a:off x="1955962" y="3346963"/>
            <a:ext cx="965351" cy="134611"/>
            <a:chOff x="4411970" y="2962952"/>
            <a:chExt cx="706544" cy="104212"/>
          </a:xfrm>
        </p:grpSpPr>
        <p:sp>
          <p:nvSpPr>
            <p:cNvPr id="3980" name="Google Shape;3980;p7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72"/>
          <p:cNvGrpSpPr/>
          <p:nvPr/>
        </p:nvGrpSpPr>
        <p:grpSpPr>
          <a:xfrm>
            <a:off x="1955962" y="2935877"/>
            <a:ext cx="960158" cy="289172"/>
            <a:chOff x="4411970" y="2726085"/>
            <a:chExt cx="643107" cy="193659"/>
          </a:xfrm>
        </p:grpSpPr>
        <p:sp>
          <p:nvSpPr>
            <p:cNvPr id="3985" name="Google Shape;3985;p7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72"/>
          <p:cNvGrpSpPr/>
          <p:nvPr/>
        </p:nvGrpSpPr>
        <p:grpSpPr>
          <a:xfrm>
            <a:off x="958854" y="3201987"/>
            <a:ext cx="833173" cy="259209"/>
            <a:chOff x="4411970" y="4340222"/>
            <a:chExt cx="779467" cy="242683"/>
          </a:xfrm>
        </p:grpSpPr>
        <p:sp>
          <p:nvSpPr>
            <p:cNvPr id="3989" name="Google Shape;3989;p7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2" name="Google Shape;3992;p72"/>
          <p:cNvGrpSpPr/>
          <p:nvPr/>
        </p:nvGrpSpPr>
        <p:grpSpPr>
          <a:xfrm>
            <a:off x="1955962" y="2597733"/>
            <a:ext cx="965160" cy="216230"/>
            <a:chOff x="4411970" y="2468674"/>
            <a:chExt cx="747317" cy="167425"/>
          </a:xfrm>
        </p:grpSpPr>
        <p:sp>
          <p:nvSpPr>
            <p:cNvPr id="3993" name="Google Shape;3993;p7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72"/>
          <p:cNvGrpSpPr/>
          <p:nvPr/>
        </p:nvGrpSpPr>
        <p:grpSpPr>
          <a:xfrm>
            <a:off x="954709" y="2502450"/>
            <a:ext cx="810451" cy="319148"/>
            <a:chOff x="4411970" y="3686602"/>
            <a:chExt cx="797845" cy="314215"/>
          </a:xfrm>
        </p:grpSpPr>
        <p:sp>
          <p:nvSpPr>
            <p:cNvPr id="3996" name="Google Shape;3996;p7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1" name="Google Shape;4001;p72"/>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2" name="Google Shape;4002;p72"/>
          <p:cNvGrpSpPr/>
          <p:nvPr/>
        </p:nvGrpSpPr>
        <p:grpSpPr>
          <a:xfrm>
            <a:off x="954806" y="2256974"/>
            <a:ext cx="1970333" cy="208784"/>
            <a:chOff x="6336019" y="3733725"/>
            <a:chExt cx="2566206" cy="351310"/>
          </a:xfrm>
        </p:grpSpPr>
        <p:sp>
          <p:nvSpPr>
            <p:cNvPr id="4003" name="Google Shape;4003;p7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7" name="Google Shape;4007;p72"/>
          <p:cNvGrpSpPr/>
          <p:nvPr/>
        </p:nvGrpSpPr>
        <p:grpSpPr>
          <a:xfrm>
            <a:off x="1955962" y="3864529"/>
            <a:ext cx="946551" cy="153200"/>
            <a:chOff x="4404545" y="3301592"/>
            <a:chExt cx="782403" cy="129272"/>
          </a:xfrm>
        </p:grpSpPr>
        <p:sp>
          <p:nvSpPr>
            <p:cNvPr id="4008" name="Google Shape;4008;p7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0" name="Google Shape;4010;p72"/>
          <p:cNvGrpSpPr/>
          <p:nvPr/>
        </p:nvGrpSpPr>
        <p:grpSpPr>
          <a:xfrm>
            <a:off x="1955962" y="3603488"/>
            <a:ext cx="962257" cy="139127"/>
            <a:chOff x="4411970" y="3131459"/>
            <a:chExt cx="710520" cy="117397"/>
          </a:xfrm>
        </p:grpSpPr>
        <p:sp>
          <p:nvSpPr>
            <p:cNvPr id="4011" name="Google Shape;4011;p7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013" name="Google Shape;4013;p72"/>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4" name="Google Shape;4014;p72"/>
          <p:cNvGrpSpPr/>
          <p:nvPr/>
        </p:nvGrpSpPr>
        <p:grpSpPr>
          <a:xfrm>
            <a:off x="956107" y="3538282"/>
            <a:ext cx="823838" cy="458988"/>
            <a:chOff x="4411970" y="1801825"/>
            <a:chExt cx="734586" cy="409262"/>
          </a:xfrm>
        </p:grpSpPr>
        <p:sp>
          <p:nvSpPr>
            <p:cNvPr id="4015" name="Google Shape;4015;p7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72"/>
          <p:cNvGrpSpPr/>
          <p:nvPr/>
        </p:nvGrpSpPr>
        <p:grpSpPr>
          <a:xfrm>
            <a:off x="956107" y="4086708"/>
            <a:ext cx="856348" cy="212039"/>
            <a:chOff x="4411970" y="2233974"/>
            <a:chExt cx="763574" cy="189068"/>
          </a:xfrm>
        </p:grpSpPr>
        <p:sp>
          <p:nvSpPr>
            <p:cNvPr id="4018" name="Google Shape;4018;p7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72"/>
          <p:cNvGrpSpPr/>
          <p:nvPr/>
        </p:nvGrpSpPr>
        <p:grpSpPr>
          <a:xfrm>
            <a:off x="3066303" y="2262044"/>
            <a:ext cx="511602" cy="511602"/>
            <a:chOff x="5681300" y="2527788"/>
            <a:chExt cx="805800" cy="805800"/>
          </a:xfrm>
        </p:grpSpPr>
        <p:sp>
          <p:nvSpPr>
            <p:cNvPr id="4021" name="Google Shape;4021;p7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72"/>
          <p:cNvGrpSpPr/>
          <p:nvPr/>
        </p:nvGrpSpPr>
        <p:grpSpPr>
          <a:xfrm>
            <a:off x="3063497" y="3028627"/>
            <a:ext cx="513021" cy="512935"/>
            <a:chOff x="4049800" y="640400"/>
            <a:chExt cx="858900" cy="858900"/>
          </a:xfrm>
        </p:grpSpPr>
        <p:sp>
          <p:nvSpPr>
            <p:cNvPr id="4024" name="Google Shape;4024;p7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72"/>
          <p:cNvGrpSpPr/>
          <p:nvPr/>
        </p:nvGrpSpPr>
        <p:grpSpPr>
          <a:xfrm>
            <a:off x="2980696" y="3680519"/>
            <a:ext cx="686489" cy="686585"/>
            <a:chOff x="5080188" y="927900"/>
            <a:chExt cx="961200" cy="961200"/>
          </a:xfrm>
        </p:grpSpPr>
        <p:sp>
          <p:nvSpPr>
            <p:cNvPr id="4027" name="Google Shape;4027;p7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72"/>
          <p:cNvGrpSpPr/>
          <p:nvPr/>
        </p:nvGrpSpPr>
        <p:grpSpPr>
          <a:xfrm>
            <a:off x="3763848" y="3773248"/>
            <a:ext cx="510373" cy="510937"/>
            <a:chOff x="7508249" y="1522825"/>
            <a:chExt cx="1326332" cy="1322987"/>
          </a:xfrm>
        </p:grpSpPr>
        <p:sp>
          <p:nvSpPr>
            <p:cNvPr id="4036" name="Google Shape;4036;p7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72"/>
          <p:cNvGrpSpPr/>
          <p:nvPr/>
        </p:nvGrpSpPr>
        <p:grpSpPr>
          <a:xfrm>
            <a:off x="4455441" y="3774653"/>
            <a:ext cx="492652" cy="503348"/>
            <a:chOff x="6039282" y="1042577"/>
            <a:chExt cx="734315" cy="731929"/>
          </a:xfrm>
        </p:grpSpPr>
        <p:sp>
          <p:nvSpPr>
            <p:cNvPr id="4047" name="Google Shape;4047;p7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72"/>
          <p:cNvGrpSpPr/>
          <p:nvPr/>
        </p:nvGrpSpPr>
        <p:grpSpPr>
          <a:xfrm>
            <a:off x="5095855" y="2270694"/>
            <a:ext cx="483304" cy="504902"/>
            <a:chOff x="1825800" y="1651625"/>
            <a:chExt cx="568125" cy="591775"/>
          </a:xfrm>
        </p:grpSpPr>
        <p:sp>
          <p:nvSpPr>
            <p:cNvPr id="4069" name="Google Shape;4069;p7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5" name="Google Shape;4075;p72"/>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2"/>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2"/>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2"/>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2"/>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4080" name="Google Shape;4080;p7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4" name="Shape 4084"/>
        <p:cNvGrpSpPr/>
        <p:nvPr/>
      </p:nvGrpSpPr>
      <p:grpSpPr>
        <a:xfrm>
          <a:off x="0" y="0"/>
          <a:ext cx="0" cy="0"/>
          <a:chOff x="0" y="0"/>
          <a:chExt cx="0" cy="0"/>
        </a:xfrm>
      </p:grpSpPr>
      <p:grpSp>
        <p:nvGrpSpPr>
          <p:cNvPr id="4085" name="Google Shape;4085;p73"/>
          <p:cNvGrpSpPr/>
          <p:nvPr/>
        </p:nvGrpSpPr>
        <p:grpSpPr>
          <a:xfrm>
            <a:off x="722059" y="955168"/>
            <a:ext cx="2492868" cy="1379876"/>
            <a:chOff x="2654821" y="2311071"/>
            <a:chExt cx="2279715" cy="1262120"/>
          </a:xfrm>
        </p:grpSpPr>
        <p:grpSp>
          <p:nvGrpSpPr>
            <p:cNvPr id="4086" name="Google Shape;4086;p73"/>
            <p:cNvGrpSpPr/>
            <p:nvPr/>
          </p:nvGrpSpPr>
          <p:grpSpPr>
            <a:xfrm>
              <a:off x="4034269" y="2840745"/>
              <a:ext cx="40212" cy="36437"/>
              <a:chOff x="4293400" y="2574725"/>
              <a:chExt cx="84425" cy="80100"/>
            </a:xfrm>
          </p:grpSpPr>
          <p:sp>
            <p:nvSpPr>
              <p:cNvPr id="4087" name="Google Shape;4087;p7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088" name="Google Shape;4088;p7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73"/>
            <p:cNvGrpSpPr/>
            <p:nvPr/>
          </p:nvGrpSpPr>
          <p:grpSpPr>
            <a:xfrm>
              <a:off x="3894606" y="2334874"/>
              <a:ext cx="913198" cy="518984"/>
              <a:chOff x="4000175" y="1462675"/>
              <a:chExt cx="1917275" cy="1140875"/>
            </a:xfrm>
          </p:grpSpPr>
          <p:sp>
            <p:nvSpPr>
              <p:cNvPr id="4090" name="Google Shape;4090;p7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091" name="Google Shape;4091;p73"/>
              <p:cNvGrpSpPr/>
              <p:nvPr/>
            </p:nvGrpSpPr>
            <p:grpSpPr>
              <a:xfrm>
                <a:off x="4000175" y="1462675"/>
                <a:ext cx="1917275" cy="1140875"/>
                <a:chOff x="4000175" y="1462675"/>
                <a:chExt cx="1917275" cy="1140875"/>
              </a:xfrm>
            </p:grpSpPr>
            <p:sp>
              <p:nvSpPr>
                <p:cNvPr id="4092" name="Google Shape;4092;p7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093" name="Google Shape;4093;p7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097" name="Google Shape;4097;p7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8" name="Google Shape;4098;p73"/>
            <p:cNvGrpSpPr/>
            <p:nvPr/>
          </p:nvGrpSpPr>
          <p:grpSpPr>
            <a:xfrm>
              <a:off x="3875768" y="2846704"/>
              <a:ext cx="44796" cy="47366"/>
              <a:chOff x="3960625" y="2587825"/>
              <a:chExt cx="94050" cy="104125"/>
            </a:xfrm>
          </p:grpSpPr>
          <p:sp>
            <p:nvSpPr>
              <p:cNvPr id="4099" name="Google Shape;4099;p7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100" name="Google Shape;4100;p7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73"/>
            <p:cNvGrpSpPr/>
            <p:nvPr/>
          </p:nvGrpSpPr>
          <p:grpSpPr>
            <a:xfrm>
              <a:off x="3782759" y="2807162"/>
              <a:ext cx="82686" cy="85487"/>
              <a:chOff x="3765350" y="2500900"/>
              <a:chExt cx="173600" cy="187925"/>
            </a:xfrm>
          </p:grpSpPr>
          <p:sp>
            <p:nvSpPr>
              <p:cNvPr id="4102" name="Google Shape;4102;p7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103" name="Google Shape;4103;p7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73"/>
            <p:cNvGrpSpPr/>
            <p:nvPr/>
          </p:nvGrpSpPr>
          <p:grpSpPr>
            <a:xfrm>
              <a:off x="3775674" y="2798496"/>
              <a:ext cx="40545" cy="23564"/>
              <a:chOff x="3750475" y="2481850"/>
              <a:chExt cx="85125" cy="51800"/>
            </a:xfrm>
          </p:grpSpPr>
          <p:sp>
            <p:nvSpPr>
              <p:cNvPr id="4109" name="Google Shape;4109;p7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111" name="Google Shape;4111;p73"/>
            <p:cNvGrpSpPr/>
            <p:nvPr/>
          </p:nvGrpSpPr>
          <p:grpSpPr>
            <a:xfrm>
              <a:off x="3716946" y="2776024"/>
              <a:ext cx="81971" cy="76912"/>
              <a:chOff x="3627175" y="2432450"/>
              <a:chExt cx="172100" cy="169075"/>
            </a:xfrm>
          </p:grpSpPr>
          <p:sp>
            <p:nvSpPr>
              <p:cNvPr id="4112" name="Google Shape;4112;p7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114" name="Google Shape;4114;p7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115" name="Google Shape;4115;p73"/>
            <p:cNvGrpSpPr/>
            <p:nvPr/>
          </p:nvGrpSpPr>
          <p:grpSpPr>
            <a:xfrm>
              <a:off x="3685682" y="2845624"/>
              <a:ext cx="29311" cy="45055"/>
              <a:chOff x="3561536" y="2585450"/>
              <a:chExt cx="61539" cy="99045"/>
            </a:xfrm>
          </p:grpSpPr>
          <p:sp>
            <p:nvSpPr>
              <p:cNvPr id="4116" name="Google Shape;4116;p7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118" name="Google Shape;4118;p73"/>
            <p:cNvGrpSpPr/>
            <p:nvPr/>
          </p:nvGrpSpPr>
          <p:grpSpPr>
            <a:xfrm>
              <a:off x="3849905" y="2572252"/>
              <a:ext cx="74339" cy="119559"/>
              <a:chOff x="3906325" y="1984500"/>
              <a:chExt cx="156075" cy="262825"/>
            </a:xfrm>
          </p:grpSpPr>
          <p:sp>
            <p:nvSpPr>
              <p:cNvPr id="4119" name="Google Shape;4119;p7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120" name="Google Shape;4120;p7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1" name="Google Shape;4121;p73"/>
            <p:cNvGrpSpPr/>
            <p:nvPr/>
          </p:nvGrpSpPr>
          <p:grpSpPr>
            <a:xfrm>
              <a:off x="2654821" y="2414345"/>
              <a:ext cx="667570" cy="558731"/>
              <a:chOff x="1397225" y="1637375"/>
              <a:chExt cx="1401575" cy="1228250"/>
            </a:xfrm>
          </p:grpSpPr>
          <p:sp>
            <p:nvSpPr>
              <p:cNvPr id="4122" name="Google Shape;4122;p7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123" name="Google Shape;4123;p73"/>
              <p:cNvGrpSpPr/>
              <p:nvPr/>
            </p:nvGrpSpPr>
            <p:grpSpPr>
              <a:xfrm>
                <a:off x="1397225" y="1637375"/>
                <a:ext cx="1398775" cy="1228250"/>
                <a:chOff x="1397225" y="1637375"/>
                <a:chExt cx="1398775" cy="1228250"/>
              </a:xfrm>
            </p:grpSpPr>
            <p:sp>
              <p:nvSpPr>
                <p:cNvPr id="4124" name="Google Shape;4124;p7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26" name="Google Shape;4126;p73"/>
            <p:cNvGrpSpPr/>
            <p:nvPr/>
          </p:nvGrpSpPr>
          <p:grpSpPr>
            <a:xfrm>
              <a:off x="3230417" y="3103734"/>
              <a:ext cx="282982" cy="280332"/>
              <a:chOff x="2605700" y="3152850"/>
              <a:chExt cx="594125" cy="616250"/>
            </a:xfrm>
          </p:grpSpPr>
          <p:sp>
            <p:nvSpPr>
              <p:cNvPr id="4127" name="Google Shape;4127;p7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128" name="Google Shape;4128;p7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129" name="Google Shape;4129;p73"/>
            <p:cNvGrpSpPr/>
            <p:nvPr/>
          </p:nvGrpSpPr>
          <p:grpSpPr>
            <a:xfrm>
              <a:off x="3265985" y="3226989"/>
              <a:ext cx="87151" cy="346202"/>
              <a:chOff x="2680375" y="3423800"/>
              <a:chExt cx="182975" cy="761050"/>
            </a:xfrm>
          </p:grpSpPr>
          <p:sp>
            <p:nvSpPr>
              <p:cNvPr id="4130" name="Google Shape;4130;p7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131" name="Google Shape;4131;p7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73"/>
            <p:cNvGrpSpPr/>
            <p:nvPr/>
          </p:nvGrpSpPr>
          <p:grpSpPr>
            <a:xfrm>
              <a:off x="3855466" y="3289811"/>
              <a:ext cx="112514" cy="94210"/>
              <a:chOff x="3918000" y="3561900"/>
              <a:chExt cx="236225" cy="207100"/>
            </a:xfrm>
          </p:grpSpPr>
          <p:sp>
            <p:nvSpPr>
              <p:cNvPr id="4133" name="Google Shape;4133;p7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134" name="Google Shape;4134;p7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5" name="Google Shape;4135;p7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138" name="Google Shape;4138;p73"/>
            <p:cNvGrpSpPr/>
            <p:nvPr/>
          </p:nvGrpSpPr>
          <p:grpSpPr>
            <a:xfrm>
              <a:off x="2905224" y="2311071"/>
              <a:ext cx="596721" cy="528992"/>
              <a:chOff x="1922950" y="1410350"/>
              <a:chExt cx="1252825" cy="1162875"/>
            </a:xfrm>
          </p:grpSpPr>
          <p:sp>
            <p:nvSpPr>
              <p:cNvPr id="4139" name="Google Shape;4139;p7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155" name="Google Shape;4155;p7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175" name="Google Shape;4175;p7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76" name="Google Shape;4176;p7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7" name="Google Shape;4177;p73"/>
            <p:cNvGrpSpPr/>
            <p:nvPr/>
          </p:nvGrpSpPr>
          <p:grpSpPr>
            <a:xfrm>
              <a:off x="3280929" y="3294542"/>
              <a:ext cx="109894" cy="272224"/>
              <a:chOff x="2711750" y="3572300"/>
              <a:chExt cx="230725" cy="598425"/>
            </a:xfrm>
          </p:grpSpPr>
          <p:sp>
            <p:nvSpPr>
              <p:cNvPr id="4178" name="Google Shape;4178;p7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0" name="Google Shape;4180;p7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1" name="Google Shape;4181;p73"/>
            <p:cNvGrpSpPr/>
            <p:nvPr/>
          </p:nvGrpSpPr>
          <p:grpSpPr>
            <a:xfrm>
              <a:off x="3790439" y="2408636"/>
              <a:ext cx="73017" cy="75684"/>
              <a:chOff x="3781475" y="1624825"/>
              <a:chExt cx="153300" cy="166375"/>
            </a:xfrm>
          </p:grpSpPr>
          <p:sp>
            <p:nvSpPr>
              <p:cNvPr id="4182" name="Google Shape;4182;p7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6" name="Google Shape;4186;p7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3" name="Google Shape;4193;p73"/>
            <p:cNvGrpSpPr/>
            <p:nvPr/>
          </p:nvGrpSpPr>
          <p:grpSpPr>
            <a:xfrm>
              <a:off x="4403342" y="3107749"/>
              <a:ext cx="316680" cy="101374"/>
              <a:chOff x="5068275" y="3161675"/>
              <a:chExt cx="664875" cy="222850"/>
            </a:xfrm>
          </p:grpSpPr>
          <p:sp>
            <p:nvSpPr>
              <p:cNvPr id="4194" name="Google Shape;4194;p7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8" name="Google Shape;4198;p7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7" name="Google Shape;4227;p73"/>
            <p:cNvGrpSpPr/>
            <p:nvPr/>
          </p:nvGrpSpPr>
          <p:grpSpPr>
            <a:xfrm>
              <a:off x="3697513" y="2707266"/>
              <a:ext cx="59549" cy="79733"/>
              <a:chOff x="3586375" y="2281300"/>
              <a:chExt cx="125025" cy="175275"/>
            </a:xfrm>
          </p:grpSpPr>
          <p:sp>
            <p:nvSpPr>
              <p:cNvPr id="4228" name="Google Shape;4228;p7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0" name="Google Shape;4230;p7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1" name="Google Shape;4231;p73"/>
            <p:cNvGrpSpPr/>
            <p:nvPr/>
          </p:nvGrpSpPr>
          <p:grpSpPr>
            <a:xfrm>
              <a:off x="4513224" y="3221724"/>
              <a:ext cx="274563" cy="280321"/>
              <a:chOff x="5298975" y="3412225"/>
              <a:chExt cx="576450" cy="616225"/>
            </a:xfrm>
          </p:grpSpPr>
          <p:sp>
            <p:nvSpPr>
              <p:cNvPr id="4232" name="Google Shape;4232;p7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33" name="Google Shape;4233;p7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73"/>
            <p:cNvGrpSpPr/>
            <p:nvPr/>
          </p:nvGrpSpPr>
          <p:grpSpPr>
            <a:xfrm>
              <a:off x="4824403" y="3421846"/>
              <a:ext cx="110132" cy="130647"/>
              <a:chOff x="5952300" y="3852150"/>
              <a:chExt cx="231225" cy="287200"/>
            </a:xfrm>
          </p:grpSpPr>
          <p:sp>
            <p:nvSpPr>
              <p:cNvPr id="4235" name="Google Shape;4235;p7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7" name="Google Shape;4237;p7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5" name="Google Shape;4245;p73"/>
            <p:cNvGrpSpPr/>
            <p:nvPr/>
          </p:nvGrpSpPr>
          <p:grpSpPr>
            <a:xfrm>
              <a:off x="4295710" y="3079670"/>
              <a:ext cx="14968" cy="27135"/>
              <a:chOff x="4842300" y="3099950"/>
              <a:chExt cx="31425" cy="59650"/>
            </a:xfrm>
          </p:grpSpPr>
          <p:sp>
            <p:nvSpPr>
              <p:cNvPr id="4246" name="Google Shape;4246;p7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0" name="Google Shape;4250;p7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8" name="Google Shape;4258;p73"/>
            <p:cNvGrpSpPr/>
            <p:nvPr/>
          </p:nvGrpSpPr>
          <p:grpSpPr>
            <a:xfrm>
              <a:off x="3831056" y="2816010"/>
              <a:ext cx="37378" cy="27612"/>
              <a:chOff x="3866750" y="2520350"/>
              <a:chExt cx="78475" cy="60700"/>
            </a:xfrm>
          </p:grpSpPr>
          <p:sp>
            <p:nvSpPr>
              <p:cNvPr id="4259" name="Google Shape;4259;p7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3" name="Google Shape;4263;p7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80" name="Google Shape;4280;p7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92" name="Google Shape;4292;p7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5" name="Google Shape;4305;p73"/>
            <p:cNvGrpSpPr/>
            <p:nvPr/>
          </p:nvGrpSpPr>
          <p:grpSpPr>
            <a:xfrm>
              <a:off x="3632736" y="3051591"/>
              <a:ext cx="63288" cy="45217"/>
              <a:chOff x="3450375" y="3038225"/>
              <a:chExt cx="132875" cy="99400"/>
            </a:xfrm>
          </p:grpSpPr>
          <p:sp>
            <p:nvSpPr>
              <p:cNvPr id="4306" name="Google Shape;4306;p7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8" name="Google Shape;4308;p7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17" name="Google Shape;4317;p7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27" name="Google Shape;4327;p7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333" name="Google Shape;4333;p7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73"/>
          <p:cNvGrpSpPr/>
          <p:nvPr/>
        </p:nvGrpSpPr>
        <p:grpSpPr>
          <a:xfrm>
            <a:off x="719116" y="2850945"/>
            <a:ext cx="2622876" cy="1333540"/>
            <a:chOff x="238125" y="1038125"/>
            <a:chExt cx="7146800" cy="3633625"/>
          </a:xfrm>
        </p:grpSpPr>
        <p:sp>
          <p:nvSpPr>
            <p:cNvPr id="4344" name="Google Shape;4344;p7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6" name="Google Shape;5916;p73"/>
          <p:cNvGrpSpPr/>
          <p:nvPr/>
        </p:nvGrpSpPr>
        <p:grpSpPr>
          <a:xfrm>
            <a:off x="5834044" y="993055"/>
            <a:ext cx="2590840" cy="1380235"/>
            <a:chOff x="233350" y="949250"/>
            <a:chExt cx="7137300" cy="3802300"/>
          </a:xfrm>
        </p:grpSpPr>
        <p:sp>
          <p:nvSpPr>
            <p:cNvPr id="5917" name="Google Shape;5917;p7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73"/>
          <p:cNvGrpSpPr/>
          <p:nvPr/>
        </p:nvGrpSpPr>
        <p:grpSpPr>
          <a:xfrm>
            <a:off x="7648473" y="3037828"/>
            <a:ext cx="104231" cy="320340"/>
            <a:chOff x="7564426" y="3224343"/>
            <a:chExt cx="119985" cy="368801"/>
          </a:xfrm>
        </p:grpSpPr>
        <p:sp>
          <p:nvSpPr>
            <p:cNvPr id="5969" name="Google Shape;5969;p7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73"/>
          <p:cNvGrpSpPr/>
          <p:nvPr/>
        </p:nvGrpSpPr>
        <p:grpSpPr>
          <a:xfrm>
            <a:off x="7347962" y="3031929"/>
            <a:ext cx="189489" cy="332132"/>
            <a:chOff x="8370831" y="3202002"/>
            <a:chExt cx="218129" cy="382376"/>
          </a:xfrm>
        </p:grpSpPr>
        <p:sp>
          <p:nvSpPr>
            <p:cNvPr id="5972" name="Google Shape;5972;p7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73"/>
          <p:cNvGrpSpPr/>
          <p:nvPr/>
        </p:nvGrpSpPr>
        <p:grpSpPr>
          <a:xfrm>
            <a:off x="8071351" y="3443061"/>
            <a:ext cx="309429" cy="267000"/>
            <a:chOff x="6742064" y="3750480"/>
            <a:chExt cx="399315" cy="344560"/>
          </a:xfrm>
        </p:grpSpPr>
        <p:sp>
          <p:nvSpPr>
            <p:cNvPr id="5975" name="Google Shape;5975;p7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73"/>
          <p:cNvGrpSpPr/>
          <p:nvPr/>
        </p:nvGrpSpPr>
        <p:grpSpPr>
          <a:xfrm>
            <a:off x="7610370" y="3794109"/>
            <a:ext cx="180437" cy="281608"/>
            <a:chOff x="7248525" y="3739696"/>
            <a:chExt cx="230531" cy="359790"/>
          </a:xfrm>
        </p:grpSpPr>
        <p:sp>
          <p:nvSpPr>
            <p:cNvPr id="5978" name="Google Shape;5978;p7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73"/>
          <p:cNvGrpSpPr/>
          <p:nvPr/>
        </p:nvGrpSpPr>
        <p:grpSpPr>
          <a:xfrm>
            <a:off x="7856289" y="3437333"/>
            <a:ext cx="162896" cy="278710"/>
            <a:chOff x="7601242" y="3729267"/>
            <a:chExt cx="222566" cy="380803"/>
          </a:xfrm>
        </p:grpSpPr>
        <p:sp>
          <p:nvSpPr>
            <p:cNvPr id="5981" name="Google Shape;5981;p7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3" name="Google Shape;5983;p73"/>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4" name="Google Shape;5984;p73"/>
          <p:cNvGrpSpPr/>
          <p:nvPr/>
        </p:nvGrpSpPr>
        <p:grpSpPr>
          <a:xfrm>
            <a:off x="7345935" y="3438473"/>
            <a:ext cx="193543" cy="275990"/>
            <a:chOff x="8304647" y="3738687"/>
            <a:chExt cx="225076" cy="320956"/>
          </a:xfrm>
        </p:grpSpPr>
        <p:sp>
          <p:nvSpPr>
            <p:cNvPr id="5985" name="Google Shape;5985;p7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73"/>
          <p:cNvGrpSpPr/>
          <p:nvPr/>
        </p:nvGrpSpPr>
        <p:grpSpPr>
          <a:xfrm>
            <a:off x="7618427" y="3438473"/>
            <a:ext cx="178492" cy="275990"/>
            <a:chOff x="8615101" y="3738687"/>
            <a:chExt cx="207573" cy="320956"/>
          </a:xfrm>
        </p:grpSpPr>
        <p:sp>
          <p:nvSpPr>
            <p:cNvPr id="5989" name="Google Shape;5989;p7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2" name="Google Shape;5992;p73"/>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3" name="Google Shape;5993;p73"/>
          <p:cNvGrpSpPr/>
          <p:nvPr/>
        </p:nvGrpSpPr>
        <p:grpSpPr>
          <a:xfrm>
            <a:off x="6013132" y="3559961"/>
            <a:ext cx="557671" cy="511283"/>
            <a:chOff x="6015419" y="3716859"/>
            <a:chExt cx="557671" cy="511283"/>
          </a:xfrm>
        </p:grpSpPr>
        <p:sp>
          <p:nvSpPr>
            <p:cNvPr id="5994" name="Google Shape;5994;p7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5" name="Google Shape;5995;p73"/>
            <p:cNvGrpSpPr/>
            <p:nvPr/>
          </p:nvGrpSpPr>
          <p:grpSpPr>
            <a:xfrm>
              <a:off x="6036094" y="3716980"/>
              <a:ext cx="529860" cy="510468"/>
              <a:chOff x="6036094" y="3716980"/>
              <a:chExt cx="529860" cy="510468"/>
            </a:xfrm>
          </p:grpSpPr>
          <p:sp>
            <p:nvSpPr>
              <p:cNvPr id="5996" name="Google Shape;5996;p7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06" name="Google Shape;6006;p73"/>
          <p:cNvGrpSpPr/>
          <p:nvPr/>
        </p:nvGrpSpPr>
        <p:grpSpPr>
          <a:xfrm>
            <a:off x="6642017" y="2916730"/>
            <a:ext cx="576302" cy="511871"/>
            <a:chOff x="6644304" y="3073628"/>
            <a:chExt cx="576302" cy="511871"/>
          </a:xfrm>
        </p:grpSpPr>
        <p:sp>
          <p:nvSpPr>
            <p:cNvPr id="6007" name="Google Shape;6007;p7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8" name="Google Shape;6008;p73"/>
            <p:cNvGrpSpPr/>
            <p:nvPr/>
          </p:nvGrpSpPr>
          <p:grpSpPr>
            <a:xfrm>
              <a:off x="6712169" y="3085440"/>
              <a:ext cx="481622" cy="494913"/>
              <a:chOff x="6712169" y="3085440"/>
              <a:chExt cx="481622" cy="494913"/>
            </a:xfrm>
          </p:grpSpPr>
          <p:sp>
            <p:nvSpPr>
              <p:cNvPr id="6009" name="Google Shape;6009;p7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4" name="Google Shape;6014;p7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7" name="Google Shape;6017;p73"/>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8" name="Google Shape;6018;p73"/>
          <p:cNvGrpSpPr/>
          <p:nvPr/>
        </p:nvGrpSpPr>
        <p:grpSpPr>
          <a:xfrm>
            <a:off x="6649868" y="3559725"/>
            <a:ext cx="560631" cy="511352"/>
            <a:chOff x="6652154" y="3716623"/>
            <a:chExt cx="560631" cy="511352"/>
          </a:xfrm>
        </p:grpSpPr>
        <p:sp>
          <p:nvSpPr>
            <p:cNvPr id="6019" name="Google Shape;6019;p7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0" name="Google Shape;6020;p73"/>
            <p:cNvGrpSpPr/>
            <p:nvPr/>
          </p:nvGrpSpPr>
          <p:grpSpPr>
            <a:xfrm>
              <a:off x="6669657" y="3716715"/>
              <a:ext cx="466779" cy="464290"/>
              <a:chOff x="6669657" y="3716715"/>
              <a:chExt cx="466779" cy="464290"/>
            </a:xfrm>
          </p:grpSpPr>
          <p:sp>
            <p:nvSpPr>
              <p:cNvPr id="6021" name="Google Shape;6021;p7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34" name="Google Shape;6034;p73"/>
          <p:cNvGrpSpPr/>
          <p:nvPr/>
        </p:nvGrpSpPr>
        <p:grpSpPr>
          <a:xfrm>
            <a:off x="7843959" y="3841134"/>
            <a:ext cx="187557" cy="187557"/>
            <a:chOff x="8565775" y="671075"/>
            <a:chExt cx="441000" cy="441000"/>
          </a:xfrm>
        </p:grpSpPr>
        <p:sp>
          <p:nvSpPr>
            <p:cNvPr id="6035" name="Google Shape;6035;p7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7" name="Google Shape;6037;p73"/>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3"/>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9" name="Google Shape;6039;p73"/>
          <p:cNvGrpSpPr/>
          <p:nvPr/>
        </p:nvGrpSpPr>
        <p:grpSpPr>
          <a:xfrm>
            <a:off x="5997814" y="2919352"/>
            <a:ext cx="587871" cy="512373"/>
            <a:chOff x="6000100" y="3076250"/>
            <a:chExt cx="587871" cy="512373"/>
          </a:xfrm>
        </p:grpSpPr>
        <p:sp>
          <p:nvSpPr>
            <p:cNvPr id="6040" name="Google Shape;6040;p7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1" name="Google Shape;6041;p73"/>
            <p:cNvGrpSpPr/>
            <p:nvPr/>
          </p:nvGrpSpPr>
          <p:grpSpPr>
            <a:xfrm>
              <a:off x="6031360" y="3076713"/>
              <a:ext cx="539107" cy="480965"/>
              <a:chOff x="6031360" y="3076713"/>
              <a:chExt cx="539107" cy="480965"/>
            </a:xfrm>
          </p:grpSpPr>
          <p:sp>
            <p:nvSpPr>
              <p:cNvPr id="6042" name="Google Shape;6042;p7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49" name="Google Shape;6049;p73"/>
          <p:cNvGrpSpPr/>
          <p:nvPr/>
        </p:nvGrpSpPr>
        <p:grpSpPr>
          <a:xfrm>
            <a:off x="3369305" y="938716"/>
            <a:ext cx="2310381" cy="1488888"/>
            <a:chOff x="229225" y="549050"/>
            <a:chExt cx="7161750" cy="4615275"/>
          </a:xfrm>
        </p:grpSpPr>
        <p:sp>
          <p:nvSpPr>
            <p:cNvPr id="6050" name="Google Shape;6050;p7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73"/>
          <p:cNvGrpSpPr/>
          <p:nvPr/>
        </p:nvGrpSpPr>
        <p:grpSpPr>
          <a:xfrm>
            <a:off x="3514723" y="2830563"/>
            <a:ext cx="2310282" cy="1374222"/>
            <a:chOff x="238125" y="732525"/>
            <a:chExt cx="7130500" cy="4241425"/>
          </a:xfrm>
        </p:grpSpPr>
        <p:sp>
          <p:nvSpPr>
            <p:cNvPr id="6168" name="Google Shape;6168;p7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5" name="Shape 6285"/>
        <p:cNvGrpSpPr/>
        <p:nvPr/>
      </p:nvGrpSpPr>
      <p:grpSpPr>
        <a:xfrm>
          <a:off x="0" y="0"/>
          <a:ext cx="0" cy="0"/>
          <a:chOff x="0" y="0"/>
          <a:chExt cx="0" cy="0"/>
        </a:xfrm>
      </p:grpSpPr>
      <p:grpSp>
        <p:nvGrpSpPr>
          <p:cNvPr id="6286" name="Google Shape;6286;p74"/>
          <p:cNvGrpSpPr/>
          <p:nvPr/>
        </p:nvGrpSpPr>
        <p:grpSpPr>
          <a:xfrm>
            <a:off x="725414" y="969763"/>
            <a:ext cx="2507799" cy="206239"/>
            <a:chOff x="106648" y="895722"/>
            <a:chExt cx="4481413" cy="374300"/>
          </a:xfrm>
        </p:grpSpPr>
        <p:grpSp>
          <p:nvGrpSpPr>
            <p:cNvPr id="6287" name="Google Shape;6287;p74"/>
            <p:cNvGrpSpPr/>
            <p:nvPr/>
          </p:nvGrpSpPr>
          <p:grpSpPr>
            <a:xfrm>
              <a:off x="2233276" y="895722"/>
              <a:ext cx="1082667" cy="223591"/>
              <a:chOff x="4808316" y="2800065"/>
              <a:chExt cx="1999386" cy="412910"/>
            </a:xfrm>
          </p:grpSpPr>
          <p:sp>
            <p:nvSpPr>
              <p:cNvPr id="6288" name="Google Shape;6288;p7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9" name="Google Shape;6289;p74"/>
              <p:cNvGrpSpPr/>
              <p:nvPr/>
            </p:nvGrpSpPr>
            <p:grpSpPr>
              <a:xfrm>
                <a:off x="4808316" y="2800065"/>
                <a:ext cx="92400" cy="411825"/>
                <a:chOff x="845575" y="2563700"/>
                <a:chExt cx="92400" cy="411825"/>
              </a:xfrm>
            </p:grpSpPr>
            <p:cxnSp>
              <p:nvCxnSpPr>
                <p:cNvPr id="6290" name="Google Shape;6290;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91" name="Google Shape;6291;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2" name="Google Shape;6292;p74"/>
            <p:cNvGrpSpPr/>
            <p:nvPr/>
          </p:nvGrpSpPr>
          <p:grpSpPr>
            <a:xfrm>
              <a:off x="106648" y="895722"/>
              <a:ext cx="1088401" cy="223591"/>
              <a:chOff x="881025" y="2800065"/>
              <a:chExt cx="2009975" cy="412910"/>
            </a:xfrm>
          </p:grpSpPr>
          <p:sp>
            <p:nvSpPr>
              <p:cNvPr id="6293" name="Google Shape;6293;p7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4" name="Google Shape;6294;p74"/>
              <p:cNvGrpSpPr/>
              <p:nvPr/>
            </p:nvGrpSpPr>
            <p:grpSpPr>
              <a:xfrm>
                <a:off x="881025" y="2800065"/>
                <a:ext cx="92400" cy="411825"/>
                <a:chOff x="845575" y="2563700"/>
                <a:chExt cx="92400" cy="411825"/>
              </a:xfrm>
            </p:grpSpPr>
            <p:cxnSp>
              <p:nvCxnSpPr>
                <p:cNvPr id="6295" name="Google Shape;6295;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96" name="Google Shape;6296;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7" name="Google Shape;6297;p74"/>
            <p:cNvGrpSpPr/>
            <p:nvPr/>
          </p:nvGrpSpPr>
          <p:grpSpPr>
            <a:xfrm>
              <a:off x="1172346" y="1047018"/>
              <a:ext cx="1083151" cy="223003"/>
              <a:chOff x="2849073" y="3079467"/>
              <a:chExt cx="2000279" cy="411825"/>
            </a:xfrm>
          </p:grpSpPr>
          <p:sp>
            <p:nvSpPr>
              <p:cNvPr id="6298" name="Google Shape;6298;p7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9" name="Google Shape;6299;p74"/>
              <p:cNvGrpSpPr/>
              <p:nvPr/>
            </p:nvGrpSpPr>
            <p:grpSpPr>
              <a:xfrm rot="10800000">
                <a:off x="2849073" y="3079467"/>
                <a:ext cx="92400" cy="411825"/>
                <a:chOff x="2070100" y="2563700"/>
                <a:chExt cx="92400" cy="411825"/>
              </a:xfrm>
            </p:grpSpPr>
            <p:cxnSp>
              <p:nvCxnSpPr>
                <p:cNvPr id="6300" name="Google Shape;6300;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301" name="Google Shape;6301;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02" name="Google Shape;6302;p74"/>
            <p:cNvGrpSpPr/>
            <p:nvPr/>
          </p:nvGrpSpPr>
          <p:grpSpPr>
            <a:xfrm>
              <a:off x="3290132" y="1047018"/>
              <a:ext cx="1297929" cy="223003"/>
              <a:chOff x="6760035" y="3079467"/>
              <a:chExt cx="2396914" cy="411825"/>
            </a:xfrm>
          </p:grpSpPr>
          <p:sp>
            <p:nvSpPr>
              <p:cNvPr id="6303" name="Google Shape;6303;p7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4" name="Google Shape;6304;p74"/>
              <p:cNvGrpSpPr/>
              <p:nvPr/>
            </p:nvGrpSpPr>
            <p:grpSpPr>
              <a:xfrm rot="10800000">
                <a:off x="6760035" y="3079467"/>
                <a:ext cx="92400" cy="411825"/>
                <a:chOff x="2070100" y="2563700"/>
                <a:chExt cx="92400" cy="411825"/>
              </a:xfrm>
            </p:grpSpPr>
            <p:cxnSp>
              <p:nvCxnSpPr>
                <p:cNvPr id="6305" name="Google Shape;6305;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306" name="Google Shape;6306;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07" name="Google Shape;6307;p74"/>
          <p:cNvGrpSpPr/>
          <p:nvPr/>
        </p:nvGrpSpPr>
        <p:grpSpPr>
          <a:xfrm>
            <a:off x="2143176" y="3369134"/>
            <a:ext cx="1086701" cy="799429"/>
            <a:chOff x="2183288" y="3555572"/>
            <a:chExt cx="1136241" cy="835873"/>
          </a:xfrm>
        </p:grpSpPr>
        <p:sp>
          <p:nvSpPr>
            <p:cNvPr id="6308" name="Google Shape;6308;p7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9" name="Google Shape;6309;p74"/>
            <p:cNvGrpSpPr/>
            <p:nvPr/>
          </p:nvGrpSpPr>
          <p:grpSpPr>
            <a:xfrm>
              <a:off x="2205895" y="3637269"/>
              <a:ext cx="1089848" cy="724993"/>
              <a:chOff x="2205895" y="3637269"/>
              <a:chExt cx="1089848" cy="724993"/>
            </a:xfrm>
          </p:grpSpPr>
          <p:sp>
            <p:nvSpPr>
              <p:cNvPr id="6310" name="Google Shape;6310;p7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6" name="Google Shape;6316;p7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7" name="Google Shape;6317;p7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318" name="Google Shape;6318;p74"/>
            <p:cNvGrpSpPr/>
            <p:nvPr/>
          </p:nvGrpSpPr>
          <p:grpSpPr>
            <a:xfrm>
              <a:off x="3173850" y="3779426"/>
              <a:ext cx="145679" cy="70048"/>
              <a:chOff x="3173850" y="3779426"/>
              <a:chExt cx="145679" cy="70048"/>
            </a:xfrm>
          </p:grpSpPr>
          <p:cxnSp>
            <p:nvCxnSpPr>
              <p:cNvPr id="6319" name="Google Shape;6319;p7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320" name="Google Shape;6320;p7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74"/>
            <p:cNvGrpSpPr/>
            <p:nvPr/>
          </p:nvGrpSpPr>
          <p:grpSpPr>
            <a:xfrm>
              <a:off x="2183288" y="4139483"/>
              <a:ext cx="145133" cy="70048"/>
              <a:chOff x="2183288" y="4139483"/>
              <a:chExt cx="145133" cy="70048"/>
            </a:xfrm>
          </p:grpSpPr>
          <p:cxnSp>
            <p:nvCxnSpPr>
              <p:cNvPr id="6322" name="Google Shape;6322;p7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323" name="Google Shape;6323;p7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4" name="Google Shape;6324;p7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5" name="Google Shape;6325;p7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326" name="Google Shape;6326;p74"/>
            <p:cNvGrpSpPr/>
            <p:nvPr/>
          </p:nvGrpSpPr>
          <p:grpSpPr>
            <a:xfrm>
              <a:off x="2943836" y="4268886"/>
              <a:ext cx="60717" cy="122559"/>
              <a:chOff x="2943836" y="4268886"/>
              <a:chExt cx="60717" cy="122559"/>
            </a:xfrm>
          </p:grpSpPr>
          <p:sp>
            <p:nvSpPr>
              <p:cNvPr id="6327" name="Google Shape;6327;p7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8" name="Google Shape;6328;p7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329" name="Google Shape;6329;p74"/>
          <p:cNvGrpSpPr/>
          <p:nvPr/>
        </p:nvGrpSpPr>
        <p:grpSpPr>
          <a:xfrm>
            <a:off x="3406121" y="1290134"/>
            <a:ext cx="1675870" cy="758251"/>
            <a:chOff x="3530532" y="1496185"/>
            <a:chExt cx="1562000" cy="706730"/>
          </a:xfrm>
        </p:grpSpPr>
        <p:cxnSp>
          <p:nvCxnSpPr>
            <p:cNvPr id="6330" name="Google Shape;6330;p7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331" name="Google Shape;6331;p74"/>
            <p:cNvGrpSpPr/>
            <p:nvPr/>
          </p:nvGrpSpPr>
          <p:grpSpPr>
            <a:xfrm>
              <a:off x="3530532" y="1496185"/>
              <a:ext cx="323430" cy="463587"/>
              <a:chOff x="3530532" y="1496185"/>
              <a:chExt cx="323430" cy="463587"/>
            </a:xfrm>
          </p:grpSpPr>
          <p:grpSp>
            <p:nvGrpSpPr>
              <p:cNvPr id="6332" name="Google Shape;6332;p74"/>
              <p:cNvGrpSpPr/>
              <p:nvPr/>
            </p:nvGrpSpPr>
            <p:grpSpPr>
              <a:xfrm>
                <a:off x="3567462" y="1496185"/>
                <a:ext cx="286500" cy="361376"/>
                <a:chOff x="3567462" y="1496185"/>
                <a:chExt cx="286500" cy="361376"/>
              </a:xfrm>
            </p:grpSpPr>
            <p:cxnSp>
              <p:nvCxnSpPr>
                <p:cNvPr id="6333" name="Google Shape;6333;p7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34" name="Google Shape;6334;p7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5" name="Google Shape;6335;p7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74"/>
            <p:cNvGrpSpPr/>
            <p:nvPr/>
          </p:nvGrpSpPr>
          <p:grpSpPr>
            <a:xfrm>
              <a:off x="3891569" y="1779209"/>
              <a:ext cx="323945" cy="423706"/>
              <a:chOff x="3891569" y="1779209"/>
              <a:chExt cx="323945" cy="423706"/>
            </a:xfrm>
          </p:grpSpPr>
          <p:grpSp>
            <p:nvGrpSpPr>
              <p:cNvPr id="6337" name="Google Shape;6337;p74"/>
              <p:cNvGrpSpPr/>
              <p:nvPr/>
            </p:nvGrpSpPr>
            <p:grpSpPr>
              <a:xfrm>
                <a:off x="3929014" y="1881638"/>
                <a:ext cx="286500" cy="321278"/>
                <a:chOff x="3929014" y="1881638"/>
                <a:chExt cx="286500" cy="321278"/>
              </a:xfrm>
            </p:grpSpPr>
            <p:cxnSp>
              <p:nvCxnSpPr>
                <p:cNvPr id="6338" name="Google Shape;6338;p7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339" name="Google Shape;6339;p7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0" name="Google Shape;6340;p7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74"/>
            <p:cNvGrpSpPr/>
            <p:nvPr/>
          </p:nvGrpSpPr>
          <p:grpSpPr>
            <a:xfrm>
              <a:off x="4252606" y="1496185"/>
              <a:ext cx="324721" cy="463587"/>
              <a:chOff x="4252606" y="1496185"/>
              <a:chExt cx="324721" cy="463587"/>
            </a:xfrm>
          </p:grpSpPr>
          <p:grpSp>
            <p:nvGrpSpPr>
              <p:cNvPr id="6342" name="Google Shape;6342;p74"/>
              <p:cNvGrpSpPr/>
              <p:nvPr/>
            </p:nvGrpSpPr>
            <p:grpSpPr>
              <a:xfrm>
                <a:off x="4290828" y="1496185"/>
                <a:ext cx="286500" cy="361376"/>
                <a:chOff x="4290828" y="1496185"/>
                <a:chExt cx="286500" cy="361376"/>
              </a:xfrm>
            </p:grpSpPr>
            <p:cxnSp>
              <p:nvCxnSpPr>
                <p:cNvPr id="6343" name="Google Shape;6343;p7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44" name="Google Shape;6344;p7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5" name="Google Shape;6345;p7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74"/>
            <p:cNvGrpSpPr/>
            <p:nvPr/>
          </p:nvGrpSpPr>
          <p:grpSpPr>
            <a:xfrm>
              <a:off x="4613643" y="1763716"/>
              <a:ext cx="325308" cy="439200"/>
              <a:chOff x="4613643" y="1763716"/>
              <a:chExt cx="325308" cy="439200"/>
            </a:xfrm>
          </p:grpSpPr>
          <p:grpSp>
            <p:nvGrpSpPr>
              <p:cNvPr id="6347" name="Google Shape;6347;p74"/>
              <p:cNvGrpSpPr/>
              <p:nvPr/>
            </p:nvGrpSpPr>
            <p:grpSpPr>
              <a:xfrm>
                <a:off x="4652451" y="1879538"/>
                <a:ext cx="286500" cy="323378"/>
                <a:chOff x="4652451" y="1879538"/>
                <a:chExt cx="286500" cy="323378"/>
              </a:xfrm>
            </p:grpSpPr>
            <p:cxnSp>
              <p:nvCxnSpPr>
                <p:cNvPr id="6348" name="Google Shape;6348;p7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349" name="Google Shape;6349;p7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0" name="Google Shape;6350;p7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1" name="Google Shape;6351;p74"/>
          <p:cNvGrpSpPr/>
          <p:nvPr/>
        </p:nvGrpSpPr>
        <p:grpSpPr>
          <a:xfrm>
            <a:off x="3417981" y="2143759"/>
            <a:ext cx="1652173" cy="391517"/>
            <a:chOff x="3512551" y="2358270"/>
            <a:chExt cx="1597383" cy="378533"/>
          </a:xfrm>
        </p:grpSpPr>
        <p:cxnSp>
          <p:nvCxnSpPr>
            <p:cNvPr id="6352" name="Google Shape;6352;p74"/>
            <p:cNvCxnSpPr>
              <a:stCxn id="6353" idx="6"/>
              <a:endCxn id="635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355" name="Google Shape;6355;p74"/>
            <p:cNvGrpSpPr/>
            <p:nvPr/>
          </p:nvGrpSpPr>
          <p:grpSpPr>
            <a:xfrm>
              <a:off x="3512551" y="2358270"/>
              <a:ext cx="225647" cy="307714"/>
              <a:chOff x="2182679" y="2004714"/>
              <a:chExt cx="792300" cy="1080458"/>
            </a:xfrm>
          </p:grpSpPr>
          <p:cxnSp>
            <p:nvCxnSpPr>
              <p:cNvPr id="6356" name="Google Shape;6356;p74"/>
              <p:cNvCxnSpPr>
                <a:stCxn id="635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53" name="Google Shape;6353;p7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74"/>
            <p:cNvGrpSpPr/>
            <p:nvPr/>
          </p:nvGrpSpPr>
          <p:grpSpPr>
            <a:xfrm>
              <a:off x="3969644" y="2440153"/>
              <a:ext cx="225853" cy="296651"/>
              <a:chOff x="3775710" y="1729289"/>
              <a:chExt cx="136500" cy="179289"/>
            </a:xfrm>
          </p:grpSpPr>
          <p:cxnSp>
            <p:nvCxnSpPr>
              <p:cNvPr id="6359" name="Google Shape;6359;p7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360" name="Google Shape;6360;p7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74"/>
            <p:cNvGrpSpPr/>
            <p:nvPr/>
          </p:nvGrpSpPr>
          <p:grpSpPr>
            <a:xfrm>
              <a:off x="4427051" y="2358270"/>
              <a:ext cx="225647" cy="307714"/>
              <a:chOff x="5393704" y="2004714"/>
              <a:chExt cx="792300" cy="1080458"/>
            </a:xfrm>
          </p:grpSpPr>
          <p:cxnSp>
            <p:nvCxnSpPr>
              <p:cNvPr id="6363" name="Google Shape;6363;p74"/>
              <p:cNvCxnSpPr>
                <a:stCxn id="636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65" name="Google Shape;6365;p7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74"/>
            <p:cNvGrpSpPr/>
            <p:nvPr/>
          </p:nvGrpSpPr>
          <p:grpSpPr>
            <a:xfrm>
              <a:off x="4884287" y="2440252"/>
              <a:ext cx="225647" cy="296532"/>
              <a:chOff x="6999166" y="2292572"/>
              <a:chExt cx="792300" cy="1041192"/>
            </a:xfrm>
          </p:grpSpPr>
          <p:cxnSp>
            <p:nvCxnSpPr>
              <p:cNvPr id="6367" name="Google Shape;6367;p7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354" name="Google Shape;6354;p7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9" name="Google Shape;6369;p74"/>
          <p:cNvGrpSpPr/>
          <p:nvPr/>
        </p:nvGrpSpPr>
        <p:grpSpPr>
          <a:xfrm>
            <a:off x="6838789" y="979959"/>
            <a:ext cx="1581844" cy="732818"/>
            <a:chOff x="634175" y="2986275"/>
            <a:chExt cx="3147949" cy="1458344"/>
          </a:xfrm>
        </p:grpSpPr>
        <p:cxnSp>
          <p:nvCxnSpPr>
            <p:cNvPr id="6370" name="Google Shape;6370;p74"/>
            <p:cNvCxnSpPr>
              <a:stCxn id="6371" idx="4"/>
              <a:endCxn id="637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373" name="Google Shape;6373;p74"/>
            <p:cNvCxnSpPr>
              <a:stCxn id="6372" idx="0"/>
              <a:endCxn id="637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75" name="Google Shape;6375;p74"/>
            <p:cNvCxnSpPr>
              <a:stCxn id="6374" idx="4"/>
              <a:endCxn id="637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77" name="Google Shape;6377;p74"/>
            <p:cNvCxnSpPr>
              <a:stCxn id="6376" idx="0"/>
              <a:endCxn id="637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378" name="Google Shape;6378;p7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74" name="Google Shape;6374;p7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71" name="Google Shape;6371;p7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76" name="Google Shape;6376;p7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72" name="Google Shape;6372;p7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379" name="Google Shape;6379;p74"/>
          <p:cNvGrpSpPr/>
          <p:nvPr/>
        </p:nvGrpSpPr>
        <p:grpSpPr>
          <a:xfrm>
            <a:off x="3406504" y="2674269"/>
            <a:ext cx="1675128" cy="313674"/>
            <a:chOff x="998425" y="1182125"/>
            <a:chExt cx="1065400" cy="199500"/>
          </a:xfrm>
        </p:grpSpPr>
        <p:sp>
          <p:nvSpPr>
            <p:cNvPr id="6380" name="Google Shape;6380;p7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74"/>
          <p:cNvGrpSpPr/>
          <p:nvPr/>
        </p:nvGrpSpPr>
        <p:grpSpPr>
          <a:xfrm>
            <a:off x="3406503" y="3630235"/>
            <a:ext cx="1675129" cy="525345"/>
            <a:chOff x="5194708" y="3484366"/>
            <a:chExt cx="3148148" cy="987304"/>
          </a:xfrm>
        </p:grpSpPr>
        <p:grpSp>
          <p:nvGrpSpPr>
            <p:cNvPr id="6386" name="Google Shape;6386;p74"/>
            <p:cNvGrpSpPr/>
            <p:nvPr/>
          </p:nvGrpSpPr>
          <p:grpSpPr>
            <a:xfrm>
              <a:off x="7531521" y="3484366"/>
              <a:ext cx="811335" cy="987304"/>
              <a:chOff x="3379425" y="1617275"/>
              <a:chExt cx="1090650" cy="1327200"/>
            </a:xfrm>
          </p:grpSpPr>
          <p:sp>
            <p:nvSpPr>
              <p:cNvPr id="6387" name="Google Shape;6387;p7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74"/>
            <p:cNvGrpSpPr/>
            <p:nvPr/>
          </p:nvGrpSpPr>
          <p:grpSpPr>
            <a:xfrm>
              <a:off x="6752546" y="3484366"/>
              <a:ext cx="811428" cy="987304"/>
              <a:chOff x="2332275" y="1617275"/>
              <a:chExt cx="1090775" cy="1327200"/>
            </a:xfrm>
          </p:grpSpPr>
          <p:sp>
            <p:nvSpPr>
              <p:cNvPr id="6391" name="Google Shape;6391;p7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74"/>
            <p:cNvGrpSpPr/>
            <p:nvPr/>
          </p:nvGrpSpPr>
          <p:grpSpPr>
            <a:xfrm>
              <a:off x="5973664" y="3484366"/>
              <a:ext cx="811335" cy="987304"/>
              <a:chOff x="1285250" y="1617275"/>
              <a:chExt cx="1090650" cy="1327200"/>
            </a:xfrm>
          </p:grpSpPr>
          <p:sp>
            <p:nvSpPr>
              <p:cNvPr id="6395" name="Google Shape;6395;p7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74"/>
            <p:cNvGrpSpPr/>
            <p:nvPr/>
          </p:nvGrpSpPr>
          <p:grpSpPr>
            <a:xfrm>
              <a:off x="5194708" y="3484366"/>
              <a:ext cx="811409" cy="987304"/>
              <a:chOff x="238125" y="1617275"/>
              <a:chExt cx="1090750" cy="1327200"/>
            </a:xfrm>
          </p:grpSpPr>
          <p:sp>
            <p:nvSpPr>
              <p:cNvPr id="6399" name="Google Shape;6399;p7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02" name="Google Shape;6402;p74"/>
          <p:cNvGrpSpPr/>
          <p:nvPr/>
        </p:nvGrpSpPr>
        <p:grpSpPr>
          <a:xfrm>
            <a:off x="6840188" y="2276124"/>
            <a:ext cx="1579046" cy="522230"/>
            <a:chOff x="6853641" y="2534077"/>
            <a:chExt cx="1515545" cy="501229"/>
          </a:xfrm>
        </p:grpSpPr>
        <p:grpSp>
          <p:nvGrpSpPr>
            <p:cNvPr id="6403" name="Google Shape;6403;p74"/>
            <p:cNvGrpSpPr/>
            <p:nvPr/>
          </p:nvGrpSpPr>
          <p:grpSpPr>
            <a:xfrm>
              <a:off x="6853641" y="2618923"/>
              <a:ext cx="1515545" cy="324556"/>
              <a:chOff x="6853641" y="2618923"/>
              <a:chExt cx="1515545" cy="324556"/>
            </a:xfrm>
          </p:grpSpPr>
          <p:sp>
            <p:nvSpPr>
              <p:cNvPr id="6404" name="Google Shape;6404;p7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9" name="Google Shape;6409;p7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74"/>
          <p:cNvGrpSpPr/>
          <p:nvPr/>
        </p:nvGrpSpPr>
        <p:grpSpPr>
          <a:xfrm>
            <a:off x="3435080" y="3151165"/>
            <a:ext cx="1617976" cy="346616"/>
            <a:chOff x="1808063" y="4294338"/>
            <a:chExt cx="3370782" cy="721817"/>
          </a:xfrm>
        </p:grpSpPr>
        <p:sp>
          <p:nvSpPr>
            <p:cNvPr id="6415" name="Google Shape;6415;p7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74"/>
          <p:cNvGrpSpPr/>
          <p:nvPr/>
        </p:nvGrpSpPr>
        <p:grpSpPr>
          <a:xfrm>
            <a:off x="5261076" y="3817915"/>
            <a:ext cx="1417067" cy="350605"/>
            <a:chOff x="4234950" y="2101012"/>
            <a:chExt cx="4219974" cy="1044090"/>
          </a:xfrm>
        </p:grpSpPr>
        <p:sp>
          <p:nvSpPr>
            <p:cNvPr id="6426" name="Google Shape;6426;p7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74"/>
          <p:cNvGrpSpPr/>
          <p:nvPr/>
        </p:nvGrpSpPr>
        <p:grpSpPr>
          <a:xfrm>
            <a:off x="6836548" y="1808672"/>
            <a:ext cx="1586327" cy="371557"/>
            <a:chOff x="1247650" y="2075423"/>
            <a:chExt cx="6648477" cy="1557238"/>
          </a:xfrm>
        </p:grpSpPr>
        <p:sp>
          <p:nvSpPr>
            <p:cNvPr id="6443" name="Google Shape;6443;p7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74"/>
          <p:cNvGrpSpPr/>
          <p:nvPr/>
        </p:nvGrpSpPr>
        <p:grpSpPr>
          <a:xfrm>
            <a:off x="5267818" y="961862"/>
            <a:ext cx="1415601" cy="1648533"/>
            <a:chOff x="1839112" y="2209163"/>
            <a:chExt cx="1918159" cy="2233784"/>
          </a:xfrm>
        </p:grpSpPr>
        <p:sp>
          <p:nvSpPr>
            <p:cNvPr id="6450" name="Google Shape;6450;p7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53" name="Google Shape;6453;p74"/>
            <p:cNvCxnSpPr>
              <a:stCxn id="6450" idx="6"/>
              <a:endCxn id="645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54" name="Google Shape;6454;p74"/>
            <p:cNvCxnSpPr>
              <a:stCxn id="6451" idx="4"/>
              <a:endCxn id="645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456" name="Google Shape;6456;p74"/>
            <p:cNvCxnSpPr>
              <a:stCxn id="6455" idx="6"/>
              <a:endCxn id="645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57" name="Google Shape;6457;p74"/>
            <p:cNvCxnSpPr>
              <a:stCxn id="6452" idx="4"/>
              <a:endCxn id="645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455" name="Google Shape;6455;p7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60" name="Google Shape;6460;p74"/>
            <p:cNvCxnSpPr>
              <a:endCxn id="645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461" name="Google Shape;6461;p74"/>
          <p:cNvGrpSpPr/>
          <p:nvPr/>
        </p:nvGrpSpPr>
        <p:grpSpPr>
          <a:xfrm>
            <a:off x="3425084" y="979946"/>
            <a:ext cx="1637968" cy="154942"/>
            <a:chOff x="238125" y="2506075"/>
            <a:chExt cx="7115411" cy="673075"/>
          </a:xfrm>
        </p:grpSpPr>
        <p:sp>
          <p:nvSpPr>
            <p:cNvPr id="6462" name="Google Shape;6462;p7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74"/>
          <p:cNvGrpSpPr/>
          <p:nvPr/>
        </p:nvGrpSpPr>
        <p:grpSpPr>
          <a:xfrm>
            <a:off x="1965820" y="1294664"/>
            <a:ext cx="1262932" cy="785408"/>
            <a:chOff x="548861" y="389676"/>
            <a:chExt cx="3843371" cy="2390163"/>
          </a:xfrm>
        </p:grpSpPr>
        <p:cxnSp>
          <p:nvCxnSpPr>
            <p:cNvPr id="6468" name="Google Shape;6468;p7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69" name="Google Shape;6469;p7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70" name="Google Shape;6470;p7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71" name="Google Shape;6471;p7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472" name="Google Shape;6472;p7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473" name="Google Shape;6473;p7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74" name="Google Shape;6474;p7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475" name="Google Shape;6475;p7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74"/>
          <p:cNvGrpSpPr/>
          <p:nvPr/>
        </p:nvGrpSpPr>
        <p:grpSpPr>
          <a:xfrm>
            <a:off x="753952" y="2401541"/>
            <a:ext cx="1412054" cy="633562"/>
            <a:chOff x="1187400" y="2529299"/>
            <a:chExt cx="6769193" cy="2241903"/>
          </a:xfrm>
        </p:grpSpPr>
        <p:sp>
          <p:nvSpPr>
            <p:cNvPr id="6482" name="Google Shape;6482;p7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483" name="Google Shape;6483;p7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84" name="Google Shape;6484;p7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85" name="Google Shape;6485;p7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86" name="Google Shape;6486;p7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87" name="Google Shape;6487;p7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88" name="Google Shape;6488;p7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489" name="Google Shape;6489;p74"/>
            <p:cNvCxnSpPr>
              <a:stCxn id="6482" idx="2"/>
              <a:endCxn id="648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90" name="Google Shape;6490;p74"/>
            <p:cNvCxnSpPr>
              <a:stCxn id="6484" idx="0"/>
              <a:endCxn id="648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91" name="Google Shape;6491;p74"/>
            <p:cNvCxnSpPr>
              <a:stCxn id="6484" idx="2"/>
              <a:endCxn id="648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92" name="Google Shape;6492;p74"/>
            <p:cNvCxnSpPr>
              <a:stCxn id="6485" idx="0"/>
              <a:endCxn id="648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93" name="Google Shape;6493;p74"/>
            <p:cNvCxnSpPr>
              <a:stCxn id="6483" idx="2"/>
              <a:endCxn id="648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94" name="Google Shape;6494;p74"/>
            <p:cNvCxnSpPr>
              <a:stCxn id="6487" idx="0"/>
              <a:endCxn id="648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495" name="Google Shape;6495;p74"/>
          <p:cNvGrpSpPr/>
          <p:nvPr/>
        </p:nvGrpSpPr>
        <p:grpSpPr>
          <a:xfrm>
            <a:off x="6840198" y="2894250"/>
            <a:ext cx="1579035" cy="540873"/>
            <a:chOff x="6895650" y="3126697"/>
            <a:chExt cx="1436662" cy="492105"/>
          </a:xfrm>
        </p:grpSpPr>
        <p:sp>
          <p:nvSpPr>
            <p:cNvPr id="6496" name="Google Shape;6496;p7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1" name="Google Shape;6501;p74"/>
            <p:cNvGrpSpPr/>
            <p:nvPr/>
          </p:nvGrpSpPr>
          <p:grpSpPr>
            <a:xfrm>
              <a:off x="6995957" y="3335810"/>
              <a:ext cx="1230393" cy="71754"/>
              <a:chOff x="6995957" y="3287964"/>
              <a:chExt cx="1230393" cy="71754"/>
            </a:xfrm>
          </p:grpSpPr>
          <p:sp>
            <p:nvSpPr>
              <p:cNvPr id="6502" name="Google Shape;6502;p7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07" name="Google Shape;6507;p74"/>
          <p:cNvGrpSpPr/>
          <p:nvPr/>
        </p:nvGrpSpPr>
        <p:grpSpPr>
          <a:xfrm>
            <a:off x="6838780" y="3531013"/>
            <a:ext cx="1581862" cy="650625"/>
            <a:chOff x="6777990" y="3710194"/>
            <a:chExt cx="1646915" cy="677382"/>
          </a:xfrm>
        </p:grpSpPr>
        <p:grpSp>
          <p:nvGrpSpPr>
            <p:cNvPr id="6508" name="Google Shape;6508;p74"/>
            <p:cNvGrpSpPr/>
            <p:nvPr/>
          </p:nvGrpSpPr>
          <p:grpSpPr>
            <a:xfrm>
              <a:off x="6777990" y="3874492"/>
              <a:ext cx="411129" cy="513083"/>
              <a:chOff x="6777990" y="3874492"/>
              <a:chExt cx="411129" cy="513083"/>
            </a:xfrm>
          </p:grpSpPr>
          <p:cxnSp>
            <p:nvCxnSpPr>
              <p:cNvPr id="6509" name="Google Shape;6509;p7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510" name="Google Shape;6510;p7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74"/>
            <p:cNvGrpSpPr/>
            <p:nvPr/>
          </p:nvGrpSpPr>
          <p:grpSpPr>
            <a:xfrm>
              <a:off x="7188425" y="3710194"/>
              <a:ext cx="411123" cy="520535"/>
              <a:chOff x="7188425" y="3710194"/>
              <a:chExt cx="411123" cy="520535"/>
            </a:xfrm>
          </p:grpSpPr>
          <p:cxnSp>
            <p:nvCxnSpPr>
              <p:cNvPr id="6512" name="Google Shape;6512;p7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513" name="Google Shape;6513;p7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74"/>
            <p:cNvGrpSpPr/>
            <p:nvPr/>
          </p:nvGrpSpPr>
          <p:grpSpPr>
            <a:xfrm>
              <a:off x="7603341" y="3874492"/>
              <a:ext cx="411474" cy="513083"/>
              <a:chOff x="7603341" y="3874492"/>
              <a:chExt cx="411474" cy="513083"/>
            </a:xfrm>
          </p:grpSpPr>
          <p:cxnSp>
            <p:nvCxnSpPr>
              <p:cNvPr id="6515" name="Google Shape;6515;p7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516" name="Google Shape;6516;p7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74"/>
            <p:cNvGrpSpPr/>
            <p:nvPr/>
          </p:nvGrpSpPr>
          <p:grpSpPr>
            <a:xfrm>
              <a:off x="8013776" y="3722847"/>
              <a:ext cx="411129" cy="507881"/>
              <a:chOff x="8013776" y="3722847"/>
              <a:chExt cx="411129" cy="507881"/>
            </a:xfrm>
          </p:grpSpPr>
          <p:cxnSp>
            <p:nvCxnSpPr>
              <p:cNvPr id="6518" name="Google Shape;6518;p7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519" name="Google Shape;6519;p7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0" name="Google Shape;6520;p74"/>
          <p:cNvGrpSpPr/>
          <p:nvPr/>
        </p:nvGrpSpPr>
        <p:grpSpPr>
          <a:xfrm>
            <a:off x="5258295" y="2703853"/>
            <a:ext cx="1421889" cy="1020603"/>
            <a:chOff x="5190863" y="2824811"/>
            <a:chExt cx="1544860" cy="1108869"/>
          </a:xfrm>
        </p:grpSpPr>
        <p:grpSp>
          <p:nvGrpSpPr>
            <p:cNvPr id="6521" name="Google Shape;6521;p74"/>
            <p:cNvGrpSpPr/>
            <p:nvPr/>
          </p:nvGrpSpPr>
          <p:grpSpPr>
            <a:xfrm>
              <a:off x="5938695" y="3176919"/>
              <a:ext cx="685761" cy="404739"/>
              <a:chOff x="5938695" y="3176919"/>
              <a:chExt cx="685761" cy="404739"/>
            </a:xfrm>
          </p:grpSpPr>
          <p:grpSp>
            <p:nvGrpSpPr>
              <p:cNvPr id="6522" name="Google Shape;6522;p74"/>
              <p:cNvGrpSpPr/>
              <p:nvPr/>
            </p:nvGrpSpPr>
            <p:grpSpPr>
              <a:xfrm>
                <a:off x="5938695" y="3176919"/>
                <a:ext cx="685761" cy="404739"/>
                <a:chOff x="5938695" y="3176919"/>
                <a:chExt cx="685761" cy="404739"/>
              </a:xfrm>
            </p:grpSpPr>
            <p:sp>
              <p:nvSpPr>
                <p:cNvPr id="6523" name="Google Shape;6523;p7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5" name="Google Shape;6525;p7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6" name="Google Shape;6526;p74"/>
            <p:cNvGrpSpPr/>
            <p:nvPr/>
          </p:nvGrpSpPr>
          <p:grpSpPr>
            <a:xfrm>
              <a:off x="5305233" y="3176835"/>
              <a:ext cx="685971" cy="404655"/>
              <a:chOff x="5305233" y="3176835"/>
              <a:chExt cx="685971" cy="404655"/>
            </a:xfrm>
          </p:grpSpPr>
          <p:grpSp>
            <p:nvGrpSpPr>
              <p:cNvPr id="6527" name="Google Shape;6527;p74"/>
              <p:cNvGrpSpPr/>
              <p:nvPr/>
            </p:nvGrpSpPr>
            <p:grpSpPr>
              <a:xfrm>
                <a:off x="5305233" y="3176835"/>
                <a:ext cx="685971" cy="404655"/>
                <a:chOff x="5305233" y="3176835"/>
                <a:chExt cx="685971" cy="404655"/>
              </a:xfrm>
            </p:grpSpPr>
            <p:sp>
              <p:nvSpPr>
                <p:cNvPr id="6528" name="Google Shape;6528;p7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0" name="Google Shape;6530;p7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1" name="Google Shape;6531;p7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2" name="Google Shape;6532;p74"/>
            <p:cNvGrpSpPr/>
            <p:nvPr/>
          </p:nvGrpSpPr>
          <p:grpSpPr>
            <a:xfrm>
              <a:off x="5657361" y="2824811"/>
              <a:ext cx="1078361" cy="404655"/>
              <a:chOff x="5657361" y="2824811"/>
              <a:chExt cx="1078361" cy="404655"/>
            </a:xfrm>
          </p:grpSpPr>
          <p:grpSp>
            <p:nvGrpSpPr>
              <p:cNvPr id="6533" name="Google Shape;6533;p74"/>
              <p:cNvGrpSpPr/>
              <p:nvPr/>
            </p:nvGrpSpPr>
            <p:grpSpPr>
              <a:xfrm>
                <a:off x="5657361" y="2824811"/>
                <a:ext cx="1078361" cy="404655"/>
                <a:chOff x="5657361" y="2824811"/>
                <a:chExt cx="1078361" cy="404655"/>
              </a:xfrm>
            </p:grpSpPr>
            <p:grpSp>
              <p:nvGrpSpPr>
                <p:cNvPr id="6534" name="Google Shape;6534;p74"/>
                <p:cNvGrpSpPr/>
                <p:nvPr/>
              </p:nvGrpSpPr>
              <p:grpSpPr>
                <a:xfrm>
                  <a:off x="5938485" y="2824811"/>
                  <a:ext cx="797237" cy="404655"/>
                  <a:chOff x="5938485" y="2824811"/>
                  <a:chExt cx="797237" cy="404655"/>
                </a:xfrm>
              </p:grpSpPr>
              <p:sp>
                <p:nvSpPr>
                  <p:cNvPr id="6535" name="Google Shape;6535;p7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7" name="Google Shape;6537;p7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8" name="Google Shape;6538;p7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74"/>
            <p:cNvGrpSpPr/>
            <p:nvPr/>
          </p:nvGrpSpPr>
          <p:grpSpPr>
            <a:xfrm>
              <a:off x="5190863" y="3528942"/>
              <a:ext cx="1078026" cy="404739"/>
              <a:chOff x="5190863" y="3528942"/>
              <a:chExt cx="1078026" cy="404739"/>
            </a:xfrm>
          </p:grpSpPr>
          <p:sp>
            <p:nvSpPr>
              <p:cNvPr id="6540" name="Google Shape;6540;p7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1" name="Google Shape;6541;p74"/>
              <p:cNvGrpSpPr/>
              <p:nvPr/>
            </p:nvGrpSpPr>
            <p:grpSpPr>
              <a:xfrm>
                <a:off x="5190863" y="3528942"/>
                <a:ext cx="1078026" cy="404739"/>
                <a:chOff x="5190863" y="3528942"/>
                <a:chExt cx="1078026" cy="404739"/>
              </a:xfrm>
            </p:grpSpPr>
            <p:sp>
              <p:nvSpPr>
                <p:cNvPr id="6542" name="Google Shape;6542;p7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44" name="Google Shape;6544;p74"/>
          <p:cNvGrpSpPr/>
          <p:nvPr/>
        </p:nvGrpSpPr>
        <p:grpSpPr>
          <a:xfrm>
            <a:off x="724302" y="1268321"/>
            <a:ext cx="1086719" cy="879487"/>
            <a:chOff x="803162" y="1474292"/>
            <a:chExt cx="1086719" cy="879487"/>
          </a:xfrm>
        </p:grpSpPr>
        <p:grpSp>
          <p:nvGrpSpPr>
            <p:cNvPr id="6545" name="Google Shape;6545;p74"/>
            <p:cNvGrpSpPr/>
            <p:nvPr/>
          </p:nvGrpSpPr>
          <p:grpSpPr>
            <a:xfrm>
              <a:off x="803162" y="1625948"/>
              <a:ext cx="445856" cy="576579"/>
              <a:chOff x="803162" y="1625948"/>
              <a:chExt cx="445856" cy="576579"/>
            </a:xfrm>
          </p:grpSpPr>
          <p:sp>
            <p:nvSpPr>
              <p:cNvPr id="6546" name="Google Shape;6546;p7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7" name="Google Shape;6547;p74"/>
              <p:cNvGrpSpPr/>
              <p:nvPr/>
            </p:nvGrpSpPr>
            <p:grpSpPr>
              <a:xfrm>
                <a:off x="1056023" y="1625948"/>
                <a:ext cx="192995" cy="576579"/>
                <a:chOff x="1056023" y="1625948"/>
                <a:chExt cx="192995" cy="576579"/>
              </a:xfrm>
            </p:grpSpPr>
            <p:sp>
              <p:nvSpPr>
                <p:cNvPr id="6548" name="Google Shape;6548;p7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3" name="Google Shape;6553;p74"/>
            <p:cNvGrpSpPr/>
            <p:nvPr/>
          </p:nvGrpSpPr>
          <p:grpSpPr>
            <a:xfrm>
              <a:off x="1371406" y="1474292"/>
              <a:ext cx="518475" cy="879487"/>
              <a:chOff x="1398231" y="1474292"/>
              <a:chExt cx="518475" cy="879487"/>
            </a:xfrm>
          </p:grpSpPr>
          <p:grpSp>
            <p:nvGrpSpPr>
              <p:cNvPr id="6554" name="Google Shape;6554;p74"/>
              <p:cNvGrpSpPr/>
              <p:nvPr/>
            </p:nvGrpSpPr>
            <p:grpSpPr>
              <a:xfrm>
                <a:off x="1398231" y="1474292"/>
                <a:ext cx="518475" cy="341643"/>
                <a:chOff x="1398231" y="1474292"/>
                <a:chExt cx="518475" cy="341643"/>
              </a:xfrm>
            </p:grpSpPr>
            <p:sp>
              <p:nvSpPr>
                <p:cNvPr id="6555" name="Google Shape;6555;p7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6" name="Google Shape;6556;p74"/>
                <p:cNvGrpSpPr/>
                <p:nvPr/>
              </p:nvGrpSpPr>
              <p:grpSpPr>
                <a:xfrm>
                  <a:off x="1616453" y="1474292"/>
                  <a:ext cx="300253" cy="341643"/>
                  <a:chOff x="1616453" y="1475379"/>
                  <a:chExt cx="300253" cy="341643"/>
                </a:xfrm>
              </p:grpSpPr>
              <p:sp>
                <p:nvSpPr>
                  <p:cNvPr id="6557" name="Google Shape;6557;p7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4" name="Google Shape;6564;p74"/>
                  <p:cNvGrpSpPr/>
                  <p:nvPr/>
                </p:nvGrpSpPr>
                <p:grpSpPr>
                  <a:xfrm>
                    <a:off x="1839639" y="1475379"/>
                    <a:ext cx="77067" cy="341643"/>
                    <a:chOff x="1839639" y="1475379"/>
                    <a:chExt cx="77067" cy="341643"/>
                  </a:xfrm>
                </p:grpSpPr>
                <p:sp>
                  <p:nvSpPr>
                    <p:cNvPr id="6565" name="Google Shape;6565;p7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67" name="Google Shape;6567;p74"/>
              <p:cNvGrpSpPr/>
              <p:nvPr/>
            </p:nvGrpSpPr>
            <p:grpSpPr>
              <a:xfrm>
                <a:off x="1398451" y="2012951"/>
                <a:ext cx="518255" cy="340828"/>
                <a:chOff x="1398451" y="2012951"/>
                <a:chExt cx="518255" cy="340828"/>
              </a:xfrm>
            </p:grpSpPr>
            <p:sp>
              <p:nvSpPr>
                <p:cNvPr id="6568" name="Google Shape;6568;p7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9" name="Google Shape;6569;p74"/>
                <p:cNvGrpSpPr/>
                <p:nvPr/>
              </p:nvGrpSpPr>
              <p:grpSpPr>
                <a:xfrm>
                  <a:off x="1616453" y="2012951"/>
                  <a:ext cx="300253" cy="340828"/>
                  <a:chOff x="1616453" y="2013538"/>
                  <a:chExt cx="300253" cy="340828"/>
                </a:xfrm>
              </p:grpSpPr>
              <p:sp>
                <p:nvSpPr>
                  <p:cNvPr id="6570" name="Google Shape;6570;p7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7" name="Google Shape;6577;p74"/>
                  <p:cNvGrpSpPr/>
                  <p:nvPr/>
                </p:nvGrpSpPr>
                <p:grpSpPr>
                  <a:xfrm>
                    <a:off x="1839639" y="2013538"/>
                    <a:ext cx="77067" cy="340828"/>
                    <a:chOff x="1839639" y="2013538"/>
                    <a:chExt cx="77067" cy="340828"/>
                  </a:xfrm>
                </p:grpSpPr>
                <p:sp>
                  <p:nvSpPr>
                    <p:cNvPr id="6578" name="Google Shape;6578;p7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580" name="Google Shape;6580;p74"/>
          <p:cNvGrpSpPr/>
          <p:nvPr/>
        </p:nvGrpSpPr>
        <p:grpSpPr>
          <a:xfrm>
            <a:off x="721126" y="3399508"/>
            <a:ext cx="1368681" cy="682918"/>
            <a:chOff x="724986" y="3605478"/>
            <a:chExt cx="1368681" cy="682918"/>
          </a:xfrm>
        </p:grpSpPr>
        <p:grpSp>
          <p:nvGrpSpPr>
            <p:cNvPr id="6581" name="Google Shape;6581;p74"/>
            <p:cNvGrpSpPr/>
            <p:nvPr/>
          </p:nvGrpSpPr>
          <p:grpSpPr>
            <a:xfrm>
              <a:off x="1289102" y="3823629"/>
              <a:ext cx="240442" cy="250435"/>
              <a:chOff x="-165066" y="3843615"/>
              <a:chExt cx="221259" cy="230455"/>
            </a:xfrm>
          </p:grpSpPr>
          <p:sp>
            <p:nvSpPr>
              <p:cNvPr id="6582" name="Google Shape;6582;p7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74"/>
            <p:cNvGrpSpPr/>
            <p:nvPr/>
          </p:nvGrpSpPr>
          <p:grpSpPr>
            <a:xfrm>
              <a:off x="724986" y="3605478"/>
              <a:ext cx="1368681" cy="682918"/>
              <a:chOff x="724986" y="3605478"/>
              <a:chExt cx="1368681" cy="682918"/>
            </a:xfrm>
          </p:grpSpPr>
          <p:grpSp>
            <p:nvGrpSpPr>
              <p:cNvPr id="6603" name="Google Shape;6603;p74"/>
              <p:cNvGrpSpPr/>
              <p:nvPr/>
            </p:nvGrpSpPr>
            <p:grpSpPr>
              <a:xfrm>
                <a:off x="1498221" y="4047614"/>
                <a:ext cx="529172" cy="240783"/>
                <a:chOff x="1498221" y="4047614"/>
                <a:chExt cx="529172" cy="240783"/>
              </a:xfrm>
            </p:grpSpPr>
            <p:grpSp>
              <p:nvGrpSpPr>
                <p:cNvPr id="6604" name="Google Shape;6604;p74"/>
                <p:cNvGrpSpPr/>
                <p:nvPr/>
              </p:nvGrpSpPr>
              <p:grpSpPr>
                <a:xfrm>
                  <a:off x="1826655" y="4224370"/>
                  <a:ext cx="200738" cy="25631"/>
                  <a:chOff x="1826655" y="4224370"/>
                  <a:chExt cx="200738" cy="25631"/>
                </a:xfrm>
              </p:grpSpPr>
              <p:sp>
                <p:nvSpPr>
                  <p:cNvPr id="6605" name="Google Shape;6605;p7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74"/>
                <p:cNvGrpSpPr/>
                <p:nvPr/>
              </p:nvGrpSpPr>
              <p:grpSpPr>
                <a:xfrm>
                  <a:off x="1498221" y="4047614"/>
                  <a:ext cx="328444" cy="240783"/>
                  <a:chOff x="1498221" y="4047614"/>
                  <a:chExt cx="328444" cy="240783"/>
                </a:xfrm>
              </p:grpSpPr>
              <p:sp>
                <p:nvSpPr>
                  <p:cNvPr id="6608" name="Google Shape;6608;p7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9" name="Google Shape;6609;p74"/>
                  <p:cNvGrpSpPr/>
                  <p:nvPr/>
                </p:nvGrpSpPr>
                <p:grpSpPr>
                  <a:xfrm>
                    <a:off x="1498221" y="4047614"/>
                    <a:ext cx="150566" cy="190416"/>
                    <a:chOff x="1498221" y="4047614"/>
                    <a:chExt cx="150566" cy="190416"/>
                  </a:xfrm>
                </p:grpSpPr>
                <p:sp>
                  <p:nvSpPr>
                    <p:cNvPr id="6610" name="Google Shape;6610;p7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12" name="Google Shape;6612;p74"/>
              <p:cNvGrpSpPr/>
              <p:nvPr/>
            </p:nvGrpSpPr>
            <p:grpSpPr>
              <a:xfrm>
                <a:off x="1560718" y="3800594"/>
                <a:ext cx="532948" cy="302090"/>
                <a:chOff x="1560718" y="3800594"/>
                <a:chExt cx="532948" cy="302090"/>
              </a:xfrm>
            </p:grpSpPr>
            <p:grpSp>
              <p:nvGrpSpPr>
                <p:cNvPr id="6613" name="Google Shape;6613;p74"/>
                <p:cNvGrpSpPr/>
                <p:nvPr/>
              </p:nvGrpSpPr>
              <p:grpSpPr>
                <a:xfrm>
                  <a:off x="1912179" y="3827344"/>
                  <a:ext cx="181487" cy="25631"/>
                  <a:chOff x="1912179" y="3827344"/>
                  <a:chExt cx="181487" cy="25631"/>
                </a:xfrm>
              </p:grpSpPr>
              <p:sp>
                <p:nvSpPr>
                  <p:cNvPr id="6614" name="Google Shape;6614;p7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6" name="Google Shape;6616;p74"/>
                <p:cNvGrpSpPr/>
                <p:nvPr/>
              </p:nvGrpSpPr>
              <p:grpSpPr>
                <a:xfrm>
                  <a:off x="1912179" y="4044505"/>
                  <a:ext cx="181487" cy="25622"/>
                  <a:chOff x="1912179" y="4044506"/>
                  <a:chExt cx="181487" cy="25622"/>
                </a:xfrm>
              </p:grpSpPr>
              <p:sp>
                <p:nvSpPr>
                  <p:cNvPr id="6617" name="Google Shape;6617;p7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74"/>
                <p:cNvGrpSpPr/>
                <p:nvPr/>
              </p:nvGrpSpPr>
              <p:grpSpPr>
                <a:xfrm>
                  <a:off x="1560718" y="3800594"/>
                  <a:ext cx="351472" cy="302090"/>
                  <a:chOff x="1560718" y="3800594"/>
                  <a:chExt cx="351472" cy="302090"/>
                </a:xfrm>
              </p:grpSpPr>
              <p:grpSp>
                <p:nvGrpSpPr>
                  <p:cNvPr id="6620" name="Google Shape;6620;p74"/>
                  <p:cNvGrpSpPr/>
                  <p:nvPr/>
                </p:nvGrpSpPr>
                <p:grpSpPr>
                  <a:xfrm>
                    <a:off x="1560718" y="3842857"/>
                    <a:ext cx="173586" cy="217131"/>
                    <a:chOff x="1560718" y="3842857"/>
                    <a:chExt cx="173586" cy="217131"/>
                  </a:xfrm>
                </p:grpSpPr>
                <p:sp>
                  <p:nvSpPr>
                    <p:cNvPr id="6621" name="Google Shape;6621;p7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4" name="Google Shape;6624;p7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26" name="Google Shape;6626;p7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7" name="Google Shape;6627;p74"/>
              <p:cNvGrpSpPr/>
              <p:nvPr/>
            </p:nvGrpSpPr>
            <p:grpSpPr>
              <a:xfrm>
                <a:off x="785350" y="3605478"/>
                <a:ext cx="535311" cy="249245"/>
                <a:chOff x="785350" y="3605478"/>
                <a:chExt cx="535311" cy="249245"/>
              </a:xfrm>
            </p:grpSpPr>
            <p:grpSp>
              <p:nvGrpSpPr>
                <p:cNvPr id="6628" name="Google Shape;6628;p74"/>
                <p:cNvGrpSpPr/>
                <p:nvPr/>
              </p:nvGrpSpPr>
              <p:grpSpPr>
                <a:xfrm>
                  <a:off x="785350" y="3605478"/>
                  <a:ext cx="376191" cy="102736"/>
                  <a:chOff x="785350" y="3605478"/>
                  <a:chExt cx="376191" cy="102736"/>
                </a:xfrm>
              </p:grpSpPr>
              <p:sp>
                <p:nvSpPr>
                  <p:cNvPr id="6629" name="Google Shape;6629;p7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74"/>
                <p:cNvGrpSpPr/>
                <p:nvPr/>
              </p:nvGrpSpPr>
              <p:grpSpPr>
                <a:xfrm>
                  <a:off x="1161530" y="3655851"/>
                  <a:ext cx="159131" cy="198872"/>
                  <a:chOff x="1161530" y="3655851"/>
                  <a:chExt cx="159131" cy="198872"/>
                </a:xfrm>
              </p:grpSpPr>
              <p:sp>
                <p:nvSpPr>
                  <p:cNvPr id="6633" name="Google Shape;6633;p7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35" name="Google Shape;6635;p74"/>
              <p:cNvGrpSpPr/>
              <p:nvPr/>
            </p:nvGrpSpPr>
            <p:grpSpPr>
              <a:xfrm>
                <a:off x="785350" y="4047614"/>
                <a:ext cx="535311" cy="240783"/>
                <a:chOff x="785350" y="4047614"/>
                <a:chExt cx="535311" cy="240783"/>
              </a:xfrm>
            </p:grpSpPr>
            <p:grpSp>
              <p:nvGrpSpPr>
                <p:cNvPr id="6636" name="Google Shape;6636;p74"/>
                <p:cNvGrpSpPr/>
                <p:nvPr/>
              </p:nvGrpSpPr>
              <p:grpSpPr>
                <a:xfrm>
                  <a:off x="1161636" y="4047614"/>
                  <a:ext cx="159025" cy="190415"/>
                  <a:chOff x="1161636" y="4047614"/>
                  <a:chExt cx="159025" cy="190415"/>
                </a:xfrm>
              </p:grpSpPr>
              <p:sp>
                <p:nvSpPr>
                  <p:cNvPr id="6637" name="Google Shape;6637;p7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74"/>
                <p:cNvGrpSpPr/>
                <p:nvPr/>
              </p:nvGrpSpPr>
              <p:grpSpPr>
                <a:xfrm>
                  <a:off x="785350" y="4185661"/>
                  <a:ext cx="376191" cy="102736"/>
                  <a:chOff x="785350" y="4185661"/>
                  <a:chExt cx="376191" cy="102736"/>
                </a:xfrm>
              </p:grpSpPr>
              <p:sp>
                <p:nvSpPr>
                  <p:cNvPr id="6640" name="Google Shape;6640;p7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3" name="Google Shape;6643;p74"/>
              <p:cNvGrpSpPr/>
              <p:nvPr/>
            </p:nvGrpSpPr>
            <p:grpSpPr>
              <a:xfrm>
                <a:off x="1501054" y="3605478"/>
                <a:ext cx="526340" cy="249240"/>
                <a:chOff x="1501054" y="3605478"/>
                <a:chExt cx="526340" cy="249240"/>
              </a:xfrm>
            </p:grpSpPr>
            <p:grpSp>
              <p:nvGrpSpPr>
                <p:cNvPr id="6644" name="Google Shape;6644;p74"/>
                <p:cNvGrpSpPr/>
                <p:nvPr/>
              </p:nvGrpSpPr>
              <p:grpSpPr>
                <a:xfrm>
                  <a:off x="1834208" y="3643867"/>
                  <a:ext cx="193185" cy="25622"/>
                  <a:chOff x="1834208" y="3643867"/>
                  <a:chExt cx="193185" cy="25622"/>
                </a:xfrm>
              </p:grpSpPr>
              <p:sp>
                <p:nvSpPr>
                  <p:cNvPr id="6645" name="Google Shape;6645;p7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74"/>
                <p:cNvGrpSpPr/>
                <p:nvPr/>
              </p:nvGrpSpPr>
              <p:grpSpPr>
                <a:xfrm>
                  <a:off x="1501054" y="3605478"/>
                  <a:ext cx="333165" cy="249240"/>
                  <a:chOff x="1501054" y="3605478"/>
                  <a:chExt cx="333165" cy="249240"/>
                </a:xfrm>
              </p:grpSpPr>
              <p:sp>
                <p:nvSpPr>
                  <p:cNvPr id="6648" name="Google Shape;6648;p7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9" name="Google Shape;6649;p74"/>
                  <p:cNvGrpSpPr/>
                  <p:nvPr/>
                </p:nvGrpSpPr>
                <p:grpSpPr>
                  <a:xfrm>
                    <a:off x="1501054" y="3655851"/>
                    <a:ext cx="155286" cy="198867"/>
                    <a:chOff x="1501054" y="3655851"/>
                    <a:chExt cx="155286" cy="198867"/>
                  </a:xfrm>
                </p:grpSpPr>
                <p:sp>
                  <p:nvSpPr>
                    <p:cNvPr id="6650" name="Google Shape;6650;p7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52" name="Google Shape;6652;p74"/>
              <p:cNvGrpSpPr/>
              <p:nvPr/>
            </p:nvGrpSpPr>
            <p:grpSpPr>
              <a:xfrm>
                <a:off x="724986" y="3800594"/>
                <a:ext cx="532950" cy="302090"/>
                <a:chOff x="724986" y="3800594"/>
                <a:chExt cx="532950" cy="302090"/>
              </a:xfrm>
            </p:grpSpPr>
            <p:grpSp>
              <p:nvGrpSpPr>
                <p:cNvPr id="6653" name="Google Shape;6653;p74"/>
                <p:cNvGrpSpPr/>
                <p:nvPr/>
              </p:nvGrpSpPr>
              <p:grpSpPr>
                <a:xfrm>
                  <a:off x="724986" y="4044367"/>
                  <a:ext cx="181314" cy="25626"/>
                  <a:chOff x="724986" y="4044367"/>
                  <a:chExt cx="181314" cy="25626"/>
                </a:xfrm>
              </p:grpSpPr>
              <p:sp>
                <p:nvSpPr>
                  <p:cNvPr id="6654" name="Google Shape;6654;p7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74"/>
                <p:cNvGrpSpPr/>
                <p:nvPr/>
              </p:nvGrpSpPr>
              <p:grpSpPr>
                <a:xfrm>
                  <a:off x="906290" y="3800594"/>
                  <a:ext cx="351646" cy="302090"/>
                  <a:chOff x="906290" y="3800594"/>
                  <a:chExt cx="351646" cy="302090"/>
                </a:xfrm>
              </p:grpSpPr>
              <p:grpSp>
                <p:nvGrpSpPr>
                  <p:cNvPr id="6657" name="Google Shape;6657;p74"/>
                  <p:cNvGrpSpPr/>
                  <p:nvPr/>
                </p:nvGrpSpPr>
                <p:grpSpPr>
                  <a:xfrm>
                    <a:off x="1084172" y="3842857"/>
                    <a:ext cx="173764" cy="217131"/>
                    <a:chOff x="1084172" y="3842857"/>
                    <a:chExt cx="173764" cy="217131"/>
                  </a:xfrm>
                </p:grpSpPr>
                <p:grpSp>
                  <p:nvGrpSpPr>
                    <p:cNvPr id="6658" name="Google Shape;6658;p74"/>
                    <p:cNvGrpSpPr/>
                    <p:nvPr/>
                  </p:nvGrpSpPr>
                  <p:grpSpPr>
                    <a:xfrm>
                      <a:off x="1156862" y="3936509"/>
                      <a:ext cx="101073" cy="25622"/>
                      <a:chOff x="1156862" y="3936509"/>
                      <a:chExt cx="101073" cy="25622"/>
                    </a:xfrm>
                  </p:grpSpPr>
                  <p:sp>
                    <p:nvSpPr>
                      <p:cNvPr id="6659" name="Google Shape;6659;p7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1" name="Google Shape;6661;p7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2" name="Google Shape;6662;p7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74"/>
                <p:cNvGrpSpPr/>
                <p:nvPr/>
              </p:nvGrpSpPr>
              <p:grpSpPr>
                <a:xfrm>
                  <a:off x="724986" y="3830189"/>
                  <a:ext cx="189533" cy="25626"/>
                  <a:chOff x="724986" y="3830189"/>
                  <a:chExt cx="189533" cy="25626"/>
                </a:xfrm>
              </p:grpSpPr>
              <p:sp>
                <p:nvSpPr>
                  <p:cNvPr id="6665" name="Google Shape;6665;p7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667" name="Google Shape;6667;p74"/>
          <p:cNvGrpSpPr/>
          <p:nvPr/>
        </p:nvGrpSpPr>
        <p:grpSpPr>
          <a:xfrm>
            <a:off x="2249438" y="2249669"/>
            <a:ext cx="948701" cy="935378"/>
            <a:chOff x="2253298" y="2428317"/>
            <a:chExt cx="948701" cy="935378"/>
          </a:xfrm>
        </p:grpSpPr>
        <p:sp>
          <p:nvSpPr>
            <p:cNvPr id="6668" name="Google Shape;6668;p7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4" name="Shape 6704"/>
        <p:cNvGrpSpPr/>
        <p:nvPr/>
      </p:nvGrpSpPr>
      <p:grpSpPr>
        <a:xfrm>
          <a:off x="0" y="0"/>
          <a:ext cx="0" cy="0"/>
          <a:chOff x="0" y="0"/>
          <a:chExt cx="0" cy="0"/>
        </a:xfrm>
      </p:grpSpPr>
      <p:grpSp>
        <p:nvGrpSpPr>
          <p:cNvPr id="6705" name="Google Shape;6705;p75"/>
          <p:cNvGrpSpPr/>
          <p:nvPr/>
        </p:nvGrpSpPr>
        <p:grpSpPr>
          <a:xfrm>
            <a:off x="3339745" y="952988"/>
            <a:ext cx="2363393" cy="1017867"/>
            <a:chOff x="3292400" y="1219146"/>
            <a:chExt cx="2615240" cy="1110239"/>
          </a:xfrm>
        </p:grpSpPr>
        <p:sp>
          <p:nvSpPr>
            <p:cNvPr id="6706" name="Google Shape;6706;p7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6707" name="Google Shape;6707;p7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08" name="Google Shape;6708;p7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6709" name="Google Shape;6709;p7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6710" name="Google Shape;6710;p7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6711" name="Google Shape;6711;p7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6712" name="Google Shape;6712;p7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6713" name="Google Shape;6713;p7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6714" name="Google Shape;6714;p7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6715" name="Google Shape;6715;p7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6716" name="Google Shape;6716;p7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717" name="Google Shape;6717;p7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718" name="Google Shape;6718;p7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719" name="Google Shape;6719;p7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720" name="Google Shape;6720;p75"/>
            <p:cNvGrpSpPr/>
            <p:nvPr/>
          </p:nvGrpSpPr>
          <p:grpSpPr>
            <a:xfrm>
              <a:off x="3748438" y="1378608"/>
              <a:ext cx="2159202" cy="903971"/>
              <a:chOff x="1683525" y="2179850"/>
              <a:chExt cx="4519050" cy="2134525"/>
            </a:xfrm>
          </p:grpSpPr>
          <p:sp>
            <p:nvSpPr>
              <p:cNvPr id="6721" name="Google Shape;6721;p7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22" name="Google Shape;6722;p7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23" name="Google Shape;6723;p7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24" name="Google Shape;6724;p7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25" name="Google Shape;6725;p7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26" name="Google Shape;6726;p7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27" name="Google Shape;6727;p7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28" name="Google Shape;6728;p7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29" name="Google Shape;6729;p7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30" name="Google Shape;6730;p7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31" name="Google Shape;6731;p7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732" name="Google Shape;6732;p7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6733" name="Google Shape;6733;p75"/>
          <p:cNvGraphicFramePr/>
          <p:nvPr/>
        </p:nvGraphicFramePr>
        <p:xfrm>
          <a:off x="5935838" y="2130461"/>
          <a:ext cx="3000000" cy="3000000"/>
        </p:xfrm>
        <a:graphic>
          <a:graphicData uri="http://schemas.openxmlformats.org/drawingml/2006/table">
            <a:tbl>
              <a:tblPr>
                <a:noFill/>
                <a:tableStyleId>{8478EF5C-B2B6-4672-989E-0F646CA2B4B2}</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734" name="Google Shape;6734;p75"/>
          <p:cNvGrpSpPr/>
          <p:nvPr/>
        </p:nvGrpSpPr>
        <p:grpSpPr>
          <a:xfrm>
            <a:off x="5935948" y="3189058"/>
            <a:ext cx="2496964" cy="1001454"/>
            <a:chOff x="1919611" y="789980"/>
            <a:chExt cx="1474179" cy="606868"/>
          </a:xfrm>
        </p:grpSpPr>
        <p:cxnSp>
          <p:nvCxnSpPr>
            <p:cNvPr id="6735" name="Google Shape;6735;p7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36" name="Google Shape;6736;p7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37" name="Google Shape;6737;p7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738" name="Google Shape;6738;p7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6739" name="Google Shape;6739;p7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6740" name="Google Shape;6740;p7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6741" name="Google Shape;6741;p7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6742" name="Google Shape;6742;p7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5"/>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6749" name="Google Shape;6749;p75"/>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750" name="Google Shape;6750;p75"/>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751" name="Google Shape;6751;p7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75"/>
          <p:cNvGrpSpPr/>
          <p:nvPr/>
        </p:nvGrpSpPr>
        <p:grpSpPr>
          <a:xfrm>
            <a:off x="712562" y="998017"/>
            <a:ext cx="2394370" cy="976502"/>
            <a:chOff x="749309" y="1112739"/>
            <a:chExt cx="2371603" cy="976502"/>
          </a:xfrm>
        </p:grpSpPr>
        <p:sp>
          <p:nvSpPr>
            <p:cNvPr id="6753" name="Google Shape;6753;p7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785" name="Google Shape;6785;p75"/>
          <p:cNvGraphicFramePr/>
          <p:nvPr/>
        </p:nvGraphicFramePr>
        <p:xfrm>
          <a:off x="5935863" y="996311"/>
          <a:ext cx="3000000" cy="3000000"/>
        </p:xfrm>
        <a:graphic>
          <a:graphicData uri="http://schemas.openxmlformats.org/drawingml/2006/table">
            <a:tbl>
              <a:tblPr>
                <a:noFill/>
                <a:tableStyleId>{8478EF5C-B2B6-4672-989E-0F646CA2B4B2}</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786" name="Google Shape;6786;p75"/>
          <p:cNvGraphicFramePr/>
          <p:nvPr/>
        </p:nvGraphicFramePr>
        <p:xfrm>
          <a:off x="3342575" y="2130461"/>
          <a:ext cx="3000000" cy="3000000"/>
        </p:xfrm>
        <a:graphic>
          <a:graphicData uri="http://schemas.openxmlformats.org/drawingml/2006/table">
            <a:tbl>
              <a:tblPr>
                <a:noFill/>
                <a:tableStyleId>{8478EF5C-B2B6-4672-989E-0F646CA2B4B2}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87" name="Google Shape;6787;p75"/>
          <p:cNvGrpSpPr/>
          <p:nvPr/>
        </p:nvGrpSpPr>
        <p:grpSpPr>
          <a:xfrm>
            <a:off x="4086505" y="2517104"/>
            <a:ext cx="1517436" cy="74460"/>
            <a:chOff x="3980086" y="2804397"/>
            <a:chExt cx="1227600" cy="66900"/>
          </a:xfrm>
        </p:grpSpPr>
        <p:sp>
          <p:nvSpPr>
            <p:cNvPr id="6788" name="Google Shape;6788;p7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75"/>
          <p:cNvGrpSpPr/>
          <p:nvPr/>
        </p:nvGrpSpPr>
        <p:grpSpPr>
          <a:xfrm>
            <a:off x="4711569" y="2809692"/>
            <a:ext cx="892956" cy="74460"/>
            <a:chOff x="3980086" y="2804397"/>
            <a:chExt cx="1227600" cy="66900"/>
          </a:xfrm>
        </p:grpSpPr>
        <p:sp>
          <p:nvSpPr>
            <p:cNvPr id="6791" name="Google Shape;6791;p7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75"/>
          <p:cNvGrpSpPr/>
          <p:nvPr/>
        </p:nvGrpSpPr>
        <p:grpSpPr>
          <a:xfrm>
            <a:off x="3344661" y="3168575"/>
            <a:ext cx="2363244" cy="1005943"/>
            <a:chOff x="3358415" y="3361302"/>
            <a:chExt cx="2363244" cy="1024695"/>
          </a:xfrm>
        </p:grpSpPr>
        <p:grpSp>
          <p:nvGrpSpPr>
            <p:cNvPr id="6794" name="Google Shape;6794;p75"/>
            <p:cNvGrpSpPr/>
            <p:nvPr/>
          </p:nvGrpSpPr>
          <p:grpSpPr>
            <a:xfrm>
              <a:off x="3358415" y="3361302"/>
              <a:ext cx="441300" cy="1024695"/>
              <a:chOff x="3358415" y="3361302"/>
              <a:chExt cx="441300" cy="1024695"/>
            </a:xfrm>
          </p:grpSpPr>
          <p:sp>
            <p:nvSpPr>
              <p:cNvPr id="6795" name="Google Shape;6795;p7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75"/>
            <p:cNvGrpSpPr/>
            <p:nvPr/>
          </p:nvGrpSpPr>
          <p:grpSpPr>
            <a:xfrm>
              <a:off x="3838901" y="3361302"/>
              <a:ext cx="441300" cy="1024695"/>
              <a:chOff x="3838901" y="3361302"/>
              <a:chExt cx="441300" cy="1024695"/>
            </a:xfrm>
          </p:grpSpPr>
          <p:sp>
            <p:nvSpPr>
              <p:cNvPr id="6802" name="Google Shape;6802;p7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75"/>
            <p:cNvGrpSpPr/>
            <p:nvPr/>
          </p:nvGrpSpPr>
          <p:grpSpPr>
            <a:xfrm>
              <a:off x="4319387" y="3361302"/>
              <a:ext cx="441300" cy="1024695"/>
              <a:chOff x="4319387" y="3361302"/>
              <a:chExt cx="441300" cy="1024695"/>
            </a:xfrm>
          </p:grpSpPr>
          <p:sp>
            <p:nvSpPr>
              <p:cNvPr id="6809" name="Google Shape;6809;p7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75"/>
            <p:cNvGrpSpPr/>
            <p:nvPr/>
          </p:nvGrpSpPr>
          <p:grpSpPr>
            <a:xfrm>
              <a:off x="4799873" y="3361302"/>
              <a:ext cx="441300" cy="1024695"/>
              <a:chOff x="4799873" y="3361302"/>
              <a:chExt cx="441300" cy="1024695"/>
            </a:xfrm>
          </p:grpSpPr>
          <p:sp>
            <p:nvSpPr>
              <p:cNvPr id="6816" name="Google Shape;6816;p7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75"/>
            <p:cNvGrpSpPr/>
            <p:nvPr/>
          </p:nvGrpSpPr>
          <p:grpSpPr>
            <a:xfrm>
              <a:off x="5280360" y="3361302"/>
              <a:ext cx="441300" cy="1024695"/>
              <a:chOff x="5280360" y="3361302"/>
              <a:chExt cx="441300" cy="1024695"/>
            </a:xfrm>
          </p:grpSpPr>
          <p:sp>
            <p:nvSpPr>
              <p:cNvPr id="6823" name="Google Shape;6823;p7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829" name="Google Shape;6829;p75"/>
          <p:cNvGraphicFramePr/>
          <p:nvPr/>
        </p:nvGraphicFramePr>
        <p:xfrm>
          <a:off x="711088" y="2130461"/>
          <a:ext cx="3000000" cy="3000000"/>
        </p:xfrm>
        <a:graphic>
          <a:graphicData uri="http://schemas.openxmlformats.org/drawingml/2006/table">
            <a:tbl>
              <a:tblPr>
                <a:noFill/>
                <a:tableStyleId>{8478EF5C-B2B6-4672-989E-0F646CA2B4B2}</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830" name="Google Shape;6830;p75"/>
          <p:cNvGrpSpPr/>
          <p:nvPr/>
        </p:nvGrpSpPr>
        <p:grpSpPr>
          <a:xfrm>
            <a:off x="712613" y="3180186"/>
            <a:ext cx="2403614" cy="1005900"/>
            <a:chOff x="726450" y="3372825"/>
            <a:chExt cx="2403614" cy="1005900"/>
          </a:xfrm>
        </p:grpSpPr>
        <p:grpSp>
          <p:nvGrpSpPr>
            <p:cNvPr id="6831" name="Google Shape;6831;p75"/>
            <p:cNvGrpSpPr/>
            <p:nvPr/>
          </p:nvGrpSpPr>
          <p:grpSpPr>
            <a:xfrm>
              <a:off x="726450" y="3696000"/>
              <a:ext cx="2403614" cy="500898"/>
              <a:chOff x="726450" y="3696000"/>
              <a:chExt cx="2403614" cy="500898"/>
            </a:xfrm>
          </p:grpSpPr>
          <p:sp>
            <p:nvSpPr>
              <p:cNvPr id="6832" name="Google Shape;6832;p7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33" name="Google Shape;6833;p7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34" name="Google Shape;6834;p75"/>
            <p:cNvGrpSpPr/>
            <p:nvPr/>
          </p:nvGrpSpPr>
          <p:grpSpPr>
            <a:xfrm>
              <a:off x="1348050" y="3372825"/>
              <a:ext cx="1720425" cy="1005900"/>
              <a:chOff x="1348050" y="3372825"/>
              <a:chExt cx="1720425" cy="1005900"/>
            </a:xfrm>
          </p:grpSpPr>
          <p:sp>
            <p:nvSpPr>
              <p:cNvPr id="6835" name="Google Shape;6835;p7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36" name="Google Shape;6836;p7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37" name="Google Shape;6837;p7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38" name="Google Shape;6838;p7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39" name="Google Shape;6839;p7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40" name="Google Shape;6840;p75"/>
            <p:cNvGrpSpPr/>
            <p:nvPr/>
          </p:nvGrpSpPr>
          <p:grpSpPr>
            <a:xfrm>
              <a:off x="1455707" y="3731058"/>
              <a:ext cx="1491150" cy="417657"/>
              <a:chOff x="1455707" y="3731058"/>
              <a:chExt cx="1491150" cy="417657"/>
            </a:xfrm>
          </p:grpSpPr>
          <p:grpSp>
            <p:nvGrpSpPr>
              <p:cNvPr id="6841" name="Google Shape;6841;p75"/>
              <p:cNvGrpSpPr/>
              <p:nvPr/>
            </p:nvGrpSpPr>
            <p:grpSpPr>
              <a:xfrm>
                <a:off x="1472938" y="3745828"/>
                <a:ext cx="72126" cy="53788"/>
                <a:chOff x="1472938" y="3745828"/>
                <a:chExt cx="72126" cy="53788"/>
              </a:xfrm>
            </p:grpSpPr>
            <p:sp>
              <p:nvSpPr>
                <p:cNvPr id="6842" name="Google Shape;6842;p7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75"/>
              <p:cNvGrpSpPr/>
              <p:nvPr/>
            </p:nvGrpSpPr>
            <p:grpSpPr>
              <a:xfrm>
                <a:off x="1819181" y="4089633"/>
                <a:ext cx="72126" cy="53788"/>
                <a:chOff x="1819181" y="4089633"/>
                <a:chExt cx="72126" cy="53788"/>
              </a:xfrm>
            </p:grpSpPr>
            <p:sp>
              <p:nvSpPr>
                <p:cNvPr id="6845" name="Google Shape;6845;p7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75"/>
              <p:cNvGrpSpPr/>
              <p:nvPr/>
            </p:nvGrpSpPr>
            <p:grpSpPr>
              <a:xfrm>
                <a:off x="1455707" y="4084171"/>
                <a:ext cx="64321" cy="64544"/>
                <a:chOff x="1455707" y="4084171"/>
                <a:chExt cx="64321" cy="64544"/>
              </a:xfrm>
            </p:grpSpPr>
            <p:sp>
              <p:nvSpPr>
                <p:cNvPr id="6848" name="Google Shape;6848;p7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75"/>
              <p:cNvGrpSpPr/>
              <p:nvPr/>
            </p:nvGrpSpPr>
            <p:grpSpPr>
              <a:xfrm>
                <a:off x="1818610" y="3731058"/>
                <a:ext cx="64321" cy="64544"/>
                <a:chOff x="1818610" y="3731058"/>
                <a:chExt cx="64321" cy="64544"/>
              </a:xfrm>
            </p:grpSpPr>
            <p:sp>
              <p:nvSpPr>
                <p:cNvPr id="6851" name="Google Shape;6851;p7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75"/>
              <p:cNvGrpSpPr/>
              <p:nvPr/>
            </p:nvGrpSpPr>
            <p:grpSpPr>
              <a:xfrm>
                <a:off x="2172491" y="4089633"/>
                <a:ext cx="72126" cy="53788"/>
                <a:chOff x="2172491" y="4089633"/>
                <a:chExt cx="72126" cy="53788"/>
              </a:xfrm>
            </p:grpSpPr>
            <p:sp>
              <p:nvSpPr>
                <p:cNvPr id="6854" name="Google Shape;6854;p7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75"/>
              <p:cNvGrpSpPr/>
              <p:nvPr/>
            </p:nvGrpSpPr>
            <p:grpSpPr>
              <a:xfrm>
                <a:off x="2171920" y="3731058"/>
                <a:ext cx="64321" cy="64544"/>
                <a:chOff x="2171920" y="3731058"/>
                <a:chExt cx="64321" cy="64544"/>
              </a:xfrm>
            </p:grpSpPr>
            <p:sp>
              <p:nvSpPr>
                <p:cNvPr id="6857" name="Google Shape;6857;p7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75"/>
              <p:cNvGrpSpPr/>
              <p:nvPr/>
            </p:nvGrpSpPr>
            <p:grpSpPr>
              <a:xfrm>
                <a:off x="2874730" y="3745828"/>
                <a:ext cx="72126" cy="53788"/>
                <a:chOff x="2874730" y="3745828"/>
                <a:chExt cx="72126" cy="53788"/>
              </a:xfrm>
            </p:grpSpPr>
            <p:sp>
              <p:nvSpPr>
                <p:cNvPr id="6860" name="Google Shape;6860;p7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75"/>
              <p:cNvGrpSpPr/>
              <p:nvPr/>
            </p:nvGrpSpPr>
            <p:grpSpPr>
              <a:xfrm>
                <a:off x="2878589" y="4081481"/>
                <a:ext cx="64321" cy="64544"/>
                <a:chOff x="2878589" y="4081481"/>
                <a:chExt cx="64321" cy="64544"/>
              </a:xfrm>
            </p:grpSpPr>
            <p:sp>
              <p:nvSpPr>
                <p:cNvPr id="6863" name="Google Shape;6863;p7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75"/>
              <p:cNvGrpSpPr/>
              <p:nvPr/>
            </p:nvGrpSpPr>
            <p:grpSpPr>
              <a:xfrm>
                <a:off x="2525796" y="4089633"/>
                <a:ext cx="72126" cy="53788"/>
                <a:chOff x="2525796" y="4089633"/>
                <a:chExt cx="72126" cy="53788"/>
              </a:xfrm>
            </p:grpSpPr>
            <p:sp>
              <p:nvSpPr>
                <p:cNvPr id="6866" name="Google Shape;6866;p7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75"/>
              <p:cNvGrpSpPr/>
              <p:nvPr/>
            </p:nvGrpSpPr>
            <p:grpSpPr>
              <a:xfrm>
                <a:off x="2525225" y="3731058"/>
                <a:ext cx="64321" cy="64544"/>
                <a:chOff x="2525225" y="3731058"/>
                <a:chExt cx="64321" cy="64544"/>
              </a:xfrm>
            </p:grpSpPr>
            <p:sp>
              <p:nvSpPr>
                <p:cNvPr id="6869" name="Google Shape;6869;p7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4" name="Shape 6874"/>
        <p:cNvGrpSpPr/>
        <p:nvPr/>
      </p:nvGrpSpPr>
      <p:grpSpPr>
        <a:xfrm>
          <a:off x="0" y="0"/>
          <a:ext cx="0" cy="0"/>
          <a:chOff x="0" y="0"/>
          <a:chExt cx="0" cy="0"/>
        </a:xfrm>
      </p:grpSpPr>
      <p:grpSp>
        <p:nvGrpSpPr>
          <p:cNvPr id="6875" name="Google Shape;6875;p76"/>
          <p:cNvGrpSpPr/>
          <p:nvPr/>
        </p:nvGrpSpPr>
        <p:grpSpPr>
          <a:xfrm>
            <a:off x="5780153" y="1859606"/>
            <a:ext cx="671400" cy="674856"/>
            <a:chOff x="5780148" y="1859605"/>
            <a:chExt cx="671400" cy="674856"/>
          </a:xfrm>
        </p:grpSpPr>
        <p:sp>
          <p:nvSpPr>
            <p:cNvPr id="6876" name="Google Shape;6876;p76"/>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6"/>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6"/>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6"/>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76"/>
          <p:cNvGrpSpPr/>
          <p:nvPr/>
        </p:nvGrpSpPr>
        <p:grpSpPr>
          <a:xfrm>
            <a:off x="716996" y="971307"/>
            <a:ext cx="845921" cy="690752"/>
            <a:chOff x="732428" y="1198513"/>
            <a:chExt cx="845921" cy="690752"/>
          </a:xfrm>
        </p:grpSpPr>
        <p:grpSp>
          <p:nvGrpSpPr>
            <p:cNvPr id="6881" name="Google Shape;6881;p76"/>
            <p:cNvGrpSpPr/>
            <p:nvPr/>
          </p:nvGrpSpPr>
          <p:grpSpPr>
            <a:xfrm>
              <a:off x="823030" y="1198513"/>
              <a:ext cx="755319" cy="690752"/>
              <a:chOff x="823030" y="1198513"/>
              <a:chExt cx="755319" cy="690752"/>
            </a:xfrm>
          </p:grpSpPr>
          <p:sp>
            <p:nvSpPr>
              <p:cNvPr id="6882" name="Google Shape;6882;p7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76"/>
            <p:cNvGrpSpPr/>
            <p:nvPr/>
          </p:nvGrpSpPr>
          <p:grpSpPr>
            <a:xfrm>
              <a:off x="732428" y="1239937"/>
              <a:ext cx="739912" cy="607886"/>
              <a:chOff x="732428" y="1239937"/>
              <a:chExt cx="739912" cy="607886"/>
            </a:xfrm>
          </p:grpSpPr>
          <p:sp>
            <p:nvSpPr>
              <p:cNvPr id="6885" name="Google Shape;6885;p7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76"/>
            <p:cNvGrpSpPr/>
            <p:nvPr/>
          </p:nvGrpSpPr>
          <p:grpSpPr>
            <a:xfrm>
              <a:off x="732428" y="1277018"/>
              <a:ext cx="702832" cy="533758"/>
              <a:chOff x="732428" y="1277018"/>
              <a:chExt cx="702832" cy="533758"/>
            </a:xfrm>
          </p:grpSpPr>
          <p:sp>
            <p:nvSpPr>
              <p:cNvPr id="6888" name="Google Shape;6888;p7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76"/>
            <p:cNvGrpSpPr/>
            <p:nvPr/>
          </p:nvGrpSpPr>
          <p:grpSpPr>
            <a:xfrm>
              <a:off x="931170" y="1306653"/>
              <a:ext cx="647179" cy="474455"/>
              <a:chOff x="931170" y="1306653"/>
              <a:chExt cx="647179" cy="474455"/>
            </a:xfrm>
          </p:grpSpPr>
          <p:sp>
            <p:nvSpPr>
              <p:cNvPr id="6891" name="Google Shape;6891;p7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3" name="Google Shape;6893;p7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76"/>
          <p:cNvGrpSpPr/>
          <p:nvPr/>
        </p:nvGrpSpPr>
        <p:grpSpPr>
          <a:xfrm>
            <a:off x="3948605" y="971313"/>
            <a:ext cx="634656" cy="699982"/>
            <a:chOff x="5985650" y="2860025"/>
            <a:chExt cx="1396075" cy="1539775"/>
          </a:xfrm>
        </p:grpSpPr>
        <p:sp>
          <p:nvSpPr>
            <p:cNvPr id="6895" name="Google Shape;6895;p7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76"/>
          <p:cNvGrpSpPr/>
          <p:nvPr/>
        </p:nvGrpSpPr>
        <p:grpSpPr>
          <a:xfrm>
            <a:off x="4704254" y="971307"/>
            <a:ext cx="725845" cy="699975"/>
            <a:chOff x="4249973" y="1201875"/>
            <a:chExt cx="1958568" cy="1888762"/>
          </a:xfrm>
        </p:grpSpPr>
        <p:sp>
          <p:nvSpPr>
            <p:cNvPr id="6928" name="Google Shape;6928;p7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9" name="Google Shape;6929;p76"/>
            <p:cNvGrpSpPr/>
            <p:nvPr/>
          </p:nvGrpSpPr>
          <p:grpSpPr>
            <a:xfrm>
              <a:off x="5853086" y="1789142"/>
              <a:ext cx="355454" cy="1048099"/>
              <a:chOff x="5576108" y="2016725"/>
              <a:chExt cx="565200" cy="1666560"/>
            </a:xfrm>
          </p:grpSpPr>
          <p:sp>
            <p:nvSpPr>
              <p:cNvPr id="6930" name="Google Shape;6930;p7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31" name="Google Shape;6931;p7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76"/>
            <p:cNvGrpSpPr/>
            <p:nvPr/>
          </p:nvGrpSpPr>
          <p:grpSpPr>
            <a:xfrm>
              <a:off x="4869455" y="2691676"/>
              <a:ext cx="1013897" cy="398961"/>
              <a:chOff x="4012057" y="3451825"/>
              <a:chExt cx="1612175" cy="634379"/>
            </a:xfrm>
          </p:grpSpPr>
          <p:sp>
            <p:nvSpPr>
              <p:cNvPr id="6933" name="Google Shape;6933;p7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34" name="Google Shape;6934;p7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76"/>
            <p:cNvGrpSpPr/>
            <p:nvPr/>
          </p:nvGrpSpPr>
          <p:grpSpPr>
            <a:xfrm>
              <a:off x="4276937" y="2155961"/>
              <a:ext cx="651965" cy="891358"/>
              <a:chOff x="3069908" y="2599997"/>
              <a:chExt cx="1036675" cy="1417328"/>
            </a:xfrm>
          </p:grpSpPr>
          <p:sp>
            <p:nvSpPr>
              <p:cNvPr id="6936" name="Google Shape;6936;p7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37" name="Google Shape;6937;p7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76"/>
            <p:cNvGrpSpPr/>
            <p:nvPr/>
          </p:nvGrpSpPr>
          <p:grpSpPr>
            <a:xfrm>
              <a:off x="5054918" y="1201875"/>
              <a:ext cx="999548" cy="602711"/>
              <a:chOff x="4306958" y="1082925"/>
              <a:chExt cx="1589359" cy="958358"/>
            </a:xfrm>
          </p:grpSpPr>
          <p:sp>
            <p:nvSpPr>
              <p:cNvPr id="6939" name="Google Shape;6939;p7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40" name="Google Shape;6940;p7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76"/>
            <p:cNvGrpSpPr/>
            <p:nvPr/>
          </p:nvGrpSpPr>
          <p:grpSpPr>
            <a:xfrm>
              <a:off x="4249973" y="1303451"/>
              <a:ext cx="799317" cy="841334"/>
              <a:chOff x="3027033" y="1244439"/>
              <a:chExt cx="1270977" cy="1337786"/>
            </a:xfrm>
          </p:grpSpPr>
          <p:sp>
            <p:nvSpPr>
              <p:cNvPr id="6942" name="Google Shape;6942;p7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43" name="Google Shape;6943;p7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4" name="Google Shape;6944;p76"/>
          <p:cNvGrpSpPr/>
          <p:nvPr/>
        </p:nvGrpSpPr>
        <p:grpSpPr>
          <a:xfrm>
            <a:off x="4057119" y="1858087"/>
            <a:ext cx="750769" cy="683784"/>
            <a:chOff x="4204684" y="2104422"/>
            <a:chExt cx="699822" cy="637382"/>
          </a:xfrm>
        </p:grpSpPr>
        <p:grpSp>
          <p:nvGrpSpPr>
            <p:cNvPr id="6945" name="Google Shape;6945;p76"/>
            <p:cNvGrpSpPr/>
            <p:nvPr/>
          </p:nvGrpSpPr>
          <p:grpSpPr>
            <a:xfrm>
              <a:off x="4204684" y="2430067"/>
              <a:ext cx="342957" cy="311738"/>
              <a:chOff x="4204684" y="2430067"/>
              <a:chExt cx="342957" cy="311738"/>
            </a:xfrm>
          </p:grpSpPr>
          <p:sp>
            <p:nvSpPr>
              <p:cNvPr id="6946" name="Google Shape;6946;p7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76"/>
            <p:cNvGrpSpPr/>
            <p:nvPr/>
          </p:nvGrpSpPr>
          <p:grpSpPr>
            <a:xfrm>
              <a:off x="4561586" y="2430067"/>
              <a:ext cx="342920" cy="311738"/>
              <a:chOff x="4561586" y="2430067"/>
              <a:chExt cx="342920" cy="311738"/>
            </a:xfrm>
          </p:grpSpPr>
          <p:sp>
            <p:nvSpPr>
              <p:cNvPr id="6949" name="Google Shape;6949;p7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76"/>
            <p:cNvGrpSpPr/>
            <p:nvPr/>
          </p:nvGrpSpPr>
          <p:grpSpPr>
            <a:xfrm>
              <a:off x="4561586" y="2104422"/>
              <a:ext cx="342920" cy="311738"/>
              <a:chOff x="4561586" y="2104422"/>
              <a:chExt cx="342920" cy="311738"/>
            </a:xfrm>
          </p:grpSpPr>
          <p:sp>
            <p:nvSpPr>
              <p:cNvPr id="6952" name="Google Shape;6952;p7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76"/>
            <p:cNvGrpSpPr/>
            <p:nvPr/>
          </p:nvGrpSpPr>
          <p:grpSpPr>
            <a:xfrm>
              <a:off x="4204684" y="2104422"/>
              <a:ext cx="342957" cy="311664"/>
              <a:chOff x="4204684" y="2104422"/>
              <a:chExt cx="342957" cy="311664"/>
            </a:xfrm>
          </p:grpSpPr>
          <p:sp>
            <p:nvSpPr>
              <p:cNvPr id="6955" name="Google Shape;6955;p7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57" name="Google Shape;6957;p76"/>
          <p:cNvGrpSpPr/>
          <p:nvPr/>
        </p:nvGrpSpPr>
        <p:grpSpPr>
          <a:xfrm>
            <a:off x="5521552" y="971301"/>
            <a:ext cx="660591" cy="688867"/>
            <a:chOff x="5830645" y="1267368"/>
            <a:chExt cx="530340" cy="553040"/>
          </a:xfrm>
        </p:grpSpPr>
        <p:sp>
          <p:nvSpPr>
            <p:cNvPr id="6958" name="Google Shape;6958;p7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9" name="Google Shape;6959;p76"/>
            <p:cNvGrpSpPr/>
            <p:nvPr/>
          </p:nvGrpSpPr>
          <p:grpSpPr>
            <a:xfrm>
              <a:off x="5830645" y="1267368"/>
              <a:ext cx="259743" cy="269909"/>
              <a:chOff x="5830645" y="1267368"/>
              <a:chExt cx="259743" cy="269909"/>
            </a:xfrm>
          </p:grpSpPr>
          <p:sp>
            <p:nvSpPr>
              <p:cNvPr id="6960" name="Google Shape;6960;p7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76"/>
            <p:cNvGrpSpPr/>
            <p:nvPr/>
          </p:nvGrpSpPr>
          <p:grpSpPr>
            <a:xfrm>
              <a:off x="6101293" y="1267368"/>
              <a:ext cx="259692" cy="269909"/>
              <a:chOff x="6101293" y="1267368"/>
              <a:chExt cx="259692" cy="269909"/>
            </a:xfrm>
          </p:grpSpPr>
          <p:sp>
            <p:nvSpPr>
              <p:cNvPr id="6963" name="Google Shape;6963;p7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76"/>
            <p:cNvGrpSpPr/>
            <p:nvPr/>
          </p:nvGrpSpPr>
          <p:grpSpPr>
            <a:xfrm>
              <a:off x="5830645" y="1550500"/>
              <a:ext cx="259692" cy="269909"/>
              <a:chOff x="5830645" y="1550500"/>
              <a:chExt cx="259692" cy="269909"/>
            </a:xfrm>
          </p:grpSpPr>
          <p:sp>
            <p:nvSpPr>
              <p:cNvPr id="6966" name="Google Shape;6966;p7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76"/>
            <p:cNvGrpSpPr/>
            <p:nvPr/>
          </p:nvGrpSpPr>
          <p:grpSpPr>
            <a:xfrm>
              <a:off x="6101293" y="1550500"/>
              <a:ext cx="259692" cy="269909"/>
              <a:chOff x="6101293" y="1550500"/>
              <a:chExt cx="259692" cy="269909"/>
            </a:xfrm>
          </p:grpSpPr>
          <p:sp>
            <p:nvSpPr>
              <p:cNvPr id="6969" name="Google Shape;6969;p7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1" name="Google Shape;6971;p76"/>
          <p:cNvGrpSpPr/>
          <p:nvPr/>
        </p:nvGrpSpPr>
        <p:grpSpPr>
          <a:xfrm>
            <a:off x="723705" y="1861761"/>
            <a:ext cx="697154" cy="679574"/>
            <a:chOff x="2679875" y="2361475"/>
            <a:chExt cx="780425" cy="760575"/>
          </a:xfrm>
        </p:grpSpPr>
        <p:sp>
          <p:nvSpPr>
            <p:cNvPr id="6972" name="Google Shape;6972;p7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76"/>
          <p:cNvGrpSpPr/>
          <p:nvPr/>
        </p:nvGrpSpPr>
        <p:grpSpPr>
          <a:xfrm>
            <a:off x="3122864" y="971353"/>
            <a:ext cx="735829" cy="684547"/>
            <a:chOff x="3351965" y="1148808"/>
            <a:chExt cx="750770" cy="698375"/>
          </a:xfrm>
        </p:grpSpPr>
        <p:grpSp>
          <p:nvGrpSpPr>
            <p:cNvPr id="6979" name="Google Shape;6979;p76"/>
            <p:cNvGrpSpPr/>
            <p:nvPr/>
          </p:nvGrpSpPr>
          <p:grpSpPr>
            <a:xfrm>
              <a:off x="3586796" y="1148808"/>
              <a:ext cx="294857" cy="286830"/>
              <a:chOff x="3750225" y="1774000"/>
              <a:chExt cx="149575" cy="145525"/>
            </a:xfrm>
          </p:grpSpPr>
          <p:sp>
            <p:nvSpPr>
              <p:cNvPr id="6980" name="Google Shape;6980;p7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76"/>
            <p:cNvGrpSpPr/>
            <p:nvPr/>
          </p:nvGrpSpPr>
          <p:grpSpPr>
            <a:xfrm>
              <a:off x="3779245" y="1375768"/>
              <a:ext cx="323490" cy="286978"/>
              <a:chOff x="3847850" y="1889150"/>
              <a:chExt cx="164100" cy="145600"/>
            </a:xfrm>
          </p:grpSpPr>
          <p:sp>
            <p:nvSpPr>
              <p:cNvPr id="6983" name="Google Shape;6983;p7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76"/>
            <p:cNvGrpSpPr/>
            <p:nvPr/>
          </p:nvGrpSpPr>
          <p:grpSpPr>
            <a:xfrm>
              <a:off x="3351965" y="1330435"/>
              <a:ext cx="295449" cy="285401"/>
              <a:chOff x="3631100" y="1866150"/>
              <a:chExt cx="149875" cy="144800"/>
            </a:xfrm>
          </p:grpSpPr>
          <p:sp>
            <p:nvSpPr>
              <p:cNvPr id="6986" name="Google Shape;6986;p7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76"/>
            <p:cNvGrpSpPr/>
            <p:nvPr/>
          </p:nvGrpSpPr>
          <p:grpSpPr>
            <a:xfrm>
              <a:off x="3548208" y="1560352"/>
              <a:ext cx="294808" cy="286830"/>
              <a:chOff x="3730650" y="1982800"/>
              <a:chExt cx="149550" cy="145525"/>
            </a:xfrm>
          </p:grpSpPr>
          <p:sp>
            <p:nvSpPr>
              <p:cNvPr id="6989" name="Google Shape;6989;p7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1" name="Google Shape;6991;p76"/>
          <p:cNvGrpSpPr/>
          <p:nvPr/>
        </p:nvGrpSpPr>
        <p:grpSpPr>
          <a:xfrm>
            <a:off x="7624517" y="971307"/>
            <a:ext cx="804565" cy="677795"/>
            <a:chOff x="7636443" y="1204988"/>
            <a:chExt cx="804565" cy="677795"/>
          </a:xfrm>
        </p:grpSpPr>
        <p:grpSp>
          <p:nvGrpSpPr>
            <p:cNvPr id="6992" name="Google Shape;6992;p76"/>
            <p:cNvGrpSpPr/>
            <p:nvPr/>
          </p:nvGrpSpPr>
          <p:grpSpPr>
            <a:xfrm>
              <a:off x="7636443" y="1509705"/>
              <a:ext cx="804565" cy="373078"/>
              <a:chOff x="7636443" y="1509705"/>
              <a:chExt cx="804565" cy="373078"/>
            </a:xfrm>
          </p:grpSpPr>
          <p:sp>
            <p:nvSpPr>
              <p:cNvPr id="6993" name="Google Shape;6993;p7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76"/>
            <p:cNvGrpSpPr/>
            <p:nvPr/>
          </p:nvGrpSpPr>
          <p:grpSpPr>
            <a:xfrm>
              <a:off x="7636443" y="1408133"/>
              <a:ext cx="804565" cy="373078"/>
              <a:chOff x="7636443" y="1408133"/>
              <a:chExt cx="804565" cy="373078"/>
            </a:xfrm>
          </p:grpSpPr>
          <p:sp>
            <p:nvSpPr>
              <p:cNvPr id="6996" name="Google Shape;6996;p7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76"/>
            <p:cNvGrpSpPr/>
            <p:nvPr/>
          </p:nvGrpSpPr>
          <p:grpSpPr>
            <a:xfrm>
              <a:off x="7636443" y="1306560"/>
              <a:ext cx="804565" cy="373078"/>
              <a:chOff x="7636443" y="1306560"/>
              <a:chExt cx="804565" cy="373078"/>
            </a:xfrm>
          </p:grpSpPr>
          <p:sp>
            <p:nvSpPr>
              <p:cNvPr id="6999" name="Google Shape;6999;p7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76"/>
            <p:cNvGrpSpPr/>
            <p:nvPr/>
          </p:nvGrpSpPr>
          <p:grpSpPr>
            <a:xfrm>
              <a:off x="7636443" y="1204988"/>
              <a:ext cx="804565" cy="373078"/>
              <a:chOff x="7636443" y="1204988"/>
              <a:chExt cx="804565" cy="373078"/>
            </a:xfrm>
          </p:grpSpPr>
          <p:sp>
            <p:nvSpPr>
              <p:cNvPr id="7002" name="Google Shape;7002;p7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04" name="Google Shape;7004;p76"/>
          <p:cNvGrpSpPr/>
          <p:nvPr/>
        </p:nvGrpSpPr>
        <p:grpSpPr>
          <a:xfrm>
            <a:off x="4963363" y="1878721"/>
            <a:ext cx="661339" cy="661188"/>
            <a:chOff x="3990000" y="975400"/>
            <a:chExt cx="3934200" cy="3933300"/>
          </a:xfrm>
        </p:grpSpPr>
        <p:sp>
          <p:nvSpPr>
            <p:cNvPr id="7005" name="Google Shape;7005;p7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76"/>
          <p:cNvGrpSpPr/>
          <p:nvPr/>
        </p:nvGrpSpPr>
        <p:grpSpPr>
          <a:xfrm>
            <a:off x="6607011" y="1857359"/>
            <a:ext cx="868881" cy="684241"/>
            <a:chOff x="6598259" y="2078634"/>
            <a:chExt cx="868881" cy="684241"/>
          </a:xfrm>
        </p:grpSpPr>
        <p:sp>
          <p:nvSpPr>
            <p:cNvPr id="7010" name="Google Shape;7010;p7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6" name="Google Shape;7016;p76"/>
            <p:cNvGrpSpPr/>
            <p:nvPr/>
          </p:nvGrpSpPr>
          <p:grpSpPr>
            <a:xfrm>
              <a:off x="6808175" y="2078634"/>
              <a:ext cx="452229" cy="684241"/>
              <a:chOff x="6808175" y="2078634"/>
              <a:chExt cx="452229" cy="684241"/>
            </a:xfrm>
          </p:grpSpPr>
          <p:sp>
            <p:nvSpPr>
              <p:cNvPr id="7017" name="Google Shape;7017;p7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3" name="Google Shape;7023;p76"/>
              <p:cNvGrpSpPr/>
              <p:nvPr/>
            </p:nvGrpSpPr>
            <p:grpSpPr>
              <a:xfrm>
                <a:off x="6821586" y="2078634"/>
                <a:ext cx="426871" cy="684241"/>
                <a:chOff x="6821586" y="2078634"/>
                <a:chExt cx="426871" cy="684241"/>
              </a:xfrm>
            </p:grpSpPr>
            <p:grpSp>
              <p:nvGrpSpPr>
                <p:cNvPr id="7024" name="Google Shape;7024;p76"/>
                <p:cNvGrpSpPr/>
                <p:nvPr/>
              </p:nvGrpSpPr>
              <p:grpSpPr>
                <a:xfrm>
                  <a:off x="6821586" y="2078634"/>
                  <a:ext cx="426871" cy="684241"/>
                  <a:chOff x="6821586" y="2078634"/>
                  <a:chExt cx="426871" cy="684241"/>
                </a:xfrm>
              </p:grpSpPr>
              <p:sp>
                <p:nvSpPr>
                  <p:cNvPr id="7025" name="Google Shape;7025;p7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4" name="Google Shape;7044;p7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50" name="Google Shape;7050;p76"/>
          <p:cNvGrpSpPr/>
          <p:nvPr/>
        </p:nvGrpSpPr>
        <p:grpSpPr>
          <a:xfrm>
            <a:off x="716994" y="3531369"/>
            <a:ext cx="1340789" cy="640830"/>
            <a:chOff x="238125" y="1151100"/>
            <a:chExt cx="7139450" cy="3412300"/>
          </a:xfrm>
        </p:grpSpPr>
        <p:sp>
          <p:nvSpPr>
            <p:cNvPr id="7051" name="Google Shape;7051;p7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76"/>
          <p:cNvGrpSpPr/>
          <p:nvPr/>
        </p:nvGrpSpPr>
        <p:grpSpPr>
          <a:xfrm>
            <a:off x="5584217" y="2734650"/>
            <a:ext cx="985357" cy="585764"/>
            <a:chOff x="5145061" y="2881789"/>
            <a:chExt cx="1107641" cy="658458"/>
          </a:xfrm>
        </p:grpSpPr>
        <p:grpSp>
          <p:nvGrpSpPr>
            <p:cNvPr id="7064" name="Google Shape;7064;p76"/>
            <p:cNvGrpSpPr/>
            <p:nvPr/>
          </p:nvGrpSpPr>
          <p:grpSpPr>
            <a:xfrm>
              <a:off x="5722989" y="3244587"/>
              <a:ext cx="529713" cy="295659"/>
              <a:chOff x="5722989" y="3244587"/>
              <a:chExt cx="529713" cy="295659"/>
            </a:xfrm>
          </p:grpSpPr>
          <p:sp>
            <p:nvSpPr>
              <p:cNvPr id="7065" name="Google Shape;7065;p7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66" name="Google Shape;7066;p7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67" name="Google Shape;7067;p76"/>
            <p:cNvGrpSpPr/>
            <p:nvPr/>
          </p:nvGrpSpPr>
          <p:grpSpPr>
            <a:xfrm>
              <a:off x="5145061" y="3244587"/>
              <a:ext cx="536807" cy="295659"/>
              <a:chOff x="5145061" y="3244587"/>
              <a:chExt cx="536807" cy="295659"/>
            </a:xfrm>
          </p:grpSpPr>
          <p:sp>
            <p:nvSpPr>
              <p:cNvPr id="7068" name="Google Shape;7068;p7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69" name="Google Shape;7069;p7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70" name="Google Shape;7070;p76"/>
            <p:cNvGrpSpPr/>
            <p:nvPr/>
          </p:nvGrpSpPr>
          <p:grpSpPr>
            <a:xfrm>
              <a:off x="5341327" y="2898245"/>
              <a:ext cx="532309" cy="614891"/>
              <a:chOff x="5341327" y="2898245"/>
              <a:chExt cx="532309" cy="614891"/>
            </a:xfrm>
          </p:grpSpPr>
          <p:sp>
            <p:nvSpPr>
              <p:cNvPr id="7071" name="Google Shape;7071;p7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72" name="Google Shape;7072;p7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73" name="Google Shape;7073;p76"/>
            <p:cNvGrpSpPr/>
            <p:nvPr/>
          </p:nvGrpSpPr>
          <p:grpSpPr>
            <a:xfrm>
              <a:off x="5532290" y="2881789"/>
              <a:ext cx="620516" cy="305456"/>
              <a:chOff x="5532290" y="2881789"/>
              <a:chExt cx="620516" cy="305456"/>
            </a:xfrm>
          </p:grpSpPr>
          <p:sp>
            <p:nvSpPr>
              <p:cNvPr id="7074" name="Google Shape;7074;p7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75" name="Google Shape;7075;p7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076" name="Google Shape;7076;p76"/>
          <p:cNvGrpSpPr/>
          <p:nvPr/>
        </p:nvGrpSpPr>
        <p:grpSpPr>
          <a:xfrm>
            <a:off x="8163140" y="3526708"/>
            <a:ext cx="269068" cy="645491"/>
            <a:chOff x="7026852" y="3311869"/>
            <a:chExt cx="434331" cy="1041954"/>
          </a:xfrm>
        </p:grpSpPr>
        <p:sp>
          <p:nvSpPr>
            <p:cNvPr id="7077" name="Google Shape;7077;p7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76"/>
          <p:cNvGrpSpPr/>
          <p:nvPr/>
        </p:nvGrpSpPr>
        <p:grpSpPr>
          <a:xfrm>
            <a:off x="6179721" y="3565945"/>
            <a:ext cx="293882" cy="293836"/>
            <a:chOff x="4873519" y="3311869"/>
            <a:chExt cx="499374" cy="499296"/>
          </a:xfrm>
        </p:grpSpPr>
        <p:sp>
          <p:nvSpPr>
            <p:cNvPr id="7081" name="Google Shape;7081;p7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76"/>
          <p:cNvGrpSpPr/>
          <p:nvPr/>
        </p:nvGrpSpPr>
        <p:grpSpPr>
          <a:xfrm>
            <a:off x="6179721" y="3878317"/>
            <a:ext cx="293882" cy="293882"/>
            <a:chOff x="4873519" y="3875839"/>
            <a:chExt cx="499374" cy="499374"/>
          </a:xfrm>
        </p:grpSpPr>
        <p:sp>
          <p:nvSpPr>
            <p:cNvPr id="7084" name="Google Shape;7084;p7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76"/>
          <p:cNvGrpSpPr/>
          <p:nvPr/>
        </p:nvGrpSpPr>
        <p:grpSpPr>
          <a:xfrm>
            <a:off x="2410248" y="1850269"/>
            <a:ext cx="698104" cy="698208"/>
            <a:chOff x="2565073" y="2075876"/>
            <a:chExt cx="672482" cy="672518"/>
          </a:xfrm>
        </p:grpSpPr>
        <p:sp>
          <p:nvSpPr>
            <p:cNvPr id="7087" name="Google Shape;7087;p7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76"/>
          <p:cNvGrpSpPr/>
          <p:nvPr/>
        </p:nvGrpSpPr>
        <p:grpSpPr>
          <a:xfrm>
            <a:off x="5633660" y="3534870"/>
            <a:ext cx="438354" cy="637329"/>
            <a:chOff x="1697726" y="3244179"/>
            <a:chExt cx="788124" cy="1146069"/>
          </a:xfrm>
        </p:grpSpPr>
        <p:sp>
          <p:nvSpPr>
            <p:cNvPr id="7094" name="Google Shape;7094;p7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6" name="Google Shape;7096;p76"/>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7" name="Google Shape;7097;p76"/>
          <p:cNvGrpSpPr/>
          <p:nvPr/>
        </p:nvGrpSpPr>
        <p:grpSpPr>
          <a:xfrm>
            <a:off x="7634874" y="1863232"/>
            <a:ext cx="799565" cy="670282"/>
            <a:chOff x="7617850" y="2063282"/>
            <a:chExt cx="799565" cy="670282"/>
          </a:xfrm>
        </p:grpSpPr>
        <p:cxnSp>
          <p:nvCxnSpPr>
            <p:cNvPr id="7098" name="Google Shape;7098;p7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99" name="Google Shape;7099;p7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100" name="Google Shape;7100;p7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101" name="Google Shape;7101;p7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102" name="Google Shape;7102;p7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103" name="Google Shape;7103;p7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104" name="Google Shape;7104;p76"/>
            <p:cNvGrpSpPr/>
            <p:nvPr/>
          </p:nvGrpSpPr>
          <p:grpSpPr>
            <a:xfrm>
              <a:off x="7734309" y="2063282"/>
              <a:ext cx="570957" cy="620095"/>
              <a:chOff x="7734309" y="2063282"/>
              <a:chExt cx="570957" cy="620095"/>
            </a:xfrm>
          </p:grpSpPr>
          <p:grpSp>
            <p:nvGrpSpPr>
              <p:cNvPr id="7105" name="Google Shape;7105;p76"/>
              <p:cNvGrpSpPr/>
              <p:nvPr/>
            </p:nvGrpSpPr>
            <p:grpSpPr>
              <a:xfrm>
                <a:off x="8031573" y="2063282"/>
                <a:ext cx="273693" cy="620095"/>
                <a:chOff x="8031573" y="2063282"/>
                <a:chExt cx="273693" cy="620095"/>
              </a:xfrm>
            </p:grpSpPr>
            <p:sp>
              <p:nvSpPr>
                <p:cNvPr id="7106" name="Google Shape;7106;p7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76"/>
              <p:cNvGrpSpPr/>
              <p:nvPr/>
            </p:nvGrpSpPr>
            <p:grpSpPr>
              <a:xfrm flipH="1">
                <a:off x="7734309" y="2063282"/>
                <a:ext cx="273693" cy="620095"/>
                <a:chOff x="8031573" y="2063282"/>
                <a:chExt cx="273693" cy="620095"/>
              </a:xfrm>
            </p:grpSpPr>
            <p:sp>
              <p:nvSpPr>
                <p:cNvPr id="7111" name="Google Shape;7111;p7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115" name="Google Shape;7115;p76"/>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6"/>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7" name="Google Shape;7117;p76"/>
          <p:cNvGrpSpPr/>
          <p:nvPr/>
        </p:nvGrpSpPr>
        <p:grpSpPr>
          <a:xfrm>
            <a:off x="7821480" y="2716716"/>
            <a:ext cx="602567" cy="601884"/>
            <a:chOff x="1186975" y="238125"/>
            <a:chExt cx="5244275" cy="5238325"/>
          </a:xfrm>
        </p:grpSpPr>
        <p:sp>
          <p:nvSpPr>
            <p:cNvPr id="7118" name="Google Shape;7118;p7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76"/>
          <p:cNvGrpSpPr/>
          <p:nvPr/>
        </p:nvGrpSpPr>
        <p:grpSpPr>
          <a:xfrm>
            <a:off x="3264218" y="1856199"/>
            <a:ext cx="651848" cy="687338"/>
            <a:chOff x="3400515" y="2056248"/>
            <a:chExt cx="698134" cy="735987"/>
          </a:xfrm>
        </p:grpSpPr>
        <p:grpSp>
          <p:nvGrpSpPr>
            <p:cNvPr id="7123" name="Google Shape;7123;p76"/>
            <p:cNvGrpSpPr/>
            <p:nvPr/>
          </p:nvGrpSpPr>
          <p:grpSpPr>
            <a:xfrm>
              <a:off x="3400515" y="2283913"/>
              <a:ext cx="312919" cy="219900"/>
              <a:chOff x="3400515" y="2283913"/>
              <a:chExt cx="312919" cy="219900"/>
            </a:xfrm>
          </p:grpSpPr>
          <p:sp>
            <p:nvSpPr>
              <p:cNvPr id="7124" name="Google Shape;7124;p7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125" name="Google Shape;7125;p7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126" name="Google Shape;7126;p76"/>
            <p:cNvGrpSpPr/>
            <p:nvPr/>
          </p:nvGrpSpPr>
          <p:grpSpPr>
            <a:xfrm>
              <a:off x="3547823" y="2461089"/>
              <a:ext cx="219900" cy="331146"/>
              <a:chOff x="3547823" y="2461089"/>
              <a:chExt cx="219900" cy="331146"/>
            </a:xfrm>
          </p:grpSpPr>
          <p:sp>
            <p:nvSpPr>
              <p:cNvPr id="7127" name="Google Shape;7127;p7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128" name="Google Shape;7128;p7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129" name="Google Shape;7129;p76"/>
            <p:cNvGrpSpPr/>
            <p:nvPr/>
          </p:nvGrpSpPr>
          <p:grpSpPr>
            <a:xfrm>
              <a:off x="3734138" y="2461089"/>
              <a:ext cx="219900" cy="331146"/>
              <a:chOff x="3734138" y="2461089"/>
              <a:chExt cx="219900" cy="331146"/>
            </a:xfrm>
          </p:grpSpPr>
          <p:sp>
            <p:nvSpPr>
              <p:cNvPr id="7130" name="Google Shape;7130;p7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131" name="Google Shape;7131;p7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132" name="Google Shape;7132;p76"/>
            <p:cNvGrpSpPr/>
            <p:nvPr/>
          </p:nvGrpSpPr>
          <p:grpSpPr>
            <a:xfrm>
              <a:off x="3787560" y="2281742"/>
              <a:ext cx="311089" cy="219900"/>
              <a:chOff x="3787560" y="2281742"/>
              <a:chExt cx="311089" cy="219900"/>
            </a:xfrm>
          </p:grpSpPr>
          <p:sp>
            <p:nvSpPr>
              <p:cNvPr id="7133" name="Google Shape;7133;p7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134" name="Google Shape;7134;p7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135" name="Google Shape;7135;p76"/>
            <p:cNvGrpSpPr/>
            <p:nvPr/>
          </p:nvGrpSpPr>
          <p:grpSpPr>
            <a:xfrm>
              <a:off x="3637290" y="2056248"/>
              <a:ext cx="219900" cy="330736"/>
              <a:chOff x="3637290" y="2056248"/>
              <a:chExt cx="219900" cy="330736"/>
            </a:xfrm>
          </p:grpSpPr>
          <p:sp>
            <p:nvSpPr>
              <p:cNvPr id="7136" name="Google Shape;7136;p7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137" name="Google Shape;7137;p7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38" name="Google Shape;7138;p76"/>
          <p:cNvGrpSpPr/>
          <p:nvPr/>
        </p:nvGrpSpPr>
        <p:grpSpPr>
          <a:xfrm>
            <a:off x="2555923" y="2726206"/>
            <a:ext cx="1268144" cy="592394"/>
            <a:chOff x="238125" y="1188750"/>
            <a:chExt cx="7140450" cy="3335550"/>
          </a:xfrm>
        </p:grpSpPr>
        <p:sp>
          <p:nvSpPr>
            <p:cNvPr id="7139" name="Google Shape;7139;p7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76"/>
          <p:cNvGrpSpPr/>
          <p:nvPr/>
        </p:nvGrpSpPr>
        <p:grpSpPr>
          <a:xfrm>
            <a:off x="6663824" y="2728360"/>
            <a:ext cx="1053944" cy="590147"/>
            <a:chOff x="238125" y="1335475"/>
            <a:chExt cx="5418735" cy="3034175"/>
          </a:xfrm>
        </p:grpSpPr>
        <p:sp>
          <p:nvSpPr>
            <p:cNvPr id="7145" name="Google Shape;7145;p7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76"/>
          <p:cNvGrpSpPr/>
          <p:nvPr/>
        </p:nvGrpSpPr>
        <p:grpSpPr>
          <a:xfrm>
            <a:off x="4094633" y="3533260"/>
            <a:ext cx="1268207" cy="638939"/>
            <a:chOff x="3967651" y="3645904"/>
            <a:chExt cx="1479304" cy="745292"/>
          </a:xfrm>
        </p:grpSpPr>
        <p:grpSp>
          <p:nvGrpSpPr>
            <p:cNvPr id="7149" name="Google Shape;7149;p76"/>
            <p:cNvGrpSpPr/>
            <p:nvPr/>
          </p:nvGrpSpPr>
          <p:grpSpPr>
            <a:xfrm>
              <a:off x="3967651" y="4009026"/>
              <a:ext cx="1479304" cy="382170"/>
              <a:chOff x="3967651" y="4009026"/>
              <a:chExt cx="1479304" cy="382170"/>
            </a:xfrm>
          </p:grpSpPr>
          <p:grpSp>
            <p:nvGrpSpPr>
              <p:cNvPr id="7150" name="Google Shape;7150;p76"/>
              <p:cNvGrpSpPr/>
              <p:nvPr/>
            </p:nvGrpSpPr>
            <p:grpSpPr>
              <a:xfrm>
                <a:off x="4892216" y="4195630"/>
                <a:ext cx="554739" cy="195566"/>
                <a:chOff x="3604375" y="4892160"/>
                <a:chExt cx="1651500" cy="582215"/>
              </a:xfrm>
            </p:grpSpPr>
            <p:sp>
              <p:nvSpPr>
                <p:cNvPr id="7151" name="Google Shape;7151;p7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76"/>
              <p:cNvGrpSpPr/>
              <p:nvPr/>
            </p:nvGrpSpPr>
            <p:grpSpPr>
              <a:xfrm>
                <a:off x="3967651" y="4146303"/>
                <a:ext cx="579402" cy="244893"/>
                <a:chOff x="851875" y="4745310"/>
                <a:chExt cx="1724925" cy="729065"/>
              </a:xfrm>
            </p:grpSpPr>
            <p:sp>
              <p:nvSpPr>
                <p:cNvPr id="7154" name="Google Shape;7154;p7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76"/>
              <p:cNvGrpSpPr/>
              <p:nvPr/>
            </p:nvGrpSpPr>
            <p:grpSpPr>
              <a:xfrm>
                <a:off x="4460753" y="4009026"/>
                <a:ext cx="493110" cy="382170"/>
                <a:chOff x="2319875" y="4336625"/>
                <a:chExt cx="1468025" cy="1137750"/>
              </a:xfrm>
            </p:grpSpPr>
            <p:sp>
              <p:nvSpPr>
                <p:cNvPr id="7157" name="Google Shape;7157;p7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9" name="Google Shape;7159;p76"/>
            <p:cNvGrpSpPr/>
            <p:nvPr/>
          </p:nvGrpSpPr>
          <p:grpSpPr>
            <a:xfrm>
              <a:off x="4479443" y="3645904"/>
              <a:ext cx="455965" cy="388789"/>
              <a:chOff x="2957425" y="238100"/>
              <a:chExt cx="1910200" cy="1628775"/>
            </a:xfrm>
          </p:grpSpPr>
          <p:sp>
            <p:nvSpPr>
              <p:cNvPr id="7160" name="Google Shape;7160;p7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0" name="Google Shape;7170;p76"/>
          <p:cNvGrpSpPr/>
          <p:nvPr/>
        </p:nvGrpSpPr>
        <p:grpSpPr>
          <a:xfrm>
            <a:off x="2480746" y="3534460"/>
            <a:ext cx="1243128" cy="637739"/>
            <a:chOff x="2496310" y="3693351"/>
            <a:chExt cx="1342906" cy="688926"/>
          </a:xfrm>
        </p:grpSpPr>
        <p:grpSp>
          <p:nvGrpSpPr>
            <p:cNvPr id="7171" name="Google Shape;7171;p76"/>
            <p:cNvGrpSpPr/>
            <p:nvPr/>
          </p:nvGrpSpPr>
          <p:grpSpPr>
            <a:xfrm>
              <a:off x="2496310" y="3693351"/>
              <a:ext cx="1342906" cy="688875"/>
              <a:chOff x="2496310" y="3693351"/>
              <a:chExt cx="1342906" cy="688875"/>
            </a:xfrm>
          </p:grpSpPr>
          <p:sp>
            <p:nvSpPr>
              <p:cNvPr id="7172" name="Google Shape;7172;p7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78" name="Google Shape;7178;p76"/>
              <p:cNvCxnSpPr>
                <a:stCxn id="717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179" name="Google Shape;7179;p76"/>
              <p:cNvCxnSpPr>
                <a:stCxn id="717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180" name="Google Shape;7180;p76"/>
              <p:cNvCxnSpPr>
                <a:stCxn id="717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81" name="Google Shape;7181;p76"/>
              <p:cNvCxnSpPr>
                <a:stCxn id="717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82" name="Google Shape;7182;p76"/>
              <p:cNvCxnSpPr>
                <a:stCxn id="717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183" name="Google Shape;7183;p76"/>
            <p:cNvGrpSpPr/>
            <p:nvPr/>
          </p:nvGrpSpPr>
          <p:grpSpPr>
            <a:xfrm>
              <a:off x="2675275" y="3930557"/>
              <a:ext cx="1003306" cy="451719"/>
              <a:chOff x="2675275" y="4174282"/>
              <a:chExt cx="1003306" cy="451719"/>
            </a:xfrm>
          </p:grpSpPr>
          <p:sp>
            <p:nvSpPr>
              <p:cNvPr id="7184" name="Google Shape;7184;p7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87" name="Google Shape;7187;p76"/>
          <p:cNvGrpSpPr/>
          <p:nvPr/>
        </p:nvGrpSpPr>
        <p:grpSpPr>
          <a:xfrm>
            <a:off x="1654417" y="971307"/>
            <a:ext cx="574511" cy="874709"/>
            <a:chOff x="1715404" y="1112080"/>
            <a:chExt cx="642270" cy="977984"/>
          </a:xfrm>
        </p:grpSpPr>
        <p:grpSp>
          <p:nvGrpSpPr>
            <p:cNvPr id="7188" name="Google Shape;7188;p76"/>
            <p:cNvGrpSpPr/>
            <p:nvPr/>
          </p:nvGrpSpPr>
          <p:grpSpPr>
            <a:xfrm>
              <a:off x="1715404" y="1112080"/>
              <a:ext cx="642270" cy="977984"/>
              <a:chOff x="1715404" y="1112080"/>
              <a:chExt cx="642270" cy="977984"/>
            </a:xfrm>
          </p:grpSpPr>
          <p:sp>
            <p:nvSpPr>
              <p:cNvPr id="7189" name="Google Shape;7189;p7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76"/>
            <p:cNvGrpSpPr/>
            <p:nvPr/>
          </p:nvGrpSpPr>
          <p:grpSpPr>
            <a:xfrm>
              <a:off x="1768927" y="1165603"/>
              <a:ext cx="535225" cy="851367"/>
              <a:chOff x="1768927" y="1165603"/>
              <a:chExt cx="535225" cy="851367"/>
            </a:xfrm>
          </p:grpSpPr>
          <p:sp>
            <p:nvSpPr>
              <p:cNvPr id="7192" name="Google Shape;7192;p7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76"/>
            <p:cNvGrpSpPr/>
            <p:nvPr/>
          </p:nvGrpSpPr>
          <p:grpSpPr>
            <a:xfrm>
              <a:off x="1822449" y="1219125"/>
              <a:ext cx="428180" cy="718859"/>
              <a:chOff x="1822449" y="1219125"/>
              <a:chExt cx="428180" cy="718859"/>
            </a:xfrm>
          </p:grpSpPr>
          <p:sp>
            <p:nvSpPr>
              <p:cNvPr id="7195" name="Google Shape;7195;p7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76"/>
            <p:cNvGrpSpPr/>
            <p:nvPr/>
          </p:nvGrpSpPr>
          <p:grpSpPr>
            <a:xfrm>
              <a:off x="1875972" y="1272648"/>
              <a:ext cx="321135" cy="586939"/>
              <a:chOff x="1875972" y="1272648"/>
              <a:chExt cx="321135" cy="586939"/>
            </a:xfrm>
          </p:grpSpPr>
          <p:sp>
            <p:nvSpPr>
              <p:cNvPr id="7198" name="Google Shape;7198;p7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0" name="Google Shape;7200;p76"/>
          <p:cNvGrpSpPr/>
          <p:nvPr/>
        </p:nvGrpSpPr>
        <p:grpSpPr>
          <a:xfrm>
            <a:off x="7761578" y="3528028"/>
            <a:ext cx="293855" cy="644170"/>
            <a:chOff x="241025" y="3151575"/>
            <a:chExt cx="293855" cy="644170"/>
          </a:xfrm>
        </p:grpSpPr>
        <p:sp>
          <p:nvSpPr>
            <p:cNvPr id="7201" name="Google Shape;7201;p7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76"/>
          <p:cNvGrpSpPr/>
          <p:nvPr/>
        </p:nvGrpSpPr>
        <p:grpSpPr>
          <a:xfrm>
            <a:off x="709562" y="2728028"/>
            <a:ext cx="1779649" cy="591620"/>
            <a:chOff x="246070" y="1983375"/>
            <a:chExt cx="1855347" cy="616849"/>
          </a:xfrm>
        </p:grpSpPr>
        <p:sp>
          <p:nvSpPr>
            <p:cNvPr id="7204" name="Google Shape;7204;p7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76"/>
          <p:cNvGrpSpPr/>
          <p:nvPr/>
        </p:nvGrpSpPr>
        <p:grpSpPr>
          <a:xfrm>
            <a:off x="2320428" y="971307"/>
            <a:ext cx="711055" cy="745993"/>
            <a:chOff x="2496269" y="1171698"/>
            <a:chExt cx="761953" cy="799392"/>
          </a:xfrm>
        </p:grpSpPr>
        <p:grpSp>
          <p:nvGrpSpPr>
            <p:cNvPr id="7214" name="Google Shape;7214;p76"/>
            <p:cNvGrpSpPr/>
            <p:nvPr/>
          </p:nvGrpSpPr>
          <p:grpSpPr>
            <a:xfrm>
              <a:off x="2496269" y="1171698"/>
              <a:ext cx="761953" cy="723022"/>
              <a:chOff x="2496269" y="1171698"/>
              <a:chExt cx="761953" cy="723022"/>
            </a:xfrm>
          </p:grpSpPr>
          <p:sp>
            <p:nvSpPr>
              <p:cNvPr id="7215" name="Google Shape;7215;p7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7" name="Google Shape;7217;p76"/>
              <p:cNvGrpSpPr/>
              <p:nvPr/>
            </p:nvGrpSpPr>
            <p:grpSpPr>
              <a:xfrm>
                <a:off x="2496269" y="1171698"/>
                <a:ext cx="761953" cy="723022"/>
                <a:chOff x="2496269" y="1120652"/>
                <a:chExt cx="761953" cy="723022"/>
              </a:xfrm>
            </p:grpSpPr>
            <p:grpSp>
              <p:nvGrpSpPr>
                <p:cNvPr id="7218" name="Google Shape;7218;p76"/>
                <p:cNvGrpSpPr/>
                <p:nvPr/>
              </p:nvGrpSpPr>
              <p:grpSpPr>
                <a:xfrm>
                  <a:off x="2496269" y="1120652"/>
                  <a:ext cx="761953" cy="723022"/>
                  <a:chOff x="2496269" y="1120652"/>
                  <a:chExt cx="761953" cy="723022"/>
                </a:xfrm>
              </p:grpSpPr>
              <p:grpSp>
                <p:nvGrpSpPr>
                  <p:cNvPr id="7219" name="Google Shape;7219;p76"/>
                  <p:cNvGrpSpPr/>
                  <p:nvPr/>
                </p:nvGrpSpPr>
                <p:grpSpPr>
                  <a:xfrm>
                    <a:off x="2496269" y="1304589"/>
                    <a:ext cx="407089" cy="305057"/>
                    <a:chOff x="2496269" y="1304589"/>
                    <a:chExt cx="407089" cy="305057"/>
                  </a:xfrm>
                </p:grpSpPr>
                <p:sp>
                  <p:nvSpPr>
                    <p:cNvPr id="7220" name="Google Shape;7220;p7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76"/>
                  <p:cNvGrpSpPr/>
                  <p:nvPr/>
                </p:nvGrpSpPr>
                <p:grpSpPr>
                  <a:xfrm>
                    <a:off x="2586468" y="1493376"/>
                    <a:ext cx="358850" cy="349656"/>
                    <a:chOff x="2586468" y="1493376"/>
                    <a:chExt cx="358850" cy="349656"/>
                  </a:xfrm>
                </p:grpSpPr>
                <p:sp>
                  <p:nvSpPr>
                    <p:cNvPr id="7223" name="Google Shape;7223;p7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76"/>
                  <p:cNvGrpSpPr/>
                  <p:nvPr/>
                </p:nvGrpSpPr>
                <p:grpSpPr>
                  <a:xfrm>
                    <a:off x="2807939" y="1494024"/>
                    <a:ext cx="358857" cy="349650"/>
                    <a:chOff x="2807939" y="1494024"/>
                    <a:chExt cx="358857" cy="349650"/>
                  </a:xfrm>
                </p:grpSpPr>
                <p:sp>
                  <p:nvSpPr>
                    <p:cNvPr id="7226" name="Google Shape;7226;p7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76"/>
                  <p:cNvGrpSpPr/>
                  <p:nvPr/>
                </p:nvGrpSpPr>
                <p:grpSpPr>
                  <a:xfrm>
                    <a:off x="2851133" y="1305635"/>
                    <a:ext cx="407089" cy="305057"/>
                    <a:chOff x="2851133" y="1305635"/>
                    <a:chExt cx="407089" cy="305057"/>
                  </a:xfrm>
                </p:grpSpPr>
                <p:sp>
                  <p:nvSpPr>
                    <p:cNvPr id="7229" name="Google Shape;7229;p7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76"/>
                  <p:cNvGrpSpPr/>
                  <p:nvPr/>
                </p:nvGrpSpPr>
                <p:grpSpPr>
                  <a:xfrm>
                    <a:off x="2727495" y="1120652"/>
                    <a:ext cx="300271" cy="396358"/>
                    <a:chOff x="2727495" y="1120652"/>
                    <a:chExt cx="300271" cy="396358"/>
                  </a:xfrm>
                </p:grpSpPr>
                <p:sp>
                  <p:nvSpPr>
                    <p:cNvPr id="7232" name="Google Shape;7232;p7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34" name="Google Shape;7234;p76"/>
                <p:cNvGrpSpPr/>
                <p:nvPr/>
              </p:nvGrpSpPr>
              <p:grpSpPr>
                <a:xfrm>
                  <a:off x="2722305" y="1350460"/>
                  <a:ext cx="308357" cy="308344"/>
                  <a:chOff x="2722305" y="1350460"/>
                  <a:chExt cx="308357" cy="308344"/>
                </a:xfrm>
              </p:grpSpPr>
              <p:sp>
                <p:nvSpPr>
                  <p:cNvPr id="7235" name="Google Shape;7235;p7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6" name="Google Shape;7236;p76"/>
                  <p:cNvGrpSpPr/>
                  <p:nvPr/>
                </p:nvGrpSpPr>
                <p:grpSpPr>
                  <a:xfrm>
                    <a:off x="2725064" y="1364529"/>
                    <a:ext cx="297954" cy="280182"/>
                    <a:chOff x="2725064" y="1364529"/>
                    <a:chExt cx="297954" cy="280182"/>
                  </a:xfrm>
                </p:grpSpPr>
                <p:sp>
                  <p:nvSpPr>
                    <p:cNvPr id="7237" name="Google Shape;7237;p7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242" name="Google Shape;7242;p7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76"/>
          <p:cNvGrpSpPr/>
          <p:nvPr/>
        </p:nvGrpSpPr>
        <p:grpSpPr>
          <a:xfrm>
            <a:off x="3909129" y="2727412"/>
            <a:ext cx="1569144" cy="591015"/>
            <a:chOff x="3820100" y="3023049"/>
            <a:chExt cx="1303926" cy="491162"/>
          </a:xfrm>
        </p:grpSpPr>
        <p:grpSp>
          <p:nvGrpSpPr>
            <p:cNvPr id="7248" name="Google Shape;7248;p76"/>
            <p:cNvGrpSpPr/>
            <p:nvPr/>
          </p:nvGrpSpPr>
          <p:grpSpPr>
            <a:xfrm>
              <a:off x="3820100" y="3023072"/>
              <a:ext cx="1303926" cy="491139"/>
              <a:chOff x="3820100" y="3023072"/>
              <a:chExt cx="1303926" cy="491139"/>
            </a:xfrm>
          </p:grpSpPr>
          <p:sp>
            <p:nvSpPr>
              <p:cNvPr id="7249" name="Google Shape;7249;p7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76"/>
            <p:cNvGrpSpPr/>
            <p:nvPr/>
          </p:nvGrpSpPr>
          <p:grpSpPr>
            <a:xfrm>
              <a:off x="4132439" y="3023645"/>
              <a:ext cx="393633" cy="177096"/>
              <a:chOff x="4132439" y="3023645"/>
              <a:chExt cx="393633" cy="177096"/>
            </a:xfrm>
          </p:grpSpPr>
          <p:sp>
            <p:nvSpPr>
              <p:cNvPr id="7252" name="Google Shape;7252;p7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76"/>
            <p:cNvGrpSpPr/>
            <p:nvPr/>
          </p:nvGrpSpPr>
          <p:grpSpPr>
            <a:xfrm>
              <a:off x="3921811" y="3023049"/>
              <a:ext cx="1002397" cy="388943"/>
              <a:chOff x="3921811" y="3023049"/>
              <a:chExt cx="1002397" cy="388943"/>
            </a:xfrm>
          </p:grpSpPr>
          <p:sp>
            <p:nvSpPr>
              <p:cNvPr id="7255" name="Google Shape;7255;p7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76"/>
            <p:cNvGrpSpPr/>
            <p:nvPr/>
          </p:nvGrpSpPr>
          <p:grpSpPr>
            <a:xfrm>
              <a:off x="4023645" y="3023049"/>
              <a:ext cx="683032" cy="286722"/>
              <a:chOff x="4023645" y="3023049"/>
              <a:chExt cx="683032" cy="286722"/>
            </a:xfrm>
          </p:grpSpPr>
          <p:sp>
            <p:nvSpPr>
              <p:cNvPr id="7258" name="Google Shape;7258;p7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0" name="Google Shape;7260;p76"/>
          <p:cNvGrpSpPr/>
          <p:nvPr/>
        </p:nvGrpSpPr>
        <p:grpSpPr>
          <a:xfrm>
            <a:off x="1541251" y="1854258"/>
            <a:ext cx="713522" cy="688025"/>
            <a:chOff x="1706078" y="2092648"/>
            <a:chExt cx="660913" cy="637296"/>
          </a:xfrm>
        </p:grpSpPr>
        <p:sp>
          <p:nvSpPr>
            <p:cNvPr id="7261" name="Google Shape;7261;p7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2" name="Google Shape;7262;p76"/>
            <p:cNvGrpSpPr/>
            <p:nvPr/>
          </p:nvGrpSpPr>
          <p:grpSpPr>
            <a:xfrm>
              <a:off x="1706078" y="2092648"/>
              <a:ext cx="660913" cy="575241"/>
              <a:chOff x="1706078" y="2092648"/>
              <a:chExt cx="660913" cy="575241"/>
            </a:xfrm>
          </p:grpSpPr>
          <p:sp>
            <p:nvSpPr>
              <p:cNvPr id="7263" name="Google Shape;7263;p7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6" name="Google Shape;7266;p76"/>
          <p:cNvGrpSpPr/>
          <p:nvPr/>
        </p:nvGrpSpPr>
        <p:grpSpPr>
          <a:xfrm>
            <a:off x="6303109" y="971806"/>
            <a:ext cx="1317459" cy="684168"/>
            <a:chOff x="238125" y="999450"/>
            <a:chExt cx="7140700" cy="3708225"/>
          </a:xfrm>
        </p:grpSpPr>
        <p:sp>
          <p:nvSpPr>
            <p:cNvPr id="7267" name="Google Shape;7267;p7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9" name="Shape 7279"/>
        <p:cNvGrpSpPr/>
        <p:nvPr/>
      </p:nvGrpSpPr>
      <p:grpSpPr>
        <a:xfrm>
          <a:off x="0" y="0"/>
          <a:ext cx="0" cy="0"/>
          <a:chOff x="0" y="0"/>
          <a:chExt cx="0" cy="0"/>
        </a:xfrm>
      </p:grpSpPr>
      <p:grpSp>
        <p:nvGrpSpPr>
          <p:cNvPr id="7280" name="Google Shape;7280;p77"/>
          <p:cNvGrpSpPr/>
          <p:nvPr/>
        </p:nvGrpSpPr>
        <p:grpSpPr>
          <a:xfrm>
            <a:off x="717027" y="967622"/>
            <a:ext cx="1636117" cy="1526144"/>
            <a:chOff x="729238" y="1179665"/>
            <a:chExt cx="1636117" cy="1526144"/>
          </a:xfrm>
        </p:grpSpPr>
        <p:grpSp>
          <p:nvGrpSpPr>
            <p:cNvPr id="7281" name="Google Shape;7281;p77"/>
            <p:cNvGrpSpPr/>
            <p:nvPr/>
          </p:nvGrpSpPr>
          <p:grpSpPr>
            <a:xfrm>
              <a:off x="729238" y="1179665"/>
              <a:ext cx="80700" cy="1526144"/>
              <a:chOff x="729238" y="1179665"/>
              <a:chExt cx="80700" cy="1526144"/>
            </a:xfrm>
          </p:grpSpPr>
          <p:sp>
            <p:nvSpPr>
              <p:cNvPr id="7282" name="Google Shape;7282;p7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77"/>
            <p:cNvGrpSpPr/>
            <p:nvPr/>
          </p:nvGrpSpPr>
          <p:grpSpPr>
            <a:xfrm>
              <a:off x="903098" y="1179665"/>
              <a:ext cx="80700" cy="1526144"/>
              <a:chOff x="903098" y="1179665"/>
              <a:chExt cx="80700" cy="1526144"/>
            </a:xfrm>
          </p:grpSpPr>
          <p:sp>
            <p:nvSpPr>
              <p:cNvPr id="7293" name="Google Shape;7293;p7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77"/>
            <p:cNvGrpSpPr/>
            <p:nvPr/>
          </p:nvGrpSpPr>
          <p:grpSpPr>
            <a:xfrm>
              <a:off x="1076958" y="1179665"/>
              <a:ext cx="80700" cy="1526144"/>
              <a:chOff x="1076958" y="1179665"/>
              <a:chExt cx="80700" cy="1526144"/>
            </a:xfrm>
          </p:grpSpPr>
          <p:sp>
            <p:nvSpPr>
              <p:cNvPr id="7304" name="Google Shape;7304;p7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77"/>
            <p:cNvGrpSpPr/>
            <p:nvPr/>
          </p:nvGrpSpPr>
          <p:grpSpPr>
            <a:xfrm>
              <a:off x="1247707" y="1179665"/>
              <a:ext cx="80700" cy="1526144"/>
              <a:chOff x="1247707" y="1179665"/>
              <a:chExt cx="80700" cy="1526144"/>
            </a:xfrm>
          </p:grpSpPr>
          <p:sp>
            <p:nvSpPr>
              <p:cNvPr id="7315" name="Google Shape;7315;p7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77"/>
            <p:cNvGrpSpPr/>
            <p:nvPr/>
          </p:nvGrpSpPr>
          <p:grpSpPr>
            <a:xfrm>
              <a:off x="1421567" y="1179665"/>
              <a:ext cx="80700" cy="1526144"/>
              <a:chOff x="1421567" y="1179665"/>
              <a:chExt cx="80700" cy="1526144"/>
            </a:xfrm>
          </p:grpSpPr>
          <p:sp>
            <p:nvSpPr>
              <p:cNvPr id="7326" name="Google Shape;7326;p7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77"/>
            <p:cNvGrpSpPr/>
            <p:nvPr/>
          </p:nvGrpSpPr>
          <p:grpSpPr>
            <a:xfrm>
              <a:off x="1592327" y="1179665"/>
              <a:ext cx="80700" cy="1526144"/>
              <a:chOff x="1592327" y="1179665"/>
              <a:chExt cx="80700" cy="1526144"/>
            </a:xfrm>
          </p:grpSpPr>
          <p:sp>
            <p:nvSpPr>
              <p:cNvPr id="7337" name="Google Shape;7337;p7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77"/>
            <p:cNvGrpSpPr/>
            <p:nvPr/>
          </p:nvGrpSpPr>
          <p:grpSpPr>
            <a:xfrm>
              <a:off x="1766187" y="1179665"/>
              <a:ext cx="80700" cy="1526144"/>
              <a:chOff x="1766187" y="1179665"/>
              <a:chExt cx="80700" cy="1526144"/>
            </a:xfrm>
          </p:grpSpPr>
          <p:sp>
            <p:nvSpPr>
              <p:cNvPr id="7348" name="Google Shape;7348;p7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77"/>
            <p:cNvGrpSpPr/>
            <p:nvPr/>
          </p:nvGrpSpPr>
          <p:grpSpPr>
            <a:xfrm>
              <a:off x="1936935" y="1179665"/>
              <a:ext cx="80700" cy="1526144"/>
              <a:chOff x="1936935" y="1179665"/>
              <a:chExt cx="80700" cy="1526144"/>
            </a:xfrm>
          </p:grpSpPr>
          <p:sp>
            <p:nvSpPr>
              <p:cNvPr id="7359" name="Google Shape;7359;p7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77"/>
            <p:cNvGrpSpPr/>
            <p:nvPr/>
          </p:nvGrpSpPr>
          <p:grpSpPr>
            <a:xfrm>
              <a:off x="2110795" y="1179665"/>
              <a:ext cx="80700" cy="1526144"/>
              <a:chOff x="2110795" y="1179665"/>
              <a:chExt cx="80700" cy="1526144"/>
            </a:xfrm>
          </p:grpSpPr>
          <p:sp>
            <p:nvSpPr>
              <p:cNvPr id="7370" name="Google Shape;7370;p7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77"/>
            <p:cNvGrpSpPr/>
            <p:nvPr/>
          </p:nvGrpSpPr>
          <p:grpSpPr>
            <a:xfrm>
              <a:off x="2284655" y="1179665"/>
              <a:ext cx="80700" cy="1526144"/>
              <a:chOff x="2284655" y="1179665"/>
              <a:chExt cx="80700" cy="1526144"/>
            </a:xfrm>
          </p:grpSpPr>
          <p:sp>
            <p:nvSpPr>
              <p:cNvPr id="7381" name="Google Shape;7381;p7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91" name="Google Shape;7391;p77"/>
          <p:cNvGrpSpPr/>
          <p:nvPr/>
        </p:nvGrpSpPr>
        <p:grpSpPr>
          <a:xfrm>
            <a:off x="2611693" y="986760"/>
            <a:ext cx="1364248" cy="1102133"/>
            <a:chOff x="2623904" y="1198803"/>
            <a:chExt cx="1364248" cy="1102133"/>
          </a:xfrm>
        </p:grpSpPr>
        <p:grpSp>
          <p:nvGrpSpPr>
            <p:cNvPr id="7392" name="Google Shape;7392;p77"/>
            <p:cNvGrpSpPr/>
            <p:nvPr/>
          </p:nvGrpSpPr>
          <p:grpSpPr>
            <a:xfrm>
              <a:off x="2623907" y="1198803"/>
              <a:ext cx="1364245" cy="273000"/>
              <a:chOff x="2623907" y="1198803"/>
              <a:chExt cx="1364245" cy="273000"/>
            </a:xfrm>
          </p:grpSpPr>
          <p:sp>
            <p:nvSpPr>
              <p:cNvPr id="7393" name="Google Shape;7393;p7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77"/>
            <p:cNvGrpSpPr/>
            <p:nvPr/>
          </p:nvGrpSpPr>
          <p:grpSpPr>
            <a:xfrm>
              <a:off x="2623904" y="1476964"/>
              <a:ext cx="1364245" cy="273000"/>
              <a:chOff x="2623904" y="1476964"/>
              <a:chExt cx="1364245" cy="273000"/>
            </a:xfrm>
          </p:grpSpPr>
          <p:sp>
            <p:nvSpPr>
              <p:cNvPr id="7399" name="Google Shape;7399;p7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77"/>
            <p:cNvGrpSpPr/>
            <p:nvPr/>
          </p:nvGrpSpPr>
          <p:grpSpPr>
            <a:xfrm>
              <a:off x="2623907" y="1749775"/>
              <a:ext cx="1364245" cy="273000"/>
              <a:chOff x="2623907" y="1749775"/>
              <a:chExt cx="1364245" cy="273000"/>
            </a:xfrm>
          </p:grpSpPr>
          <p:sp>
            <p:nvSpPr>
              <p:cNvPr id="7405" name="Google Shape;7405;p7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77"/>
            <p:cNvGrpSpPr/>
            <p:nvPr/>
          </p:nvGrpSpPr>
          <p:grpSpPr>
            <a:xfrm>
              <a:off x="2623904" y="2027936"/>
              <a:ext cx="1364245" cy="273000"/>
              <a:chOff x="2623904" y="2027936"/>
              <a:chExt cx="1364245" cy="273000"/>
            </a:xfrm>
          </p:grpSpPr>
          <p:sp>
            <p:nvSpPr>
              <p:cNvPr id="7411" name="Google Shape;7411;p7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16" name="Google Shape;7416;p77"/>
          <p:cNvGrpSpPr/>
          <p:nvPr/>
        </p:nvGrpSpPr>
        <p:grpSpPr>
          <a:xfrm>
            <a:off x="2601154" y="2445833"/>
            <a:ext cx="1387541" cy="159124"/>
            <a:chOff x="3200660" y="2180272"/>
            <a:chExt cx="2563824" cy="378237"/>
          </a:xfrm>
        </p:grpSpPr>
        <p:sp>
          <p:nvSpPr>
            <p:cNvPr id="7417" name="Google Shape;7417;p7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77"/>
          <p:cNvGrpSpPr/>
          <p:nvPr/>
        </p:nvGrpSpPr>
        <p:grpSpPr>
          <a:xfrm>
            <a:off x="2597679" y="2723597"/>
            <a:ext cx="1390502" cy="159625"/>
            <a:chOff x="3530150" y="2790075"/>
            <a:chExt cx="1962600" cy="225300"/>
          </a:xfrm>
        </p:grpSpPr>
        <p:sp>
          <p:nvSpPr>
            <p:cNvPr id="7436" name="Google Shape;7436;p7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77"/>
          <p:cNvGrpSpPr/>
          <p:nvPr/>
        </p:nvGrpSpPr>
        <p:grpSpPr>
          <a:xfrm>
            <a:off x="2597736" y="3001862"/>
            <a:ext cx="1411629" cy="154175"/>
            <a:chOff x="3558802" y="4011244"/>
            <a:chExt cx="1866000" cy="111600"/>
          </a:xfrm>
        </p:grpSpPr>
        <p:sp>
          <p:nvSpPr>
            <p:cNvPr id="7439" name="Google Shape;7439;p7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77"/>
          <p:cNvGrpSpPr/>
          <p:nvPr/>
        </p:nvGrpSpPr>
        <p:grpSpPr>
          <a:xfrm>
            <a:off x="2598024" y="2207432"/>
            <a:ext cx="1383503" cy="119761"/>
            <a:chOff x="3465975" y="2270258"/>
            <a:chExt cx="1986364" cy="171947"/>
          </a:xfrm>
        </p:grpSpPr>
        <p:sp>
          <p:nvSpPr>
            <p:cNvPr id="7442" name="Google Shape;7442;p7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77"/>
          <p:cNvGrpSpPr/>
          <p:nvPr/>
        </p:nvGrpSpPr>
        <p:grpSpPr>
          <a:xfrm>
            <a:off x="2609031" y="3571205"/>
            <a:ext cx="1369531" cy="195460"/>
            <a:chOff x="723300" y="4253549"/>
            <a:chExt cx="2276482" cy="324900"/>
          </a:xfrm>
        </p:grpSpPr>
        <p:sp>
          <p:nvSpPr>
            <p:cNvPr id="7451" name="Google Shape;7451;p7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77"/>
          <p:cNvGrpSpPr/>
          <p:nvPr/>
        </p:nvGrpSpPr>
        <p:grpSpPr>
          <a:xfrm>
            <a:off x="2598592" y="3272446"/>
            <a:ext cx="1389066" cy="180119"/>
            <a:chOff x="705948" y="3788465"/>
            <a:chExt cx="2308953" cy="299400"/>
          </a:xfrm>
        </p:grpSpPr>
        <p:sp>
          <p:nvSpPr>
            <p:cNvPr id="7457" name="Google Shape;7457;p7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77"/>
          <p:cNvGrpSpPr/>
          <p:nvPr/>
        </p:nvGrpSpPr>
        <p:grpSpPr>
          <a:xfrm>
            <a:off x="4195583" y="1876400"/>
            <a:ext cx="1433821" cy="191501"/>
            <a:chOff x="4273350" y="2088443"/>
            <a:chExt cx="1433821" cy="191501"/>
          </a:xfrm>
        </p:grpSpPr>
        <p:grpSp>
          <p:nvGrpSpPr>
            <p:cNvPr id="7463" name="Google Shape;7463;p77"/>
            <p:cNvGrpSpPr/>
            <p:nvPr/>
          </p:nvGrpSpPr>
          <p:grpSpPr>
            <a:xfrm>
              <a:off x="4273350" y="2088443"/>
              <a:ext cx="1433821" cy="0"/>
              <a:chOff x="5224975" y="2962250"/>
              <a:chExt cx="1544400" cy="0"/>
            </a:xfrm>
          </p:grpSpPr>
          <p:cxnSp>
            <p:nvCxnSpPr>
              <p:cNvPr id="7464" name="Google Shape;7464;p7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65" name="Google Shape;7465;p7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466" name="Google Shape;7466;p77"/>
            <p:cNvGrpSpPr/>
            <p:nvPr/>
          </p:nvGrpSpPr>
          <p:grpSpPr>
            <a:xfrm>
              <a:off x="4273350" y="2279944"/>
              <a:ext cx="1433821" cy="0"/>
              <a:chOff x="5224975" y="2962250"/>
              <a:chExt cx="1544400" cy="0"/>
            </a:xfrm>
          </p:grpSpPr>
          <p:cxnSp>
            <p:nvCxnSpPr>
              <p:cNvPr id="7467" name="Google Shape;7467;p7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68" name="Google Shape;7468;p7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469" name="Google Shape;7469;p77"/>
          <p:cNvGrpSpPr/>
          <p:nvPr/>
        </p:nvGrpSpPr>
        <p:grpSpPr>
          <a:xfrm>
            <a:off x="2646529" y="3885304"/>
            <a:ext cx="1304609" cy="294074"/>
            <a:chOff x="2658741" y="4097347"/>
            <a:chExt cx="1304609" cy="294074"/>
          </a:xfrm>
        </p:grpSpPr>
        <p:grpSp>
          <p:nvGrpSpPr>
            <p:cNvPr id="7470" name="Google Shape;7470;p77"/>
            <p:cNvGrpSpPr/>
            <p:nvPr/>
          </p:nvGrpSpPr>
          <p:grpSpPr>
            <a:xfrm>
              <a:off x="2658741" y="4097347"/>
              <a:ext cx="118572" cy="294074"/>
              <a:chOff x="3343310" y="4475555"/>
              <a:chExt cx="127717" cy="316753"/>
            </a:xfrm>
          </p:grpSpPr>
          <p:sp>
            <p:nvSpPr>
              <p:cNvPr id="7471" name="Google Shape;7471;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77"/>
            <p:cNvGrpSpPr/>
            <p:nvPr/>
          </p:nvGrpSpPr>
          <p:grpSpPr>
            <a:xfrm>
              <a:off x="3815519" y="4098388"/>
              <a:ext cx="147831" cy="291991"/>
              <a:chOff x="3527539" y="4476677"/>
              <a:chExt cx="159232" cy="314510"/>
            </a:xfrm>
          </p:grpSpPr>
          <p:sp>
            <p:nvSpPr>
              <p:cNvPr id="7474" name="Google Shape;7474;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77"/>
            <p:cNvGrpSpPr/>
            <p:nvPr/>
          </p:nvGrpSpPr>
          <p:grpSpPr>
            <a:xfrm>
              <a:off x="3511696" y="4098388"/>
              <a:ext cx="147831" cy="291991"/>
              <a:chOff x="3527539" y="4476677"/>
              <a:chExt cx="159232" cy="314510"/>
            </a:xfrm>
          </p:grpSpPr>
          <p:sp>
            <p:nvSpPr>
              <p:cNvPr id="7477" name="Google Shape;7477;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77"/>
            <p:cNvGrpSpPr/>
            <p:nvPr/>
          </p:nvGrpSpPr>
          <p:grpSpPr>
            <a:xfrm>
              <a:off x="3207874" y="4098388"/>
              <a:ext cx="147831" cy="291991"/>
              <a:chOff x="3527539" y="4476677"/>
              <a:chExt cx="159232" cy="314510"/>
            </a:xfrm>
          </p:grpSpPr>
          <p:sp>
            <p:nvSpPr>
              <p:cNvPr id="7480" name="Google Shape;7480;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77"/>
            <p:cNvGrpSpPr/>
            <p:nvPr/>
          </p:nvGrpSpPr>
          <p:grpSpPr>
            <a:xfrm>
              <a:off x="2933305" y="4097347"/>
              <a:ext cx="118572" cy="294074"/>
              <a:chOff x="3343310" y="4475555"/>
              <a:chExt cx="127717" cy="316753"/>
            </a:xfrm>
          </p:grpSpPr>
          <p:sp>
            <p:nvSpPr>
              <p:cNvPr id="7483" name="Google Shape;7483;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5" name="Google Shape;7485;p77"/>
          <p:cNvGrpSpPr/>
          <p:nvPr/>
        </p:nvGrpSpPr>
        <p:grpSpPr>
          <a:xfrm>
            <a:off x="4197138" y="963998"/>
            <a:ext cx="1430711" cy="751237"/>
            <a:chOff x="5159450" y="1919950"/>
            <a:chExt cx="1541050" cy="862500"/>
          </a:xfrm>
        </p:grpSpPr>
        <p:sp>
          <p:nvSpPr>
            <p:cNvPr id="7486" name="Google Shape;7486;p7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487" name="Google Shape;7487;p77"/>
            <p:cNvGrpSpPr/>
            <p:nvPr/>
          </p:nvGrpSpPr>
          <p:grpSpPr>
            <a:xfrm>
              <a:off x="5159450" y="1919950"/>
              <a:ext cx="1541050" cy="862500"/>
              <a:chOff x="5159450" y="1919950"/>
              <a:chExt cx="1541050" cy="862500"/>
            </a:xfrm>
          </p:grpSpPr>
          <p:cxnSp>
            <p:nvCxnSpPr>
              <p:cNvPr id="7488" name="Google Shape;7488;p7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489" name="Google Shape;7489;p7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490" name="Google Shape;7490;p77"/>
          <p:cNvGrpSpPr/>
          <p:nvPr/>
        </p:nvGrpSpPr>
        <p:grpSpPr>
          <a:xfrm>
            <a:off x="4245275" y="2227768"/>
            <a:ext cx="1334436" cy="967914"/>
            <a:chOff x="4294923" y="2439811"/>
            <a:chExt cx="1334436" cy="967914"/>
          </a:xfrm>
        </p:grpSpPr>
        <p:grpSp>
          <p:nvGrpSpPr>
            <p:cNvPr id="7491" name="Google Shape;7491;p77"/>
            <p:cNvGrpSpPr/>
            <p:nvPr/>
          </p:nvGrpSpPr>
          <p:grpSpPr>
            <a:xfrm>
              <a:off x="4960455" y="2469658"/>
              <a:ext cx="668904" cy="885524"/>
              <a:chOff x="4960455" y="2469658"/>
              <a:chExt cx="668904" cy="885524"/>
            </a:xfrm>
          </p:grpSpPr>
          <p:sp>
            <p:nvSpPr>
              <p:cNvPr id="7492" name="Google Shape;7492;p7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77"/>
            <p:cNvGrpSpPr/>
            <p:nvPr/>
          </p:nvGrpSpPr>
          <p:grpSpPr>
            <a:xfrm>
              <a:off x="4294923" y="2469658"/>
              <a:ext cx="668951" cy="885524"/>
              <a:chOff x="4294923" y="2469658"/>
              <a:chExt cx="668951" cy="885524"/>
            </a:xfrm>
          </p:grpSpPr>
          <p:sp>
            <p:nvSpPr>
              <p:cNvPr id="7499" name="Google Shape;7499;p7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5" name="Google Shape;7505;p7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77"/>
          <p:cNvGrpSpPr/>
          <p:nvPr/>
        </p:nvGrpSpPr>
        <p:grpSpPr>
          <a:xfrm>
            <a:off x="4231478" y="3282213"/>
            <a:ext cx="1430949" cy="897289"/>
            <a:chOff x="4351371" y="3547942"/>
            <a:chExt cx="1345130" cy="843475"/>
          </a:xfrm>
        </p:grpSpPr>
        <p:grpSp>
          <p:nvGrpSpPr>
            <p:cNvPr id="7507" name="Google Shape;7507;p77"/>
            <p:cNvGrpSpPr/>
            <p:nvPr/>
          </p:nvGrpSpPr>
          <p:grpSpPr>
            <a:xfrm>
              <a:off x="4351371" y="4209917"/>
              <a:ext cx="1345130" cy="181500"/>
              <a:chOff x="4351371" y="4209917"/>
              <a:chExt cx="1345130" cy="181500"/>
            </a:xfrm>
          </p:grpSpPr>
          <p:sp>
            <p:nvSpPr>
              <p:cNvPr id="7508" name="Google Shape;7508;p7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09" name="Google Shape;7509;p7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510" name="Google Shape;7510;p77"/>
            <p:cNvGrpSpPr/>
            <p:nvPr/>
          </p:nvGrpSpPr>
          <p:grpSpPr>
            <a:xfrm>
              <a:off x="4403010" y="3985221"/>
              <a:ext cx="1109518" cy="181500"/>
              <a:chOff x="4403010" y="3985221"/>
              <a:chExt cx="1109518" cy="181500"/>
            </a:xfrm>
          </p:grpSpPr>
          <p:sp>
            <p:nvSpPr>
              <p:cNvPr id="7511" name="Google Shape;7511;p7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2" name="Google Shape;7512;p7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513" name="Google Shape;7513;p77"/>
            <p:cNvGrpSpPr/>
            <p:nvPr/>
          </p:nvGrpSpPr>
          <p:grpSpPr>
            <a:xfrm>
              <a:off x="4618704" y="3766582"/>
              <a:ext cx="807858" cy="181500"/>
              <a:chOff x="4618704" y="3766582"/>
              <a:chExt cx="807858" cy="181500"/>
            </a:xfrm>
          </p:grpSpPr>
          <p:sp>
            <p:nvSpPr>
              <p:cNvPr id="7514" name="Google Shape;7514;p7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5" name="Google Shape;7515;p7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516" name="Google Shape;7516;p77"/>
            <p:cNvGrpSpPr/>
            <p:nvPr/>
          </p:nvGrpSpPr>
          <p:grpSpPr>
            <a:xfrm>
              <a:off x="4735238" y="3547942"/>
              <a:ext cx="462839" cy="181500"/>
              <a:chOff x="4735238" y="3547942"/>
              <a:chExt cx="462839" cy="181500"/>
            </a:xfrm>
          </p:grpSpPr>
          <p:sp>
            <p:nvSpPr>
              <p:cNvPr id="7517" name="Google Shape;7517;p7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8" name="Google Shape;7518;p7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519" name="Google Shape;7519;p77"/>
          <p:cNvGrpSpPr/>
          <p:nvPr/>
        </p:nvGrpSpPr>
        <p:grpSpPr>
          <a:xfrm>
            <a:off x="7407836" y="2217537"/>
            <a:ext cx="1020955" cy="928853"/>
            <a:chOff x="926675" y="238125"/>
            <a:chExt cx="5755100" cy="5232975"/>
          </a:xfrm>
        </p:grpSpPr>
        <p:sp>
          <p:nvSpPr>
            <p:cNvPr id="7520" name="Google Shape;7520;p7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77"/>
          <p:cNvGrpSpPr/>
          <p:nvPr/>
        </p:nvGrpSpPr>
        <p:grpSpPr>
          <a:xfrm>
            <a:off x="715210" y="2616272"/>
            <a:ext cx="1695374" cy="1560837"/>
            <a:chOff x="727421" y="2828315"/>
            <a:chExt cx="1695374" cy="1560837"/>
          </a:xfrm>
        </p:grpSpPr>
        <p:grpSp>
          <p:nvGrpSpPr>
            <p:cNvPr id="7525" name="Google Shape;7525;p77"/>
            <p:cNvGrpSpPr/>
            <p:nvPr/>
          </p:nvGrpSpPr>
          <p:grpSpPr>
            <a:xfrm>
              <a:off x="727421" y="2828315"/>
              <a:ext cx="1695374" cy="1560837"/>
              <a:chOff x="734799" y="2782450"/>
              <a:chExt cx="1571100" cy="1577400"/>
            </a:xfrm>
          </p:grpSpPr>
          <p:cxnSp>
            <p:nvCxnSpPr>
              <p:cNvPr id="7526" name="Google Shape;7526;p7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527" name="Google Shape;7527;p7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528" name="Google Shape;7528;p77"/>
            <p:cNvGrpSpPr/>
            <p:nvPr/>
          </p:nvGrpSpPr>
          <p:grpSpPr>
            <a:xfrm>
              <a:off x="819108" y="2882501"/>
              <a:ext cx="1556791" cy="1426186"/>
              <a:chOff x="819108" y="2882501"/>
              <a:chExt cx="1556791" cy="1426186"/>
            </a:xfrm>
          </p:grpSpPr>
          <p:grpSp>
            <p:nvGrpSpPr>
              <p:cNvPr id="7529" name="Google Shape;7529;p77"/>
              <p:cNvGrpSpPr/>
              <p:nvPr/>
            </p:nvGrpSpPr>
            <p:grpSpPr>
              <a:xfrm>
                <a:off x="819108" y="2882501"/>
                <a:ext cx="103104" cy="1426186"/>
                <a:chOff x="4674013" y="3100904"/>
                <a:chExt cx="122758" cy="1698043"/>
              </a:xfrm>
            </p:grpSpPr>
            <p:sp>
              <p:nvSpPr>
                <p:cNvPr id="7530" name="Google Shape;7530;p7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77"/>
              <p:cNvGrpSpPr/>
              <p:nvPr/>
            </p:nvGrpSpPr>
            <p:grpSpPr>
              <a:xfrm>
                <a:off x="1062475" y="2882501"/>
                <a:ext cx="103104" cy="1426186"/>
                <a:chOff x="4940438" y="3100904"/>
                <a:chExt cx="122758" cy="1698043"/>
              </a:xfrm>
            </p:grpSpPr>
            <p:sp>
              <p:nvSpPr>
                <p:cNvPr id="7538" name="Google Shape;7538;p7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77"/>
              <p:cNvGrpSpPr/>
              <p:nvPr/>
            </p:nvGrpSpPr>
            <p:grpSpPr>
              <a:xfrm>
                <a:off x="1299324" y="2882501"/>
                <a:ext cx="103104" cy="1426186"/>
                <a:chOff x="5206863" y="3100904"/>
                <a:chExt cx="122758" cy="1698043"/>
              </a:xfrm>
            </p:grpSpPr>
            <p:sp>
              <p:nvSpPr>
                <p:cNvPr id="7546" name="Google Shape;7546;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77"/>
              <p:cNvGrpSpPr/>
              <p:nvPr/>
            </p:nvGrpSpPr>
            <p:grpSpPr>
              <a:xfrm>
                <a:off x="1786057" y="2882501"/>
                <a:ext cx="103104" cy="1426186"/>
                <a:chOff x="6006138" y="3143629"/>
                <a:chExt cx="122758" cy="1698043"/>
              </a:xfrm>
            </p:grpSpPr>
            <p:sp>
              <p:nvSpPr>
                <p:cNvPr id="7554" name="Google Shape;7554;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77"/>
              <p:cNvGrpSpPr/>
              <p:nvPr/>
            </p:nvGrpSpPr>
            <p:grpSpPr>
              <a:xfrm>
                <a:off x="2029422" y="2882501"/>
                <a:ext cx="103104" cy="1426186"/>
                <a:chOff x="6805413" y="3100904"/>
                <a:chExt cx="122758" cy="1698043"/>
              </a:xfrm>
            </p:grpSpPr>
            <p:sp>
              <p:nvSpPr>
                <p:cNvPr id="7562" name="Google Shape;7562;p7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77"/>
              <p:cNvGrpSpPr/>
              <p:nvPr/>
            </p:nvGrpSpPr>
            <p:grpSpPr>
              <a:xfrm>
                <a:off x="2272795" y="2882501"/>
                <a:ext cx="103104" cy="1426186"/>
                <a:chOff x="5206863" y="3100904"/>
                <a:chExt cx="122758" cy="1698043"/>
              </a:xfrm>
            </p:grpSpPr>
            <p:sp>
              <p:nvSpPr>
                <p:cNvPr id="7570" name="Google Shape;7570;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77"/>
              <p:cNvGrpSpPr/>
              <p:nvPr/>
            </p:nvGrpSpPr>
            <p:grpSpPr>
              <a:xfrm>
                <a:off x="1542694" y="2882501"/>
                <a:ext cx="103104" cy="1426186"/>
                <a:chOff x="6006138" y="3143629"/>
                <a:chExt cx="122758" cy="1698043"/>
              </a:xfrm>
            </p:grpSpPr>
            <p:sp>
              <p:nvSpPr>
                <p:cNvPr id="7578" name="Google Shape;7578;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85" name="Google Shape;7585;p77"/>
          <p:cNvGrpSpPr/>
          <p:nvPr/>
        </p:nvGrpSpPr>
        <p:grpSpPr>
          <a:xfrm>
            <a:off x="5671260" y="3305994"/>
            <a:ext cx="2749952" cy="870677"/>
            <a:chOff x="238125" y="1725700"/>
            <a:chExt cx="7139025" cy="2260325"/>
          </a:xfrm>
        </p:grpSpPr>
        <p:sp>
          <p:nvSpPr>
            <p:cNvPr id="7586" name="Google Shape;7586;p7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77"/>
          <p:cNvGrpSpPr/>
          <p:nvPr/>
        </p:nvGrpSpPr>
        <p:grpSpPr>
          <a:xfrm>
            <a:off x="5941424" y="2247740"/>
            <a:ext cx="1105452" cy="916747"/>
            <a:chOff x="5249100" y="1210600"/>
            <a:chExt cx="3502700" cy="2904775"/>
          </a:xfrm>
        </p:grpSpPr>
        <p:sp>
          <p:nvSpPr>
            <p:cNvPr id="7597" name="Google Shape;7597;p7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1" name="Google Shape;7601;p7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602" name="Google Shape;7602;p7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603" name="Google Shape;7603;p7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604" name="Google Shape;7604;p7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605" name="Google Shape;7605;p7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77"/>
          <p:cNvGrpSpPr/>
          <p:nvPr/>
        </p:nvGrpSpPr>
        <p:grpSpPr>
          <a:xfrm>
            <a:off x="7123972" y="967158"/>
            <a:ext cx="1304650" cy="1124856"/>
            <a:chOff x="7287122" y="1165658"/>
            <a:chExt cx="1219413" cy="1051365"/>
          </a:xfrm>
        </p:grpSpPr>
        <p:grpSp>
          <p:nvGrpSpPr>
            <p:cNvPr id="7607" name="Google Shape;7607;p77"/>
            <p:cNvGrpSpPr/>
            <p:nvPr/>
          </p:nvGrpSpPr>
          <p:grpSpPr>
            <a:xfrm>
              <a:off x="7287122" y="1969723"/>
              <a:ext cx="1219413" cy="247300"/>
              <a:chOff x="7287122" y="1969723"/>
              <a:chExt cx="1219413" cy="247300"/>
            </a:xfrm>
          </p:grpSpPr>
          <p:sp>
            <p:nvSpPr>
              <p:cNvPr id="7608" name="Google Shape;7608;p7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9" name="Google Shape;7609;p77"/>
              <p:cNvGrpSpPr/>
              <p:nvPr/>
            </p:nvGrpSpPr>
            <p:grpSpPr>
              <a:xfrm>
                <a:off x="7287122" y="2063892"/>
                <a:ext cx="1151753" cy="73428"/>
                <a:chOff x="7287122" y="2063892"/>
                <a:chExt cx="1151753" cy="73428"/>
              </a:xfrm>
            </p:grpSpPr>
            <p:sp>
              <p:nvSpPr>
                <p:cNvPr id="7610" name="Google Shape;7610;p7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1" name="Google Shape;7611;p7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612" name="Google Shape;7612;p77"/>
            <p:cNvGrpSpPr/>
            <p:nvPr/>
          </p:nvGrpSpPr>
          <p:grpSpPr>
            <a:xfrm>
              <a:off x="7287122" y="1712201"/>
              <a:ext cx="1219403" cy="246767"/>
              <a:chOff x="7287122" y="1712201"/>
              <a:chExt cx="1219403" cy="246767"/>
            </a:xfrm>
          </p:grpSpPr>
          <p:sp>
            <p:nvSpPr>
              <p:cNvPr id="7613" name="Google Shape;7613;p7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4" name="Google Shape;7614;p77"/>
              <p:cNvGrpSpPr/>
              <p:nvPr/>
            </p:nvGrpSpPr>
            <p:grpSpPr>
              <a:xfrm>
                <a:off x="7287122" y="1842861"/>
                <a:ext cx="1005303" cy="73419"/>
                <a:chOff x="7287122" y="1842861"/>
                <a:chExt cx="1005303" cy="73419"/>
              </a:xfrm>
            </p:grpSpPr>
            <p:sp>
              <p:nvSpPr>
                <p:cNvPr id="7615" name="Google Shape;7615;p7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6" name="Google Shape;7616;p7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617" name="Google Shape;7617;p77"/>
            <p:cNvGrpSpPr/>
            <p:nvPr/>
          </p:nvGrpSpPr>
          <p:grpSpPr>
            <a:xfrm>
              <a:off x="7287122" y="1447520"/>
              <a:ext cx="1219403" cy="286667"/>
              <a:chOff x="7287122" y="1447520"/>
              <a:chExt cx="1219403" cy="286667"/>
            </a:xfrm>
          </p:grpSpPr>
          <p:sp>
            <p:nvSpPr>
              <p:cNvPr id="7618" name="Google Shape;7618;p7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9" name="Google Shape;7619;p77"/>
              <p:cNvGrpSpPr/>
              <p:nvPr/>
            </p:nvGrpSpPr>
            <p:grpSpPr>
              <a:xfrm>
                <a:off x="7287122" y="1581977"/>
                <a:ext cx="852803" cy="73428"/>
                <a:chOff x="7287122" y="1581977"/>
                <a:chExt cx="852803" cy="73428"/>
              </a:xfrm>
            </p:grpSpPr>
            <p:sp>
              <p:nvSpPr>
                <p:cNvPr id="7620" name="Google Shape;7620;p7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21" name="Google Shape;7621;p7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622" name="Google Shape;7622;p77"/>
            <p:cNvGrpSpPr/>
            <p:nvPr/>
          </p:nvGrpSpPr>
          <p:grpSpPr>
            <a:xfrm>
              <a:off x="7287122" y="1165658"/>
              <a:ext cx="1219403" cy="344253"/>
              <a:chOff x="7287122" y="1165658"/>
              <a:chExt cx="1219403" cy="344253"/>
            </a:xfrm>
          </p:grpSpPr>
          <p:sp>
            <p:nvSpPr>
              <p:cNvPr id="7623" name="Google Shape;7623;p7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4" name="Google Shape;7624;p77"/>
              <p:cNvGrpSpPr/>
              <p:nvPr/>
            </p:nvGrpSpPr>
            <p:grpSpPr>
              <a:xfrm>
                <a:off x="7287122" y="1341025"/>
                <a:ext cx="695703" cy="73419"/>
                <a:chOff x="7287122" y="1341025"/>
                <a:chExt cx="695703" cy="73419"/>
              </a:xfrm>
            </p:grpSpPr>
            <p:sp>
              <p:nvSpPr>
                <p:cNvPr id="7625" name="Google Shape;7625;p7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26" name="Google Shape;7626;p7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627" name="Google Shape;7627;p77"/>
          <p:cNvGrpSpPr/>
          <p:nvPr/>
        </p:nvGrpSpPr>
        <p:grpSpPr>
          <a:xfrm>
            <a:off x="5790464" y="973181"/>
            <a:ext cx="1397729" cy="1098540"/>
            <a:chOff x="5900602" y="1193063"/>
            <a:chExt cx="1299851" cy="1021707"/>
          </a:xfrm>
        </p:grpSpPr>
        <p:grpSp>
          <p:nvGrpSpPr>
            <p:cNvPr id="7628" name="Google Shape;7628;p77"/>
            <p:cNvGrpSpPr/>
            <p:nvPr/>
          </p:nvGrpSpPr>
          <p:grpSpPr>
            <a:xfrm>
              <a:off x="6520337" y="1193063"/>
              <a:ext cx="341815" cy="799959"/>
              <a:chOff x="6520337" y="1193063"/>
              <a:chExt cx="341815" cy="799959"/>
            </a:xfrm>
          </p:grpSpPr>
          <p:grpSp>
            <p:nvGrpSpPr>
              <p:cNvPr id="7629" name="Google Shape;7629;p77"/>
              <p:cNvGrpSpPr/>
              <p:nvPr/>
            </p:nvGrpSpPr>
            <p:grpSpPr>
              <a:xfrm>
                <a:off x="6520337" y="1589527"/>
                <a:ext cx="213950" cy="403494"/>
                <a:chOff x="6520337" y="1589527"/>
                <a:chExt cx="213950" cy="403494"/>
              </a:xfrm>
            </p:grpSpPr>
            <p:sp>
              <p:nvSpPr>
                <p:cNvPr id="7630" name="Google Shape;7630;p7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77"/>
              <p:cNvGrpSpPr/>
              <p:nvPr/>
            </p:nvGrpSpPr>
            <p:grpSpPr>
              <a:xfrm>
                <a:off x="6577204" y="1193063"/>
                <a:ext cx="284947" cy="464512"/>
                <a:chOff x="6577204" y="1193063"/>
                <a:chExt cx="284947" cy="464512"/>
              </a:xfrm>
            </p:grpSpPr>
            <p:sp>
              <p:nvSpPr>
                <p:cNvPr id="7633" name="Google Shape;7633;p7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34" name="Google Shape;7634;p7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635" name="Google Shape;7635;p77"/>
            <p:cNvGrpSpPr/>
            <p:nvPr/>
          </p:nvGrpSpPr>
          <p:grpSpPr>
            <a:xfrm>
              <a:off x="6238903" y="1193063"/>
              <a:ext cx="300475" cy="900152"/>
              <a:chOff x="6238903" y="1193063"/>
              <a:chExt cx="300475" cy="900152"/>
            </a:xfrm>
          </p:grpSpPr>
          <p:grpSp>
            <p:nvGrpSpPr>
              <p:cNvPr id="7636" name="Google Shape;7636;p77"/>
              <p:cNvGrpSpPr/>
              <p:nvPr/>
            </p:nvGrpSpPr>
            <p:grpSpPr>
              <a:xfrm>
                <a:off x="6290865" y="1489315"/>
                <a:ext cx="248514" cy="603900"/>
                <a:chOff x="6290865" y="1489315"/>
                <a:chExt cx="248514" cy="603900"/>
              </a:xfrm>
            </p:grpSpPr>
            <p:sp>
              <p:nvSpPr>
                <p:cNvPr id="7637" name="Google Shape;7637;p7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77"/>
              <p:cNvGrpSpPr/>
              <p:nvPr/>
            </p:nvGrpSpPr>
            <p:grpSpPr>
              <a:xfrm>
                <a:off x="6238903" y="1193063"/>
                <a:ext cx="284947" cy="333087"/>
                <a:chOff x="6238903" y="1193063"/>
                <a:chExt cx="284947" cy="333087"/>
              </a:xfrm>
            </p:grpSpPr>
            <p:sp>
              <p:nvSpPr>
                <p:cNvPr id="7640" name="Google Shape;7640;p7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1" name="Google Shape;7641;p7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642" name="Google Shape;7642;p77"/>
            <p:cNvGrpSpPr/>
            <p:nvPr/>
          </p:nvGrpSpPr>
          <p:grpSpPr>
            <a:xfrm>
              <a:off x="5900602" y="1193063"/>
              <a:ext cx="444345" cy="1021707"/>
              <a:chOff x="5900602" y="1193063"/>
              <a:chExt cx="444345" cy="1021707"/>
            </a:xfrm>
          </p:grpSpPr>
          <p:grpSp>
            <p:nvGrpSpPr>
              <p:cNvPr id="7643" name="Google Shape;7643;p77"/>
              <p:cNvGrpSpPr/>
              <p:nvPr/>
            </p:nvGrpSpPr>
            <p:grpSpPr>
              <a:xfrm>
                <a:off x="6046501" y="1367785"/>
                <a:ext cx="298446" cy="846986"/>
                <a:chOff x="6046501" y="1367785"/>
                <a:chExt cx="298446" cy="846986"/>
              </a:xfrm>
            </p:grpSpPr>
            <p:sp>
              <p:nvSpPr>
                <p:cNvPr id="7644" name="Google Shape;7644;p7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77"/>
              <p:cNvGrpSpPr/>
              <p:nvPr/>
            </p:nvGrpSpPr>
            <p:grpSpPr>
              <a:xfrm>
                <a:off x="5900602" y="1193063"/>
                <a:ext cx="284947" cy="182312"/>
                <a:chOff x="5900602" y="1193063"/>
                <a:chExt cx="284947" cy="182312"/>
              </a:xfrm>
            </p:grpSpPr>
            <p:sp>
              <p:nvSpPr>
                <p:cNvPr id="7647" name="Google Shape;7647;p7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8" name="Google Shape;7648;p7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649" name="Google Shape;7649;p77"/>
            <p:cNvGrpSpPr/>
            <p:nvPr/>
          </p:nvGrpSpPr>
          <p:grpSpPr>
            <a:xfrm>
              <a:off x="6738300" y="1193063"/>
              <a:ext cx="462153" cy="707634"/>
              <a:chOff x="6738300" y="1193063"/>
              <a:chExt cx="462153" cy="707634"/>
            </a:xfrm>
          </p:grpSpPr>
          <p:grpSp>
            <p:nvGrpSpPr>
              <p:cNvPr id="7650" name="Google Shape;7650;p77"/>
              <p:cNvGrpSpPr/>
              <p:nvPr/>
            </p:nvGrpSpPr>
            <p:grpSpPr>
              <a:xfrm>
                <a:off x="6915505" y="1193063"/>
                <a:ext cx="284947" cy="597387"/>
                <a:chOff x="6915505" y="1193063"/>
                <a:chExt cx="284947" cy="597387"/>
              </a:xfrm>
            </p:grpSpPr>
            <p:sp>
              <p:nvSpPr>
                <p:cNvPr id="7651" name="Google Shape;7651;p7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2" name="Google Shape;7652;p7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653" name="Google Shape;7653;p77"/>
              <p:cNvGrpSpPr/>
              <p:nvPr/>
            </p:nvGrpSpPr>
            <p:grpSpPr>
              <a:xfrm>
                <a:off x="6738300" y="1684725"/>
                <a:ext cx="230066" cy="215971"/>
                <a:chOff x="6738300" y="1684725"/>
                <a:chExt cx="230066" cy="215971"/>
              </a:xfrm>
            </p:grpSpPr>
            <p:sp>
              <p:nvSpPr>
                <p:cNvPr id="7654" name="Google Shape;7654;p7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59" name="Shape 7659"/>
        <p:cNvGrpSpPr/>
        <p:nvPr/>
      </p:nvGrpSpPr>
      <p:grpSpPr>
        <a:xfrm>
          <a:off x="0" y="0"/>
          <a:ext cx="0" cy="0"/>
          <a:chOff x="0" y="0"/>
          <a:chExt cx="0" cy="0"/>
        </a:xfrm>
      </p:grpSpPr>
      <p:grpSp>
        <p:nvGrpSpPr>
          <p:cNvPr id="7660" name="Google Shape;7660;p78"/>
          <p:cNvGrpSpPr/>
          <p:nvPr/>
        </p:nvGrpSpPr>
        <p:grpSpPr>
          <a:xfrm>
            <a:off x="821785" y="2307635"/>
            <a:ext cx="339235" cy="298186"/>
            <a:chOff x="898875" y="244725"/>
            <a:chExt cx="481800" cy="423500"/>
          </a:xfrm>
        </p:grpSpPr>
        <p:sp>
          <p:nvSpPr>
            <p:cNvPr id="7661" name="Google Shape;7661;p7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2" name="Google Shape;7662;p7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3" name="Google Shape;7663;p7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4" name="Google Shape;7664;p7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5" name="Google Shape;7665;p7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6" name="Google Shape;7666;p7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7" name="Google Shape;7667;p78"/>
          <p:cNvGrpSpPr/>
          <p:nvPr/>
        </p:nvGrpSpPr>
        <p:grpSpPr>
          <a:xfrm>
            <a:off x="1260167" y="2287103"/>
            <a:ext cx="298169" cy="339253"/>
            <a:chOff x="1529350" y="258825"/>
            <a:chExt cx="423475" cy="481825"/>
          </a:xfrm>
        </p:grpSpPr>
        <p:sp>
          <p:nvSpPr>
            <p:cNvPr id="7668" name="Google Shape;7668;p7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9" name="Google Shape;7669;p7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0" name="Google Shape;7670;p78"/>
          <p:cNvGrpSpPr/>
          <p:nvPr/>
        </p:nvGrpSpPr>
        <p:grpSpPr>
          <a:xfrm>
            <a:off x="2102437" y="2287102"/>
            <a:ext cx="298169" cy="339253"/>
            <a:chOff x="2707500" y="249400"/>
            <a:chExt cx="423475" cy="481825"/>
          </a:xfrm>
        </p:grpSpPr>
        <p:sp>
          <p:nvSpPr>
            <p:cNvPr id="7671" name="Google Shape;7671;p7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2" name="Google Shape;7672;p7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3" name="Google Shape;7673;p78"/>
          <p:cNvGrpSpPr/>
          <p:nvPr/>
        </p:nvGrpSpPr>
        <p:grpSpPr>
          <a:xfrm>
            <a:off x="2516052" y="2287428"/>
            <a:ext cx="305386" cy="338602"/>
            <a:chOff x="3300325" y="249875"/>
            <a:chExt cx="433725" cy="480900"/>
          </a:xfrm>
        </p:grpSpPr>
        <p:sp>
          <p:nvSpPr>
            <p:cNvPr id="7674" name="Google Shape;7674;p7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5" name="Google Shape;7675;p7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6" name="Google Shape;7676;p7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7" name="Google Shape;7677;p7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8" name="Google Shape;7678;p7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9" name="Google Shape;7679;p7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0" name="Google Shape;7680;p78"/>
          <p:cNvGrpSpPr/>
          <p:nvPr/>
        </p:nvGrpSpPr>
        <p:grpSpPr>
          <a:xfrm>
            <a:off x="1653142" y="2367273"/>
            <a:ext cx="340890" cy="178912"/>
            <a:chOff x="2084325" y="363300"/>
            <a:chExt cx="484150" cy="254100"/>
          </a:xfrm>
        </p:grpSpPr>
        <p:sp>
          <p:nvSpPr>
            <p:cNvPr id="7681" name="Google Shape;7681;p7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2" name="Google Shape;7682;p7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3" name="Google Shape;7683;p78"/>
          <p:cNvGrpSpPr/>
          <p:nvPr/>
        </p:nvGrpSpPr>
        <p:grpSpPr>
          <a:xfrm>
            <a:off x="2905137" y="2287349"/>
            <a:ext cx="352349" cy="338760"/>
            <a:chOff x="3854700" y="249750"/>
            <a:chExt cx="500425" cy="481125"/>
          </a:xfrm>
        </p:grpSpPr>
        <p:sp>
          <p:nvSpPr>
            <p:cNvPr id="7684" name="Google Shape;7684;p7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5" name="Google Shape;7685;p7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6" name="Google Shape;7686;p7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7" name="Google Shape;7687;p7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8" name="Google Shape;7688;p7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9" name="Google Shape;7689;p7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0" name="Google Shape;7690;p7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1" name="Google Shape;7691;p7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2" name="Google Shape;7692;p78"/>
          <p:cNvGrpSpPr/>
          <p:nvPr/>
        </p:nvGrpSpPr>
        <p:grpSpPr>
          <a:xfrm>
            <a:off x="3323126" y="2287349"/>
            <a:ext cx="352349" cy="338760"/>
            <a:chOff x="4447550" y="249750"/>
            <a:chExt cx="500425" cy="481125"/>
          </a:xfrm>
        </p:grpSpPr>
        <p:sp>
          <p:nvSpPr>
            <p:cNvPr id="7693" name="Google Shape;7693;p7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4" name="Google Shape;7694;p7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5" name="Google Shape;7695;p78"/>
          <p:cNvGrpSpPr/>
          <p:nvPr/>
        </p:nvGrpSpPr>
        <p:grpSpPr>
          <a:xfrm>
            <a:off x="3752328" y="2287102"/>
            <a:ext cx="339253" cy="339253"/>
            <a:chOff x="5049725" y="249400"/>
            <a:chExt cx="481825" cy="481825"/>
          </a:xfrm>
        </p:grpSpPr>
        <p:sp>
          <p:nvSpPr>
            <p:cNvPr id="7696" name="Google Shape;7696;p7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7" name="Google Shape;7697;p7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8" name="Google Shape;7698;p78"/>
          <p:cNvGrpSpPr/>
          <p:nvPr/>
        </p:nvGrpSpPr>
        <p:grpSpPr>
          <a:xfrm>
            <a:off x="4166269" y="2287102"/>
            <a:ext cx="339253" cy="339253"/>
            <a:chOff x="5660400" y="238125"/>
            <a:chExt cx="481825" cy="481825"/>
          </a:xfrm>
        </p:grpSpPr>
        <p:sp>
          <p:nvSpPr>
            <p:cNvPr id="7699" name="Google Shape;7699;p7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0" name="Google Shape;7700;p7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01" name="Google Shape;7701;p78"/>
          <p:cNvGrpSpPr/>
          <p:nvPr/>
        </p:nvGrpSpPr>
        <p:grpSpPr>
          <a:xfrm>
            <a:off x="4582955" y="2287102"/>
            <a:ext cx="339253" cy="339253"/>
            <a:chOff x="6235400" y="249400"/>
            <a:chExt cx="481825" cy="481825"/>
          </a:xfrm>
        </p:grpSpPr>
        <p:sp>
          <p:nvSpPr>
            <p:cNvPr id="7702" name="Google Shape;7702;p7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3" name="Google Shape;7703;p7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4" name="Google Shape;7704;p7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5" name="Google Shape;7705;p7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6" name="Google Shape;7706;p7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07" name="Google Shape;7707;p78"/>
          <p:cNvGrpSpPr/>
          <p:nvPr/>
        </p:nvGrpSpPr>
        <p:grpSpPr>
          <a:xfrm>
            <a:off x="821301" y="2731810"/>
            <a:ext cx="340204" cy="298116"/>
            <a:chOff x="899850" y="871450"/>
            <a:chExt cx="483175" cy="423400"/>
          </a:xfrm>
        </p:grpSpPr>
        <p:sp>
          <p:nvSpPr>
            <p:cNvPr id="7708" name="Google Shape;7708;p7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9" name="Google Shape;7709;p7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0" name="Google Shape;7710;p7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1" name="Google Shape;7711;p7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12" name="Google Shape;7712;p78"/>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13" name="Google Shape;7713;p78"/>
          <p:cNvGrpSpPr/>
          <p:nvPr/>
        </p:nvGrpSpPr>
        <p:grpSpPr>
          <a:xfrm>
            <a:off x="1653301" y="2711232"/>
            <a:ext cx="340573" cy="339271"/>
            <a:chOff x="2085450" y="842250"/>
            <a:chExt cx="483700" cy="481850"/>
          </a:xfrm>
        </p:grpSpPr>
        <p:sp>
          <p:nvSpPr>
            <p:cNvPr id="7714" name="Google Shape;7714;p7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5" name="Google Shape;7715;p7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6" name="Google Shape;7716;p7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7" name="Google Shape;7717;p78"/>
          <p:cNvGrpSpPr/>
          <p:nvPr/>
        </p:nvGrpSpPr>
        <p:grpSpPr>
          <a:xfrm>
            <a:off x="2081868" y="2711241"/>
            <a:ext cx="339306" cy="339253"/>
            <a:chOff x="2685825" y="840375"/>
            <a:chExt cx="481900" cy="481825"/>
          </a:xfrm>
        </p:grpSpPr>
        <p:sp>
          <p:nvSpPr>
            <p:cNvPr id="7718" name="Google Shape;7718;p7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9" name="Google Shape;7719;p7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0" name="Google Shape;7720;p78"/>
          <p:cNvGrpSpPr/>
          <p:nvPr/>
        </p:nvGrpSpPr>
        <p:grpSpPr>
          <a:xfrm>
            <a:off x="2493529" y="2710924"/>
            <a:ext cx="350431" cy="339887"/>
            <a:chOff x="3270675" y="841800"/>
            <a:chExt cx="497700" cy="482725"/>
          </a:xfrm>
        </p:grpSpPr>
        <p:sp>
          <p:nvSpPr>
            <p:cNvPr id="7721" name="Google Shape;7721;p7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2" name="Google Shape;7722;p7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3" name="Google Shape;7723;p7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24" name="Google Shape;7724;p78"/>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25" name="Google Shape;7725;p78"/>
          <p:cNvGrpSpPr/>
          <p:nvPr/>
        </p:nvGrpSpPr>
        <p:grpSpPr>
          <a:xfrm>
            <a:off x="3329675" y="2731783"/>
            <a:ext cx="339253" cy="298169"/>
            <a:chOff x="4467200" y="877100"/>
            <a:chExt cx="481825" cy="423475"/>
          </a:xfrm>
        </p:grpSpPr>
        <p:sp>
          <p:nvSpPr>
            <p:cNvPr id="7726" name="Google Shape;7726;p7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7" name="Google Shape;7727;p7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8" name="Google Shape;7728;p7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9" name="Google Shape;7729;p7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0" name="Google Shape;7730;p78"/>
          <p:cNvGrpSpPr/>
          <p:nvPr/>
        </p:nvGrpSpPr>
        <p:grpSpPr>
          <a:xfrm>
            <a:off x="3744565" y="2711232"/>
            <a:ext cx="354778" cy="339271"/>
            <a:chOff x="5045500" y="842250"/>
            <a:chExt cx="503875" cy="481850"/>
          </a:xfrm>
        </p:grpSpPr>
        <p:sp>
          <p:nvSpPr>
            <p:cNvPr id="7731" name="Google Shape;7731;p7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2" name="Google Shape;7732;p7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3" name="Google Shape;7733;p78"/>
          <p:cNvGrpSpPr/>
          <p:nvPr/>
        </p:nvGrpSpPr>
        <p:grpSpPr>
          <a:xfrm>
            <a:off x="4167413" y="2737451"/>
            <a:ext cx="336965" cy="286833"/>
            <a:chOff x="5645200" y="879425"/>
            <a:chExt cx="478575" cy="407375"/>
          </a:xfrm>
        </p:grpSpPr>
        <p:sp>
          <p:nvSpPr>
            <p:cNvPr id="7734" name="Google Shape;7734;p7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5" name="Google Shape;7735;p7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6" name="Google Shape;7736;p7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7" name="Google Shape;7737;p7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8" name="Google Shape;7738;p7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9" name="Google Shape;7739;p7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40" name="Google Shape;7740;p78"/>
          <p:cNvGrpSpPr/>
          <p:nvPr/>
        </p:nvGrpSpPr>
        <p:grpSpPr>
          <a:xfrm>
            <a:off x="4603488" y="2711241"/>
            <a:ext cx="298186" cy="339253"/>
            <a:chOff x="6264525" y="842250"/>
            <a:chExt cx="423500" cy="481825"/>
          </a:xfrm>
        </p:grpSpPr>
        <p:sp>
          <p:nvSpPr>
            <p:cNvPr id="7741" name="Google Shape;7741;p7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2" name="Google Shape;7742;p7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3" name="Google Shape;7743;p7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4" name="Google Shape;7744;p7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5" name="Google Shape;7745;p7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6" name="Google Shape;7746;p7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7" name="Google Shape;7747;p7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48" name="Google Shape;7748;p78"/>
          <p:cNvGrpSpPr/>
          <p:nvPr/>
        </p:nvGrpSpPr>
        <p:grpSpPr>
          <a:xfrm>
            <a:off x="821776" y="3125895"/>
            <a:ext cx="339253" cy="339253"/>
            <a:chOff x="900750" y="1436075"/>
            <a:chExt cx="481825" cy="481825"/>
          </a:xfrm>
        </p:grpSpPr>
        <p:sp>
          <p:nvSpPr>
            <p:cNvPr id="7749" name="Google Shape;7749;p7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0" name="Google Shape;7750;p7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1" name="Google Shape;7751;p7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2" name="Google Shape;7752;p7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3" name="Google Shape;7753;p78"/>
          <p:cNvGrpSpPr/>
          <p:nvPr/>
        </p:nvGrpSpPr>
        <p:grpSpPr>
          <a:xfrm>
            <a:off x="1239624" y="3186183"/>
            <a:ext cx="339253" cy="218676"/>
            <a:chOff x="1492675" y="1520750"/>
            <a:chExt cx="481825" cy="310575"/>
          </a:xfrm>
        </p:grpSpPr>
        <p:sp>
          <p:nvSpPr>
            <p:cNvPr id="7754" name="Google Shape;7754;p7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5" name="Google Shape;7755;p7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6" name="Google Shape;7756;p78"/>
          <p:cNvGrpSpPr/>
          <p:nvPr/>
        </p:nvGrpSpPr>
        <p:grpSpPr>
          <a:xfrm>
            <a:off x="1647421" y="3125877"/>
            <a:ext cx="352332" cy="339288"/>
            <a:chOff x="2071000" y="1435025"/>
            <a:chExt cx="500400" cy="481875"/>
          </a:xfrm>
        </p:grpSpPr>
        <p:sp>
          <p:nvSpPr>
            <p:cNvPr id="7757" name="Google Shape;7757;p7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8" name="Google Shape;7758;p7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9" name="Google Shape;7759;p7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0" name="Google Shape;7760;p78"/>
          <p:cNvGrpSpPr/>
          <p:nvPr/>
        </p:nvGrpSpPr>
        <p:grpSpPr>
          <a:xfrm>
            <a:off x="2075584" y="3146709"/>
            <a:ext cx="351874" cy="297623"/>
            <a:chOff x="2678350" y="1464650"/>
            <a:chExt cx="499750" cy="422700"/>
          </a:xfrm>
        </p:grpSpPr>
        <p:sp>
          <p:nvSpPr>
            <p:cNvPr id="7761" name="Google Shape;7761;p7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2" name="Google Shape;7762;p7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3" name="Google Shape;7763;p7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4" name="Google Shape;7764;p78"/>
          <p:cNvGrpSpPr/>
          <p:nvPr/>
        </p:nvGrpSpPr>
        <p:grpSpPr>
          <a:xfrm>
            <a:off x="2499118" y="3125895"/>
            <a:ext cx="339253" cy="339253"/>
            <a:chOff x="3271200" y="1435075"/>
            <a:chExt cx="481825" cy="481825"/>
          </a:xfrm>
        </p:grpSpPr>
        <p:sp>
          <p:nvSpPr>
            <p:cNvPr id="7765" name="Google Shape;7765;p7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6" name="Google Shape;7766;p7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7" name="Google Shape;7767;p78"/>
          <p:cNvGrpSpPr/>
          <p:nvPr/>
        </p:nvGrpSpPr>
        <p:grpSpPr>
          <a:xfrm>
            <a:off x="2909591" y="3125877"/>
            <a:ext cx="343442" cy="339288"/>
            <a:chOff x="3858100" y="1435075"/>
            <a:chExt cx="487775" cy="481875"/>
          </a:xfrm>
        </p:grpSpPr>
        <p:sp>
          <p:nvSpPr>
            <p:cNvPr id="7768" name="Google Shape;7768;p7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9" name="Google Shape;7769;p7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0" name="Google Shape;7770;p7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1" name="Google Shape;7771;p7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2" name="Google Shape;7772;p7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3" name="Google Shape;7773;p78"/>
          <p:cNvGrpSpPr/>
          <p:nvPr/>
        </p:nvGrpSpPr>
        <p:grpSpPr>
          <a:xfrm>
            <a:off x="3329674" y="3125895"/>
            <a:ext cx="339253" cy="339253"/>
            <a:chOff x="4456875" y="1435075"/>
            <a:chExt cx="481825" cy="481825"/>
          </a:xfrm>
        </p:grpSpPr>
        <p:sp>
          <p:nvSpPr>
            <p:cNvPr id="7774" name="Google Shape;7774;p7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5" name="Google Shape;7775;p7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6" name="Google Shape;7776;p7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7" name="Google Shape;7777;p7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8" name="Google Shape;7778;p7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9" name="Google Shape;7779;p7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0" name="Google Shape;7780;p7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1" name="Google Shape;7781;p7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2" name="Google Shape;7782;p7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3" name="Google Shape;7783;p7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4" name="Google Shape;7784;p7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5" name="Google Shape;7785;p7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6" name="Google Shape;7786;p7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7" name="Google Shape;7787;p7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8" name="Google Shape;7788;p7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9" name="Google Shape;7789;p7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0" name="Google Shape;7790;p7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1" name="Google Shape;7791;p7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2" name="Google Shape;7792;p7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93" name="Google Shape;7793;p78"/>
          <p:cNvGrpSpPr/>
          <p:nvPr/>
        </p:nvGrpSpPr>
        <p:grpSpPr>
          <a:xfrm>
            <a:off x="3750665" y="3125886"/>
            <a:ext cx="342580" cy="339271"/>
            <a:chOff x="5049725" y="1435050"/>
            <a:chExt cx="486550" cy="481850"/>
          </a:xfrm>
        </p:grpSpPr>
        <p:sp>
          <p:nvSpPr>
            <p:cNvPr id="7794" name="Google Shape;7794;p7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5" name="Google Shape;7795;p7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6" name="Google Shape;7796;p7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7" name="Google Shape;7797;p7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98" name="Google Shape;7798;p78"/>
          <p:cNvGrpSpPr/>
          <p:nvPr/>
        </p:nvGrpSpPr>
        <p:grpSpPr>
          <a:xfrm>
            <a:off x="4166216" y="3125895"/>
            <a:ext cx="339359" cy="339253"/>
            <a:chOff x="5642475" y="1435075"/>
            <a:chExt cx="481975" cy="481825"/>
          </a:xfrm>
        </p:grpSpPr>
        <p:sp>
          <p:nvSpPr>
            <p:cNvPr id="7799" name="Google Shape;7799;p7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0" name="Google Shape;7800;p7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1" name="Google Shape;7801;p7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02" name="Google Shape;7802;p78"/>
          <p:cNvGrpSpPr/>
          <p:nvPr/>
        </p:nvGrpSpPr>
        <p:grpSpPr>
          <a:xfrm>
            <a:off x="4580702" y="3125886"/>
            <a:ext cx="343759" cy="339271"/>
            <a:chOff x="6232000" y="1435050"/>
            <a:chExt cx="488225" cy="481850"/>
          </a:xfrm>
        </p:grpSpPr>
        <p:sp>
          <p:nvSpPr>
            <p:cNvPr id="7803" name="Google Shape;7803;p7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4" name="Google Shape;7804;p7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5" name="Google Shape;7805;p7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6" name="Google Shape;7806;p7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7" name="Google Shape;7807;p7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08" name="Google Shape;7808;p78"/>
          <p:cNvGrpSpPr/>
          <p:nvPr/>
        </p:nvGrpSpPr>
        <p:grpSpPr>
          <a:xfrm>
            <a:off x="841438" y="3539545"/>
            <a:ext cx="299929" cy="337792"/>
            <a:chOff x="924450" y="2028975"/>
            <a:chExt cx="425975" cy="479750"/>
          </a:xfrm>
        </p:grpSpPr>
        <p:sp>
          <p:nvSpPr>
            <p:cNvPr id="7809" name="Google Shape;7809;p7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0" name="Google Shape;7810;p7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1" name="Google Shape;7811;p7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12" name="Google Shape;7812;p78"/>
          <p:cNvGrpSpPr/>
          <p:nvPr/>
        </p:nvGrpSpPr>
        <p:grpSpPr>
          <a:xfrm>
            <a:off x="1653934" y="3559347"/>
            <a:ext cx="339306" cy="298186"/>
            <a:chOff x="2085450" y="2057100"/>
            <a:chExt cx="481900" cy="423500"/>
          </a:xfrm>
        </p:grpSpPr>
        <p:sp>
          <p:nvSpPr>
            <p:cNvPr id="7813" name="Google Shape;7813;p7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4" name="Google Shape;7814;p7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5" name="Google Shape;7815;p7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16" name="Google Shape;7816;p78"/>
          <p:cNvGrpSpPr/>
          <p:nvPr/>
        </p:nvGrpSpPr>
        <p:grpSpPr>
          <a:xfrm>
            <a:off x="2081868" y="3582592"/>
            <a:ext cx="339306" cy="251698"/>
            <a:chOff x="2678275" y="2090100"/>
            <a:chExt cx="481900" cy="357475"/>
          </a:xfrm>
        </p:grpSpPr>
        <p:sp>
          <p:nvSpPr>
            <p:cNvPr id="7817" name="Google Shape;7817;p7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8" name="Google Shape;7818;p7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9" name="Google Shape;7819;p7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0" name="Google Shape;7820;p7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1" name="Google Shape;7821;p7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22" name="Google Shape;7822;p78"/>
          <p:cNvGrpSpPr/>
          <p:nvPr/>
        </p:nvGrpSpPr>
        <p:grpSpPr>
          <a:xfrm>
            <a:off x="2559072" y="3594790"/>
            <a:ext cx="219345" cy="227301"/>
            <a:chOff x="3357325" y="2093500"/>
            <a:chExt cx="311525" cy="322825"/>
          </a:xfrm>
        </p:grpSpPr>
        <p:sp>
          <p:nvSpPr>
            <p:cNvPr id="7823" name="Google Shape;7823;p7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4" name="Google Shape;7824;p7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5" name="Google Shape;7825;p7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26" name="Google Shape;7826;p78"/>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27" name="Google Shape;7827;p78"/>
          <p:cNvGrpSpPr/>
          <p:nvPr/>
        </p:nvGrpSpPr>
        <p:grpSpPr>
          <a:xfrm>
            <a:off x="3353262" y="3538814"/>
            <a:ext cx="292078" cy="339253"/>
            <a:chOff x="4492800" y="2027925"/>
            <a:chExt cx="414825" cy="481825"/>
          </a:xfrm>
        </p:grpSpPr>
        <p:sp>
          <p:nvSpPr>
            <p:cNvPr id="7828" name="Google Shape;7828;p7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9" name="Google Shape;7829;p7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30" name="Google Shape;7830;p78"/>
          <p:cNvGrpSpPr/>
          <p:nvPr/>
        </p:nvGrpSpPr>
        <p:grpSpPr>
          <a:xfrm>
            <a:off x="3752354" y="3538805"/>
            <a:ext cx="339200" cy="339271"/>
            <a:chOff x="5049725" y="2027900"/>
            <a:chExt cx="481750" cy="481850"/>
          </a:xfrm>
        </p:grpSpPr>
        <p:sp>
          <p:nvSpPr>
            <p:cNvPr id="7831" name="Google Shape;7831;p7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2" name="Google Shape;7832;p7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3" name="Google Shape;7833;p7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4" name="Google Shape;7834;p7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5" name="Google Shape;7835;p7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6" name="Google Shape;7836;p7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7" name="Google Shape;7837;p7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8" name="Google Shape;7838;p7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39" name="Google Shape;7839;p78"/>
          <p:cNvGrpSpPr/>
          <p:nvPr/>
        </p:nvGrpSpPr>
        <p:grpSpPr>
          <a:xfrm>
            <a:off x="4225950" y="3538893"/>
            <a:ext cx="219890" cy="339095"/>
            <a:chOff x="5726350" y="2028150"/>
            <a:chExt cx="312300" cy="481600"/>
          </a:xfrm>
        </p:grpSpPr>
        <p:sp>
          <p:nvSpPr>
            <p:cNvPr id="7840" name="Google Shape;7840;p7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1" name="Google Shape;7841;p7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2" name="Google Shape;7842;p7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43" name="Google Shape;7843;p78"/>
          <p:cNvGrpSpPr/>
          <p:nvPr/>
        </p:nvGrpSpPr>
        <p:grpSpPr>
          <a:xfrm>
            <a:off x="4586141" y="3542000"/>
            <a:ext cx="332881" cy="332881"/>
            <a:chOff x="6239925" y="2032450"/>
            <a:chExt cx="472775" cy="472775"/>
          </a:xfrm>
        </p:grpSpPr>
        <p:sp>
          <p:nvSpPr>
            <p:cNvPr id="7844" name="Google Shape;7844;p7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5" name="Google Shape;7845;p7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46" name="Google Shape;7846;p78"/>
          <p:cNvGrpSpPr/>
          <p:nvPr/>
        </p:nvGrpSpPr>
        <p:grpSpPr>
          <a:xfrm>
            <a:off x="5035233" y="2364092"/>
            <a:ext cx="334641" cy="185425"/>
            <a:chOff x="903075" y="2730000"/>
            <a:chExt cx="475275" cy="263350"/>
          </a:xfrm>
        </p:grpSpPr>
        <p:sp>
          <p:nvSpPr>
            <p:cNvPr id="7847" name="Google Shape;7847;p7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8" name="Google Shape;7848;p7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9" name="Google Shape;7849;p7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50" name="Google Shape;7850;p78"/>
          <p:cNvGrpSpPr/>
          <p:nvPr/>
        </p:nvGrpSpPr>
        <p:grpSpPr>
          <a:xfrm>
            <a:off x="1239624" y="3538814"/>
            <a:ext cx="339253" cy="339253"/>
            <a:chOff x="1492675" y="2027925"/>
            <a:chExt cx="481825" cy="481825"/>
          </a:xfrm>
        </p:grpSpPr>
        <p:sp>
          <p:nvSpPr>
            <p:cNvPr id="7851" name="Google Shape;7851;p7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2" name="Google Shape;7852;p7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3" name="Google Shape;7853;p7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4" name="Google Shape;7854;p7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5" name="Google Shape;7855;p7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56" name="Google Shape;7856;p78"/>
          <p:cNvGrpSpPr/>
          <p:nvPr/>
        </p:nvGrpSpPr>
        <p:grpSpPr>
          <a:xfrm>
            <a:off x="5466000" y="2287178"/>
            <a:ext cx="339253" cy="339253"/>
            <a:chOff x="1492675" y="2620775"/>
            <a:chExt cx="481825" cy="481825"/>
          </a:xfrm>
        </p:grpSpPr>
        <p:sp>
          <p:nvSpPr>
            <p:cNvPr id="7857" name="Google Shape;7857;p7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8" name="Google Shape;7858;p7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59" name="Google Shape;7859;p78"/>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60" name="Google Shape;7860;p78"/>
          <p:cNvGrpSpPr/>
          <p:nvPr/>
        </p:nvGrpSpPr>
        <p:grpSpPr>
          <a:xfrm>
            <a:off x="6289754" y="2303161"/>
            <a:ext cx="333585" cy="307287"/>
            <a:chOff x="2682350" y="2643425"/>
            <a:chExt cx="473775" cy="436425"/>
          </a:xfrm>
        </p:grpSpPr>
        <p:sp>
          <p:nvSpPr>
            <p:cNvPr id="7861" name="Google Shape;7861;p7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2" name="Google Shape;7862;p7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3" name="Google Shape;7863;p7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4" name="Google Shape;7864;p7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5" name="Google Shape;7865;p7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6" name="Google Shape;7866;p7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7" name="Google Shape;7867;p7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68" name="Google Shape;7868;p78"/>
          <p:cNvGrpSpPr/>
          <p:nvPr/>
        </p:nvGrpSpPr>
        <p:grpSpPr>
          <a:xfrm>
            <a:off x="6755243" y="2287178"/>
            <a:ext cx="238531" cy="339253"/>
            <a:chOff x="3342725" y="2620775"/>
            <a:chExt cx="338775" cy="481825"/>
          </a:xfrm>
        </p:grpSpPr>
        <p:sp>
          <p:nvSpPr>
            <p:cNvPr id="7869" name="Google Shape;7869;p7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0" name="Google Shape;7870;p7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1" name="Google Shape;7871;p7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72" name="Google Shape;7872;p78"/>
          <p:cNvGrpSpPr/>
          <p:nvPr/>
        </p:nvGrpSpPr>
        <p:grpSpPr>
          <a:xfrm>
            <a:off x="7148994" y="2287178"/>
            <a:ext cx="278296" cy="339253"/>
            <a:chOff x="3907325" y="2620775"/>
            <a:chExt cx="395250" cy="481825"/>
          </a:xfrm>
        </p:grpSpPr>
        <p:sp>
          <p:nvSpPr>
            <p:cNvPr id="7873" name="Google Shape;7873;p7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4" name="Google Shape;7874;p7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5" name="Google Shape;7875;p7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6" name="Google Shape;7876;p7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77" name="Google Shape;7877;p78"/>
          <p:cNvGrpSpPr/>
          <p:nvPr/>
        </p:nvGrpSpPr>
        <p:grpSpPr>
          <a:xfrm>
            <a:off x="7542181" y="2297783"/>
            <a:ext cx="339253" cy="318042"/>
            <a:chOff x="4456875" y="2635825"/>
            <a:chExt cx="481825" cy="451700"/>
          </a:xfrm>
        </p:grpSpPr>
        <p:sp>
          <p:nvSpPr>
            <p:cNvPr id="7878" name="Google Shape;7878;p7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9" name="Google Shape;7879;p7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0" name="Google Shape;7880;p7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1" name="Google Shape;7881;p7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2" name="Google Shape;7882;p7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3" name="Google Shape;7883;p7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84" name="Google Shape;7884;p78"/>
          <p:cNvGrpSpPr/>
          <p:nvPr/>
        </p:nvGrpSpPr>
        <p:grpSpPr>
          <a:xfrm>
            <a:off x="7967105" y="2297783"/>
            <a:ext cx="339253" cy="318042"/>
            <a:chOff x="5049725" y="2635825"/>
            <a:chExt cx="481825" cy="451700"/>
          </a:xfrm>
        </p:grpSpPr>
        <p:sp>
          <p:nvSpPr>
            <p:cNvPr id="7885" name="Google Shape;7885;p7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6" name="Google Shape;7886;p7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7" name="Google Shape;7887;p7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88" name="Google Shape;7888;p78"/>
          <p:cNvGrpSpPr/>
          <p:nvPr/>
        </p:nvGrpSpPr>
        <p:grpSpPr>
          <a:xfrm>
            <a:off x="2211475" y="3952243"/>
            <a:ext cx="338566" cy="338373"/>
            <a:chOff x="5643000" y="2621375"/>
            <a:chExt cx="480850" cy="480575"/>
          </a:xfrm>
        </p:grpSpPr>
        <p:sp>
          <p:nvSpPr>
            <p:cNvPr id="7889" name="Google Shape;7889;p7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0" name="Google Shape;7890;p7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1" name="Google Shape;7891;p7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2" name="Google Shape;7892;p7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3" name="Google Shape;7893;p7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4" name="Google Shape;7894;p7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5" name="Google Shape;7895;p7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96" name="Google Shape;7896;p78"/>
          <p:cNvGrpSpPr/>
          <p:nvPr/>
        </p:nvGrpSpPr>
        <p:grpSpPr>
          <a:xfrm>
            <a:off x="4032695" y="3951803"/>
            <a:ext cx="339359" cy="339253"/>
            <a:chOff x="6235250" y="2620775"/>
            <a:chExt cx="481975" cy="481825"/>
          </a:xfrm>
        </p:grpSpPr>
        <p:sp>
          <p:nvSpPr>
            <p:cNvPr id="7897" name="Google Shape;7897;p7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8" name="Google Shape;7898;p7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9" name="Google Shape;7899;p7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0" name="Google Shape;7900;p7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1" name="Google Shape;7901;p7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902" name="Google Shape;7902;p78"/>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903" name="Google Shape;7903;p78"/>
          <p:cNvGrpSpPr/>
          <p:nvPr/>
        </p:nvGrpSpPr>
        <p:grpSpPr>
          <a:xfrm>
            <a:off x="5465078" y="2711317"/>
            <a:ext cx="341101" cy="339253"/>
            <a:chOff x="1535000" y="3223325"/>
            <a:chExt cx="484450" cy="481825"/>
          </a:xfrm>
        </p:grpSpPr>
        <p:sp>
          <p:nvSpPr>
            <p:cNvPr id="7904" name="Google Shape;7904;p7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5" name="Google Shape;7905;p7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6" name="Google Shape;7906;p7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07" name="Google Shape;7907;p78"/>
          <p:cNvGrpSpPr/>
          <p:nvPr/>
        </p:nvGrpSpPr>
        <p:grpSpPr>
          <a:xfrm>
            <a:off x="5872645" y="2746618"/>
            <a:ext cx="339253" cy="268649"/>
            <a:chOff x="2085525" y="3263750"/>
            <a:chExt cx="481825" cy="381550"/>
          </a:xfrm>
        </p:grpSpPr>
        <p:sp>
          <p:nvSpPr>
            <p:cNvPr id="7908" name="Google Shape;7908;p7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9" name="Google Shape;7909;p7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910" name="Google Shape;7910;p78"/>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911" name="Google Shape;7911;p78"/>
          <p:cNvGrpSpPr/>
          <p:nvPr/>
        </p:nvGrpSpPr>
        <p:grpSpPr>
          <a:xfrm>
            <a:off x="6704407" y="2711308"/>
            <a:ext cx="340204" cy="339271"/>
            <a:chOff x="3270450" y="3213625"/>
            <a:chExt cx="483175" cy="481850"/>
          </a:xfrm>
        </p:grpSpPr>
        <p:sp>
          <p:nvSpPr>
            <p:cNvPr id="7912" name="Google Shape;7912;p7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3" name="Google Shape;7913;p7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14" name="Google Shape;7914;p78"/>
          <p:cNvGrpSpPr/>
          <p:nvPr/>
        </p:nvGrpSpPr>
        <p:grpSpPr>
          <a:xfrm>
            <a:off x="7203676" y="2711317"/>
            <a:ext cx="168931" cy="339253"/>
            <a:chOff x="3984950" y="3213600"/>
            <a:chExt cx="239925" cy="481825"/>
          </a:xfrm>
        </p:grpSpPr>
        <p:sp>
          <p:nvSpPr>
            <p:cNvPr id="7915" name="Google Shape;7915;p7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6" name="Google Shape;7916;p7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917" name="Google Shape;7917;p78"/>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8" name="Google Shape;7918;p78"/>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919" name="Google Shape;7919;p78"/>
          <p:cNvGrpSpPr/>
          <p:nvPr/>
        </p:nvGrpSpPr>
        <p:grpSpPr>
          <a:xfrm>
            <a:off x="1736111" y="3981487"/>
            <a:ext cx="355218" cy="279880"/>
            <a:chOff x="5629975" y="3255775"/>
            <a:chExt cx="504500" cy="397500"/>
          </a:xfrm>
        </p:grpSpPr>
        <p:sp>
          <p:nvSpPr>
            <p:cNvPr id="7920" name="Google Shape;7920;p7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1" name="Google Shape;7921;p7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2" name="Google Shape;7922;p7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3" name="Google Shape;7923;p7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4" name="Google Shape;7924;p7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25" name="Google Shape;7925;p78"/>
          <p:cNvGrpSpPr/>
          <p:nvPr/>
        </p:nvGrpSpPr>
        <p:grpSpPr>
          <a:xfrm>
            <a:off x="3572294" y="3981593"/>
            <a:ext cx="340256" cy="279669"/>
            <a:chOff x="6234950" y="3255925"/>
            <a:chExt cx="483250" cy="397200"/>
          </a:xfrm>
        </p:grpSpPr>
        <p:sp>
          <p:nvSpPr>
            <p:cNvPr id="7926" name="Google Shape;7926;p7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7" name="Google Shape;7927;p7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8" name="Google Shape;7928;p7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9" name="Google Shape;7929;p7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0" name="Google Shape;7930;p7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1" name="Google Shape;7931;p7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32" name="Google Shape;7932;p78"/>
          <p:cNvGrpSpPr/>
          <p:nvPr/>
        </p:nvGrpSpPr>
        <p:grpSpPr>
          <a:xfrm>
            <a:off x="5043532" y="3125970"/>
            <a:ext cx="318042" cy="339253"/>
            <a:chOff x="914900" y="3806450"/>
            <a:chExt cx="451700" cy="481825"/>
          </a:xfrm>
        </p:grpSpPr>
        <p:sp>
          <p:nvSpPr>
            <p:cNvPr id="7933" name="Google Shape;7933;p7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4" name="Google Shape;7934;p7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5" name="Google Shape;7935;p7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6" name="Google Shape;7936;p7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7" name="Google Shape;7937;p7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38" name="Google Shape;7938;p78"/>
          <p:cNvGrpSpPr/>
          <p:nvPr/>
        </p:nvGrpSpPr>
        <p:grpSpPr>
          <a:xfrm>
            <a:off x="5462454" y="3125785"/>
            <a:ext cx="346347" cy="339623"/>
            <a:chOff x="1490050" y="3805975"/>
            <a:chExt cx="491900" cy="482350"/>
          </a:xfrm>
        </p:grpSpPr>
        <p:sp>
          <p:nvSpPr>
            <p:cNvPr id="7939" name="Google Shape;7939;p7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0" name="Google Shape;7940;p7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1" name="Google Shape;7941;p7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2" name="Google Shape;7942;p7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3" name="Google Shape;7943;p78"/>
          <p:cNvGrpSpPr/>
          <p:nvPr/>
        </p:nvGrpSpPr>
        <p:grpSpPr>
          <a:xfrm>
            <a:off x="5886322" y="3125970"/>
            <a:ext cx="311899" cy="339253"/>
            <a:chOff x="2104275" y="3806450"/>
            <a:chExt cx="442975" cy="481825"/>
          </a:xfrm>
        </p:grpSpPr>
        <p:sp>
          <p:nvSpPr>
            <p:cNvPr id="7944" name="Google Shape;7944;p7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5" name="Google Shape;7945;p7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6" name="Google Shape;7946;p78"/>
          <p:cNvGrpSpPr/>
          <p:nvPr/>
        </p:nvGrpSpPr>
        <p:grpSpPr>
          <a:xfrm>
            <a:off x="6309839" y="3125970"/>
            <a:ext cx="293416" cy="339253"/>
            <a:chOff x="2710875" y="3806450"/>
            <a:chExt cx="416725" cy="481825"/>
          </a:xfrm>
        </p:grpSpPr>
        <p:sp>
          <p:nvSpPr>
            <p:cNvPr id="7947" name="Google Shape;7947;p7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8" name="Google Shape;7948;p7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9" name="Google Shape;7949;p78"/>
          <p:cNvGrpSpPr/>
          <p:nvPr/>
        </p:nvGrpSpPr>
        <p:grpSpPr>
          <a:xfrm>
            <a:off x="6704883" y="3166412"/>
            <a:ext cx="339253" cy="258369"/>
            <a:chOff x="3271200" y="3863875"/>
            <a:chExt cx="481825" cy="366950"/>
          </a:xfrm>
        </p:grpSpPr>
        <p:sp>
          <p:nvSpPr>
            <p:cNvPr id="7950" name="Google Shape;7950;p7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1" name="Google Shape;7951;p7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52" name="Google Shape;7952;p78"/>
          <p:cNvGrpSpPr/>
          <p:nvPr/>
        </p:nvGrpSpPr>
        <p:grpSpPr>
          <a:xfrm>
            <a:off x="7140377" y="3126199"/>
            <a:ext cx="295528" cy="338795"/>
            <a:chOff x="3895050" y="3806775"/>
            <a:chExt cx="419725" cy="481175"/>
          </a:xfrm>
        </p:grpSpPr>
        <p:sp>
          <p:nvSpPr>
            <p:cNvPr id="7953" name="Google Shape;7953;p7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4" name="Google Shape;7954;p7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55" name="Google Shape;7955;p78"/>
          <p:cNvGrpSpPr/>
          <p:nvPr/>
        </p:nvGrpSpPr>
        <p:grpSpPr>
          <a:xfrm>
            <a:off x="7543659" y="3125979"/>
            <a:ext cx="336296" cy="339235"/>
            <a:chOff x="4464775" y="3806475"/>
            <a:chExt cx="477625" cy="481800"/>
          </a:xfrm>
        </p:grpSpPr>
        <p:sp>
          <p:nvSpPr>
            <p:cNvPr id="7956" name="Google Shape;7956;p7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7" name="Google Shape;7957;p7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8" name="Google Shape;7958;p7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9" name="Google Shape;7959;p7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0" name="Google Shape;7960;p7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1" name="Google Shape;7961;p7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2" name="Google Shape;7962;p78"/>
          <p:cNvGrpSpPr/>
          <p:nvPr/>
        </p:nvGrpSpPr>
        <p:grpSpPr>
          <a:xfrm>
            <a:off x="7967105" y="3125970"/>
            <a:ext cx="339253" cy="339253"/>
            <a:chOff x="5049725" y="3806450"/>
            <a:chExt cx="481825" cy="481825"/>
          </a:xfrm>
        </p:grpSpPr>
        <p:sp>
          <p:nvSpPr>
            <p:cNvPr id="7963" name="Google Shape;7963;p7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4" name="Google Shape;7964;p7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5" name="Google Shape;7965;p7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6" name="Google Shape;7966;p78"/>
          <p:cNvGrpSpPr/>
          <p:nvPr/>
        </p:nvGrpSpPr>
        <p:grpSpPr>
          <a:xfrm>
            <a:off x="1276714" y="3951798"/>
            <a:ext cx="339253" cy="339253"/>
            <a:chOff x="5651375" y="3806450"/>
            <a:chExt cx="481825" cy="481825"/>
          </a:xfrm>
        </p:grpSpPr>
        <p:sp>
          <p:nvSpPr>
            <p:cNvPr id="7967" name="Google Shape;7967;p7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8" name="Google Shape;7968;p7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9" name="Google Shape;7969;p7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0" name="Google Shape;7970;p7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71" name="Google Shape;7971;p78"/>
          <p:cNvGrpSpPr/>
          <p:nvPr/>
        </p:nvGrpSpPr>
        <p:grpSpPr>
          <a:xfrm>
            <a:off x="3153646" y="3953787"/>
            <a:ext cx="298503" cy="335275"/>
            <a:chOff x="6264300" y="3809300"/>
            <a:chExt cx="423950" cy="476175"/>
          </a:xfrm>
        </p:grpSpPr>
        <p:sp>
          <p:nvSpPr>
            <p:cNvPr id="7972" name="Google Shape;7972;p7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3" name="Google Shape;7973;p7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4" name="Google Shape;7974;p7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75" name="Google Shape;7975;p78"/>
          <p:cNvGrpSpPr/>
          <p:nvPr/>
        </p:nvGrpSpPr>
        <p:grpSpPr>
          <a:xfrm>
            <a:off x="5032267" y="3538881"/>
            <a:ext cx="340573" cy="339271"/>
            <a:chOff x="898875" y="4399275"/>
            <a:chExt cx="483700" cy="481850"/>
          </a:xfrm>
        </p:grpSpPr>
        <p:sp>
          <p:nvSpPr>
            <p:cNvPr id="7976" name="Google Shape;7976;p7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7" name="Google Shape;7977;p78"/>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8" name="Google Shape;7978;p7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9" name="Google Shape;7979;p7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0" name="Google Shape;7980;p7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1" name="Google Shape;7981;p7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2" name="Google Shape;7982;p7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3" name="Google Shape;7983;p7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84" name="Google Shape;7984;p78"/>
          <p:cNvGrpSpPr/>
          <p:nvPr/>
        </p:nvGrpSpPr>
        <p:grpSpPr>
          <a:xfrm>
            <a:off x="5466000" y="3554133"/>
            <a:ext cx="339253" cy="308765"/>
            <a:chOff x="1492675" y="4420975"/>
            <a:chExt cx="481825" cy="438525"/>
          </a:xfrm>
        </p:grpSpPr>
        <p:sp>
          <p:nvSpPr>
            <p:cNvPr id="7985" name="Google Shape;7985;p7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6" name="Google Shape;7986;p7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7" name="Google Shape;7987;p7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8" name="Google Shape;7988;p7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9" name="Google Shape;7989;p7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90" name="Google Shape;7990;p78"/>
          <p:cNvGrpSpPr/>
          <p:nvPr/>
        </p:nvGrpSpPr>
        <p:grpSpPr>
          <a:xfrm>
            <a:off x="5870982" y="3539558"/>
            <a:ext cx="342580" cy="337915"/>
            <a:chOff x="2084100" y="4400250"/>
            <a:chExt cx="486550" cy="479925"/>
          </a:xfrm>
        </p:grpSpPr>
        <p:sp>
          <p:nvSpPr>
            <p:cNvPr id="7991" name="Google Shape;7991;p7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2" name="Google Shape;7992;p7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3" name="Google Shape;7993;p7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4" name="Google Shape;7994;p7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5" name="Google Shape;7995;p7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6" name="Google Shape;7996;p7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97" name="Google Shape;7997;p78"/>
          <p:cNvGrpSpPr/>
          <p:nvPr/>
        </p:nvGrpSpPr>
        <p:grpSpPr>
          <a:xfrm>
            <a:off x="6307462" y="3538907"/>
            <a:ext cx="298169" cy="339218"/>
            <a:chOff x="2707950" y="4399325"/>
            <a:chExt cx="423475" cy="481775"/>
          </a:xfrm>
        </p:grpSpPr>
        <p:sp>
          <p:nvSpPr>
            <p:cNvPr id="7998" name="Google Shape;7998;p7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9" name="Google Shape;7999;p7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0" name="Google Shape;8000;p7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1" name="Google Shape;8001;p7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2" name="Google Shape;8002;p7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3" name="Google Shape;8003;p7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4" name="Google Shape;8004;p7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5" name="Google Shape;8005;p7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6" name="Google Shape;8006;p7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7" name="Google Shape;8007;p7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8" name="Google Shape;8008;p7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9" name="Google Shape;8009;p7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0" name="Google Shape;8010;p78"/>
          <p:cNvGrpSpPr/>
          <p:nvPr/>
        </p:nvGrpSpPr>
        <p:grpSpPr>
          <a:xfrm>
            <a:off x="6736981" y="3538881"/>
            <a:ext cx="275057" cy="339271"/>
            <a:chOff x="3330525" y="4399275"/>
            <a:chExt cx="390650" cy="481850"/>
          </a:xfrm>
        </p:grpSpPr>
        <p:sp>
          <p:nvSpPr>
            <p:cNvPr id="8011" name="Google Shape;8011;p7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2" name="Google Shape;8012;p7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3" name="Google Shape;8013;p7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4" name="Google Shape;8014;p7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5" name="Google Shape;8015;p7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6" name="Google Shape;8016;p7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7" name="Google Shape;8017;p7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8" name="Google Shape;8018;p78"/>
          <p:cNvGrpSpPr/>
          <p:nvPr/>
        </p:nvGrpSpPr>
        <p:grpSpPr>
          <a:xfrm>
            <a:off x="7161510" y="3538890"/>
            <a:ext cx="253265" cy="339253"/>
            <a:chOff x="3938800" y="4399275"/>
            <a:chExt cx="359700" cy="481825"/>
          </a:xfrm>
        </p:grpSpPr>
        <p:sp>
          <p:nvSpPr>
            <p:cNvPr id="8019" name="Google Shape;8019;p7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0" name="Google Shape;8020;p7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1" name="Google Shape;8021;p7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2" name="Google Shape;8022;p7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3" name="Google Shape;8023;p7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4" name="Google Shape;8024;p78"/>
          <p:cNvGrpSpPr/>
          <p:nvPr/>
        </p:nvGrpSpPr>
        <p:grpSpPr>
          <a:xfrm>
            <a:off x="7632288" y="3538890"/>
            <a:ext cx="159039" cy="339253"/>
            <a:chOff x="4584850" y="4399275"/>
            <a:chExt cx="225875" cy="481825"/>
          </a:xfrm>
        </p:grpSpPr>
        <p:sp>
          <p:nvSpPr>
            <p:cNvPr id="8025" name="Google Shape;8025;p7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6" name="Google Shape;8026;p7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27" name="Google Shape;8027;p78"/>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28" name="Google Shape;8028;p78"/>
          <p:cNvGrpSpPr/>
          <p:nvPr/>
        </p:nvGrpSpPr>
        <p:grpSpPr>
          <a:xfrm>
            <a:off x="817316" y="3951795"/>
            <a:ext cx="339253" cy="339253"/>
            <a:chOff x="5642550" y="4399275"/>
            <a:chExt cx="481825" cy="481825"/>
          </a:xfrm>
        </p:grpSpPr>
        <p:sp>
          <p:nvSpPr>
            <p:cNvPr id="8029" name="Google Shape;8029;p7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0" name="Google Shape;8030;p7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1" name="Google Shape;8031;p78"/>
          <p:cNvGrpSpPr/>
          <p:nvPr/>
        </p:nvGrpSpPr>
        <p:grpSpPr>
          <a:xfrm>
            <a:off x="2670186" y="3963703"/>
            <a:ext cx="363316" cy="315437"/>
            <a:chOff x="6218300" y="4416175"/>
            <a:chExt cx="516000" cy="448000"/>
          </a:xfrm>
        </p:grpSpPr>
        <p:sp>
          <p:nvSpPr>
            <p:cNvPr id="8032" name="Google Shape;8032;p7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3" name="Google Shape;8033;p7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4" name="Google Shape;8034;p7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5" name="Google Shape;8035;p78"/>
          <p:cNvGrpSpPr/>
          <p:nvPr/>
        </p:nvGrpSpPr>
        <p:grpSpPr>
          <a:xfrm>
            <a:off x="5870391" y="3951792"/>
            <a:ext cx="339253" cy="339253"/>
            <a:chOff x="899850" y="4992125"/>
            <a:chExt cx="481825" cy="481825"/>
          </a:xfrm>
        </p:grpSpPr>
        <p:sp>
          <p:nvSpPr>
            <p:cNvPr id="8036" name="Google Shape;8036;p7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7" name="Google Shape;8037;p7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8" name="Google Shape;8038;p7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9" name="Google Shape;8039;p78"/>
          <p:cNvGrpSpPr/>
          <p:nvPr/>
        </p:nvGrpSpPr>
        <p:grpSpPr>
          <a:xfrm>
            <a:off x="5410993" y="3951792"/>
            <a:ext cx="339253" cy="339253"/>
            <a:chOff x="1492675" y="4992125"/>
            <a:chExt cx="481825" cy="481825"/>
          </a:xfrm>
        </p:grpSpPr>
        <p:sp>
          <p:nvSpPr>
            <p:cNvPr id="8040" name="Google Shape;8040;p7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1" name="Google Shape;8041;p7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2" name="Google Shape;8042;p78"/>
          <p:cNvGrpSpPr/>
          <p:nvPr/>
        </p:nvGrpSpPr>
        <p:grpSpPr>
          <a:xfrm>
            <a:off x="4951595" y="3951792"/>
            <a:ext cx="339253" cy="339253"/>
            <a:chOff x="2085525" y="4992125"/>
            <a:chExt cx="481825" cy="481825"/>
          </a:xfrm>
        </p:grpSpPr>
        <p:sp>
          <p:nvSpPr>
            <p:cNvPr id="8043" name="Google Shape;8043;p7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4" name="Google Shape;8044;p7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5" name="Google Shape;8045;p78"/>
          <p:cNvGrpSpPr/>
          <p:nvPr/>
        </p:nvGrpSpPr>
        <p:grpSpPr>
          <a:xfrm>
            <a:off x="6789344" y="3951792"/>
            <a:ext cx="339253" cy="339253"/>
            <a:chOff x="2678350" y="4992125"/>
            <a:chExt cx="481825" cy="481825"/>
          </a:xfrm>
        </p:grpSpPr>
        <p:sp>
          <p:nvSpPr>
            <p:cNvPr id="8046" name="Google Shape;8046;p7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7" name="Google Shape;8047;p7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8" name="Google Shape;8048;p7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9" name="Google Shape;8049;p78"/>
          <p:cNvGrpSpPr/>
          <p:nvPr/>
        </p:nvGrpSpPr>
        <p:grpSpPr>
          <a:xfrm>
            <a:off x="4492198" y="3951792"/>
            <a:ext cx="339253" cy="339253"/>
            <a:chOff x="3271200" y="4992125"/>
            <a:chExt cx="481825" cy="481825"/>
          </a:xfrm>
        </p:grpSpPr>
        <p:sp>
          <p:nvSpPr>
            <p:cNvPr id="8050" name="Google Shape;8050;p7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1" name="Google Shape;8051;p7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2" name="Google Shape;8052;p7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3" name="Google Shape;8053;p78"/>
          <p:cNvGrpSpPr/>
          <p:nvPr/>
        </p:nvGrpSpPr>
        <p:grpSpPr>
          <a:xfrm>
            <a:off x="6329788" y="3952813"/>
            <a:ext cx="339411" cy="337211"/>
            <a:chOff x="5049575" y="4993600"/>
            <a:chExt cx="482050" cy="478925"/>
          </a:xfrm>
        </p:grpSpPr>
        <p:sp>
          <p:nvSpPr>
            <p:cNvPr id="8054" name="Google Shape;8054;p7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5" name="Google Shape;8055;p7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6" name="Google Shape;8056;p7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7" name="Google Shape;8057;p7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58" name="Google Shape;8058;p78"/>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059" name="Google Shape;8059;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8060" name="Google Shape;8060;p78"/>
          <p:cNvGrpSpPr/>
          <p:nvPr/>
        </p:nvGrpSpPr>
        <p:grpSpPr>
          <a:xfrm>
            <a:off x="7248742" y="3975375"/>
            <a:ext cx="195300" cy="343772"/>
            <a:chOff x="3999225" y="4364775"/>
            <a:chExt cx="195300" cy="343772"/>
          </a:xfrm>
        </p:grpSpPr>
        <p:grpSp>
          <p:nvGrpSpPr>
            <p:cNvPr id="8061" name="Google Shape;8061;p78"/>
            <p:cNvGrpSpPr/>
            <p:nvPr/>
          </p:nvGrpSpPr>
          <p:grpSpPr>
            <a:xfrm>
              <a:off x="4048568" y="4562577"/>
              <a:ext cx="97317" cy="145970"/>
              <a:chOff x="1529575" y="2222650"/>
              <a:chExt cx="203125" cy="304675"/>
            </a:xfrm>
          </p:grpSpPr>
          <p:sp>
            <p:nvSpPr>
              <p:cNvPr id="8062" name="Google Shape;8062;p78"/>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8"/>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78"/>
            <p:cNvGrpSpPr/>
            <p:nvPr/>
          </p:nvGrpSpPr>
          <p:grpSpPr>
            <a:xfrm>
              <a:off x="3999225" y="4364775"/>
              <a:ext cx="195300" cy="195300"/>
              <a:chOff x="3999225" y="4364775"/>
              <a:chExt cx="195300" cy="195300"/>
            </a:xfrm>
          </p:grpSpPr>
          <p:sp>
            <p:nvSpPr>
              <p:cNvPr id="8065" name="Google Shape;8065;p78"/>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8"/>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7" name="Google Shape;8067;p78"/>
          <p:cNvGrpSpPr/>
          <p:nvPr/>
        </p:nvGrpSpPr>
        <p:grpSpPr>
          <a:xfrm>
            <a:off x="7564186" y="3991627"/>
            <a:ext cx="277088" cy="259611"/>
            <a:chOff x="4335888" y="4398114"/>
            <a:chExt cx="277088" cy="259611"/>
          </a:xfrm>
        </p:grpSpPr>
        <p:grpSp>
          <p:nvGrpSpPr>
            <p:cNvPr id="8068" name="Google Shape;8068;p78"/>
            <p:cNvGrpSpPr/>
            <p:nvPr/>
          </p:nvGrpSpPr>
          <p:grpSpPr>
            <a:xfrm>
              <a:off x="4335888" y="4462425"/>
              <a:ext cx="195300" cy="195300"/>
              <a:chOff x="4335888" y="4462425"/>
              <a:chExt cx="195300" cy="195300"/>
            </a:xfrm>
          </p:grpSpPr>
          <p:sp>
            <p:nvSpPr>
              <p:cNvPr id="8069" name="Google Shape;8069;p7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78"/>
            <p:cNvGrpSpPr/>
            <p:nvPr/>
          </p:nvGrpSpPr>
          <p:grpSpPr>
            <a:xfrm>
              <a:off x="4509813" y="4398114"/>
              <a:ext cx="103162" cy="103198"/>
              <a:chOff x="2277975" y="2021700"/>
              <a:chExt cx="215325" cy="215400"/>
            </a:xfrm>
          </p:grpSpPr>
          <p:sp>
            <p:nvSpPr>
              <p:cNvPr id="8072" name="Google Shape;8072;p78"/>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4" name="Google Shape;8074;p78"/>
          <p:cNvGrpSpPr/>
          <p:nvPr/>
        </p:nvGrpSpPr>
        <p:grpSpPr>
          <a:xfrm>
            <a:off x="7961419" y="4049613"/>
            <a:ext cx="392275" cy="195300"/>
            <a:chOff x="4752588" y="4440200"/>
            <a:chExt cx="392275" cy="195300"/>
          </a:xfrm>
        </p:grpSpPr>
        <p:grpSp>
          <p:nvGrpSpPr>
            <p:cNvPr id="8075" name="Google Shape;8075;p78"/>
            <p:cNvGrpSpPr/>
            <p:nvPr/>
          </p:nvGrpSpPr>
          <p:grpSpPr>
            <a:xfrm>
              <a:off x="4950384" y="4469728"/>
              <a:ext cx="194479" cy="136244"/>
              <a:chOff x="3163375" y="2175125"/>
              <a:chExt cx="405925" cy="284375"/>
            </a:xfrm>
          </p:grpSpPr>
          <p:sp>
            <p:nvSpPr>
              <p:cNvPr id="8076" name="Google Shape;8076;p78"/>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8"/>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78"/>
            <p:cNvGrpSpPr/>
            <p:nvPr/>
          </p:nvGrpSpPr>
          <p:grpSpPr>
            <a:xfrm>
              <a:off x="4752588" y="4440200"/>
              <a:ext cx="195300" cy="195300"/>
              <a:chOff x="4335888" y="4462425"/>
              <a:chExt cx="195300" cy="195300"/>
            </a:xfrm>
          </p:grpSpPr>
          <p:sp>
            <p:nvSpPr>
              <p:cNvPr id="8080" name="Google Shape;8080;p7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85" name="Shape 8085"/>
        <p:cNvGrpSpPr/>
        <p:nvPr/>
      </p:nvGrpSpPr>
      <p:grpSpPr>
        <a:xfrm>
          <a:off x="0" y="0"/>
          <a:ext cx="0" cy="0"/>
          <a:chOff x="0" y="0"/>
          <a:chExt cx="0" cy="0"/>
        </a:xfrm>
      </p:grpSpPr>
      <p:grpSp>
        <p:nvGrpSpPr>
          <p:cNvPr id="8086" name="Google Shape;8086;p79"/>
          <p:cNvGrpSpPr/>
          <p:nvPr/>
        </p:nvGrpSpPr>
        <p:grpSpPr>
          <a:xfrm>
            <a:off x="856199" y="1311179"/>
            <a:ext cx="322099" cy="370529"/>
            <a:chOff x="-42971725" y="3217825"/>
            <a:chExt cx="275675" cy="317125"/>
          </a:xfrm>
        </p:grpSpPr>
        <p:sp>
          <p:nvSpPr>
            <p:cNvPr id="8087" name="Google Shape;8087;p7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79"/>
          <p:cNvGrpSpPr/>
          <p:nvPr/>
        </p:nvGrpSpPr>
        <p:grpSpPr>
          <a:xfrm>
            <a:off x="828113" y="1779835"/>
            <a:ext cx="378270" cy="337551"/>
            <a:chOff x="-42996150" y="3612600"/>
            <a:chExt cx="323750" cy="288900"/>
          </a:xfrm>
        </p:grpSpPr>
        <p:sp>
          <p:nvSpPr>
            <p:cNvPr id="8091" name="Google Shape;8091;p7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79"/>
          <p:cNvGrpSpPr/>
          <p:nvPr/>
        </p:nvGrpSpPr>
        <p:grpSpPr>
          <a:xfrm>
            <a:off x="830874" y="2189205"/>
            <a:ext cx="372749" cy="370909"/>
            <a:chOff x="-42994575" y="3950300"/>
            <a:chExt cx="319025" cy="317450"/>
          </a:xfrm>
        </p:grpSpPr>
        <p:sp>
          <p:nvSpPr>
            <p:cNvPr id="8095" name="Google Shape;8095;p7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79"/>
          <p:cNvGrpSpPr/>
          <p:nvPr/>
        </p:nvGrpSpPr>
        <p:grpSpPr>
          <a:xfrm>
            <a:off x="2984269" y="1336037"/>
            <a:ext cx="371785" cy="370879"/>
            <a:chOff x="-41111350" y="3239100"/>
            <a:chExt cx="318200" cy="317425"/>
          </a:xfrm>
        </p:grpSpPr>
        <p:sp>
          <p:nvSpPr>
            <p:cNvPr id="8099" name="Google Shape;8099;p7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79"/>
          <p:cNvGrpSpPr/>
          <p:nvPr/>
        </p:nvGrpSpPr>
        <p:grpSpPr>
          <a:xfrm>
            <a:off x="2980588" y="1771568"/>
            <a:ext cx="379146" cy="370967"/>
            <a:chOff x="-41117650" y="3605525"/>
            <a:chExt cx="324500" cy="317500"/>
          </a:xfrm>
        </p:grpSpPr>
        <p:sp>
          <p:nvSpPr>
            <p:cNvPr id="8104" name="Google Shape;8104;p7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7" name="Google Shape;8107;p79"/>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8" name="Google Shape;8108;p79"/>
          <p:cNvGrpSpPr/>
          <p:nvPr/>
        </p:nvGrpSpPr>
        <p:grpSpPr>
          <a:xfrm>
            <a:off x="1806843" y="2663092"/>
            <a:ext cx="216271" cy="371814"/>
            <a:chOff x="-39205300" y="3220175"/>
            <a:chExt cx="185100" cy="318225"/>
          </a:xfrm>
        </p:grpSpPr>
        <p:sp>
          <p:nvSpPr>
            <p:cNvPr id="8109" name="Google Shape;8109;p7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79"/>
          <p:cNvGrpSpPr/>
          <p:nvPr/>
        </p:nvGrpSpPr>
        <p:grpSpPr>
          <a:xfrm>
            <a:off x="1772370" y="3123163"/>
            <a:ext cx="300016" cy="369273"/>
            <a:chOff x="-39248625" y="3588600"/>
            <a:chExt cx="256775" cy="316050"/>
          </a:xfrm>
        </p:grpSpPr>
        <p:sp>
          <p:nvSpPr>
            <p:cNvPr id="8112" name="Google Shape;8112;p7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4" name="Google Shape;8114;p79"/>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9"/>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6" name="Google Shape;8116;p79"/>
          <p:cNvGrpSpPr/>
          <p:nvPr/>
        </p:nvGrpSpPr>
        <p:grpSpPr>
          <a:xfrm>
            <a:off x="1223084" y="1311179"/>
            <a:ext cx="429504" cy="370879"/>
            <a:chOff x="-42651700" y="3217825"/>
            <a:chExt cx="367600" cy="317425"/>
          </a:xfrm>
        </p:grpSpPr>
        <p:sp>
          <p:nvSpPr>
            <p:cNvPr id="8117" name="Google Shape;8117;p7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79"/>
          <p:cNvGrpSpPr/>
          <p:nvPr/>
        </p:nvGrpSpPr>
        <p:grpSpPr>
          <a:xfrm>
            <a:off x="1258516" y="1750829"/>
            <a:ext cx="358640" cy="363226"/>
            <a:chOff x="-42617300" y="3587775"/>
            <a:chExt cx="306950" cy="310875"/>
          </a:xfrm>
        </p:grpSpPr>
        <p:sp>
          <p:nvSpPr>
            <p:cNvPr id="8122" name="Google Shape;8122;p7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4" name="Google Shape;8124;p79"/>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5" name="Google Shape;8125;p79"/>
          <p:cNvGrpSpPr/>
          <p:nvPr/>
        </p:nvGrpSpPr>
        <p:grpSpPr>
          <a:xfrm>
            <a:off x="3430343" y="1335569"/>
            <a:ext cx="376926" cy="370324"/>
            <a:chOff x="-40748275" y="3238700"/>
            <a:chExt cx="322600" cy="316950"/>
          </a:xfrm>
        </p:grpSpPr>
        <p:sp>
          <p:nvSpPr>
            <p:cNvPr id="8126" name="Google Shape;8126;p7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79"/>
          <p:cNvGrpSpPr/>
          <p:nvPr/>
        </p:nvGrpSpPr>
        <p:grpSpPr>
          <a:xfrm>
            <a:off x="3432899" y="1803553"/>
            <a:ext cx="371814" cy="338690"/>
            <a:chOff x="-40745125" y="3632900"/>
            <a:chExt cx="318225" cy="289875"/>
          </a:xfrm>
        </p:grpSpPr>
        <p:sp>
          <p:nvSpPr>
            <p:cNvPr id="8133" name="Google Shape;8133;p7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79"/>
          <p:cNvGrpSpPr/>
          <p:nvPr/>
        </p:nvGrpSpPr>
        <p:grpSpPr>
          <a:xfrm>
            <a:off x="3437047" y="2214764"/>
            <a:ext cx="363518" cy="370178"/>
            <a:chOff x="-40742750" y="3972175"/>
            <a:chExt cx="311125" cy="316825"/>
          </a:xfrm>
        </p:grpSpPr>
        <p:sp>
          <p:nvSpPr>
            <p:cNvPr id="8141" name="Google Shape;8141;p7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79"/>
          <p:cNvGrpSpPr/>
          <p:nvPr/>
        </p:nvGrpSpPr>
        <p:grpSpPr>
          <a:xfrm>
            <a:off x="2219708" y="2664932"/>
            <a:ext cx="266892" cy="369974"/>
            <a:chOff x="-38860325" y="3221750"/>
            <a:chExt cx="228425" cy="316650"/>
          </a:xfrm>
        </p:grpSpPr>
        <p:sp>
          <p:nvSpPr>
            <p:cNvPr id="8144" name="Google Shape;8144;p7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79"/>
          <p:cNvGrpSpPr/>
          <p:nvPr/>
        </p:nvGrpSpPr>
        <p:grpSpPr>
          <a:xfrm>
            <a:off x="2170515" y="3126989"/>
            <a:ext cx="380081" cy="367111"/>
            <a:chOff x="-38905225" y="3591875"/>
            <a:chExt cx="325300" cy="314200"/>
          </a:xfrm>
        </p:grpSpPr>
        <p:sp>
          <p:nvSpPr>
            <p:cNvPr id="8149" name="Google Shape;8149;p7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2" name="Google Shape;8152;p79"/>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3" name="Google Shape;8153;p79"/>
          <p:cNvGrpSpPr/>
          <p:nvPr/>
        </p:nvGrpSpPr>
        <p:grpSpPr>
          <a:xfrm>
            <a:off x="3977265" y="3112069"/>
            <a:ext cx="290815" cy="369740"/>
            <a:chOff x="-37370925" y="3579105"/>
            <a:chExt cx="248900" cy="316450"/>
          </a:xfrm>
        </p:grpSpPr>
        <p:sp>
          <p:nvSpPr>
            <p:cNvPr id="8154" name="Google Shape;8154;p7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6" name="Google Shape;8156;p79"/>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9"/>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8" name="Google Shape;8158;p79"/>
          <p:cNvGrpSpPr/>
          <p:nvPr/>
        </p:nvGrpSpPr>
        <p:grpSpPr>
          <a:xfrm>
            <a:off x="1670640" y="2190140"/>
            <a:ext cx="371814" cy="369974"/>
            <a:chOff x="-42259725" y="3951100"/>
            <a:chExt cx="318225" cy="316650"/>
          </a:xfrm>
        </p:grpSpPr>
        <p:sp>
          <p:nvSpPr>
            <p:cNvPr id="8159" name="Google Shape;8159;p7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79"/>
          <p:cNvGrpSpPr/>
          <p:nvPr/>
        </p:nvGrpSpPr>
        <p:grpSpPr>
          <a:xfrm>
            <a:off x="3869002" y="1369161"/>
            <a:ext cx="370879" cy="337755"/>
            <a:chOff x="-40378075" y="3267450"/>
            <a:chExt cx="317425" cy="289075"/>
          </a:xfrm>
        </p:grpSpPr>
        <p:sp>
          <p:nvSpPr>
            <p:cNvPr id="8162" name="Google Shape;8162;p7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79"/>
          <p:cNvGrpSpPr/>
          <p:nvPr/>
        </p:nvGrpSpPr>
        <p:grpSpPr>
          <a:xfrm>
            <a:off x="3872668" y="1770429"/>
            <a:ext cx="363548" cy="369974"/>
            <a:chOff x="-40372575" y="3604550"/>
            <a:chExt cx="311150" cy="316650"/>
          </a:xfrm>
        </p:grpSpPr>
        <p:sp>
          <p:nvSpPr>
            <p:cNvPr id="8167" name="Google Shape;8167;p7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0" name="Google Shape;8170;p79"/>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1" name="Google Shape;8171;p79"/>
          <p:cNvGrpSpPr/>
          <p:nvPr/>
        </p:nvGrpSpPr>
        <p:grpSpPr>
          <a:xfrm>
            <a:off x="2596617" y="2663092"/>
            <a:ext cx="399038" cy="372165"/>
            <a:chOff x="-38542250" y="3220175"/>
            <a:chExt cx="341525" cy="318525"/>
          </a:xfrm>
        </p:grpSpPr>
        <p:sp>
          <p:nvSpPr>
            <p:cNvPr id="8172" name="Google Shape;8172;p7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79"/>
          <p:cNvGrpSpPr/>
          <p:nvPr/>
        </p:nvGrpSpPr>
        <p:grpSpPr>
          <a:xfrm>
            <a:off x="2618549" y="3122462"/>
            <a:ext cx="369974" cy="369068"/>
            <a:chOff x="-38537400" y="3588000"/>
            <a:chExt cx="316650" cy="315875"/>
          </a:xfrm>
        </p:grpSpPr>
        <p:sp>
          <p:nvSpPr>
            <p:cNvPr id="8176" name="Google Shape;8176;p7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79"/>
          <p:cNvGrpSpPr/>
          <p:nvPr/>
        </p:nvGrpSpPr>
        <p:grpSpPr>
          <a:xfrm>
            <a:off x="2617629" y="3579991"/>
            <a:ext cx="371814" cy="369974"/>
            <a:chOff x="-38538975" y="3954250"/>
            <a:chExt cx="318225" cy="316650"/>
          </a:xfrm>
        </p:grpSpPr>
        <p:sp>
          <p:nvSpPr>
            <p:cNvPr id="8181" name="Google Shape;8181;p7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79"/>
          <p:cNvGrpSpPr/>
          <p:nvPr/>
        </p:nvGrpSpPr>
        <p:grpSpPr>
          <a:xfrm>
            <a:off x="3934941" y="3574918"/>
            <a:ext cx="375465" cy="371814"/>
            <a:chOff x="-37385100" y="3949908"/>
            <a:chExt cx="321350" cy="318225"/>
          </a:xfrm>
        </p:grpSpPr>
        <p:sp>
          <p:nvSpPr>
            <p:cNvPr id="8184" name="Google Shape;8184;p7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79"/>
          <p:cNvGrpSpPr/>
          <p:nvPr/>
        </p:nvGrpSpPr>
        <p:grpSpPr>
          <a:xfrm>
            <a:off x="2110600" y="1310478"/>
            <a:ext cx="370909" cy="370675"/>
            <a:chOff x="-41895050" y="3217225"/>
            <a:chExt cx="317450" cy="317250"/>
          </a:xfrm>
        </p:grpSpPr>
        <p:sp>
          <p:nvSpPr>
            <p:cNvPr id="8187" name="Google Shape;8187;p7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79"/>
          <p:cNvGrpSpPr/>
          <p:nvPr/>
        </p:nvGrpSpPr>
        <p:grpSpPr>
          <a:xfrm>
            <a:off x="2110148" y="1747412"/>
            <a:ext cx="371814" cy="369974"/>
            <a:chOff x="-41893475" y="3584850"/>
            <a:chExt cx="318225" cy="316650"/>
          </a:xfrm>
        </p:grpSpPr>
        <p:sp>
          <p:nvSpPr>
            <p:cNvPr id="8193" name="Google Shape;8193;p7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7" name="Google Shape;8197;p79"/>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9"/>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9" name="Google Shape;8199;p79"/>
          <p:cNvGrpSpPr/>
          <p:nvPr/>
        </p:nvGrpSpPr>
        <p:grpSpPr>
          <a:xfrm>
            <a:off x="880176" y="3142704"/>
            <a:ext cx="337522" cy="370909"/>
            <a:chOff x="-39998250" y="3605325"/>
            <a:chExt cx="288875" cy="317450"/>
          </a:xfrm>
        </p:grpSpPr>
        <p:sp>
          <p:nvSpPr>
            <p:cNvPr id="8200" name="Google Shape;8200;p7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79"/>
          <p:cNvGrpSpPr/>
          <p:nvPr/>
        </p:nvGrpSpPr>
        <p:grpSpPr>
          <a:xfrm>
            <a:off x="863950" y="3601168"/>
            <a:ext cx="369974" cy="369945"/>
            <a:chOff x="-40011050" y="3972375"/>
            <a:chExt cx="316650" cy="316625"/>
          </a:xfrm>
        </p:grpSpPr>
        <p:sp>
          <p:nvSpPr>
            <p:cNvPr id="8203" name="Google Shape;8203;p7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79"/>
          <p:cNvGrpSpPr/>
          <p:nvPr/>
        </p:nvGrpSpPr>
        <p:grpSpPr>
          <a:xfrm>
            <a:off x="3095881" y="2665867"/>
            <a:ext cx="266921" cy="369039"/>
            <a:chOff x="-38129425" y="3222550"/>
            <a:chExt cx="228450" cy="315850"/>
          </a:xfrm>
        </p:grpSpPr>
        <p:sp>
          <p:nvSpPr>
            <p:cNvPr id="8206" name="Google Shape;8206;p7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79"/>
          <p:cNvGrpSpPr/>
          <p:nvPr/>
        </p:nvGrpSpPr>
        <p:grpSpPr>
          <a:xfrm>
            <a:off x="3050850" y="3122462"/>
            <a:ext cx="371785" cy="369974"/>
            <a:chOff x="-38172725" y="3588000"/>
            <a:chExt cx="318200" cy="316650"/>
          </a:xfrm>
        </p:grpSpPr>
        <p:sp>
          <p:nvSpPr>
            <p:cNvPr id="8209" name="Google Shape;8209;p7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79"/>
          <p:cNvGrpSpPr/>
          <p:nvPr/>
        </p:nvGrpSpPr>
        <p:grpSpPr>
          <a:xfrm>
            <a:off x="3126752" y="3580897"/>
            <a:ext cx="219981" cy="369974"/>
            <a:chOff x="-38109725" y="3955025"/>
            <a:chExt cx="188275" cy="316650"/>
          </a:xfrm>
        </p:grpSpPr>
        <p:sp>
          <p:nvSpPr>
            <p:cNvPr id="8218" name="Google Shape;8218;p7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0" name="Google Shape;8220;p79"/>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1" name="Google Shape;8221;p79"/>
          <p:cNvGrpSpPr/>
          <p:nvPr/>
        </p:nvGrpSpPr>
        <p:grpSpPr>
          <a:xfrm>
            <a:off x="2542151" y="1312318"/>
            <a:ext cx="373654" cy="369068"/>
            <a:chOff x="-41530375" y="3218800"/>
            <a:chExt cx="319800" cy="315875"/>
          </a:xfrm>
        </p:grpSpPr>
        <p:sp>
          <p:nvSpPr>
            <p:cNvPr id="8222" name="Google Shape;8222;p7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79"/>
          <p:cNvGrpSpPr/>
          <p:nvPr/>
        </p:nvGrpSpPr>
        <p:grpSpPr>
          <a:xfrm>
            <a:off x="2544444" y="1827476"/>
            <a:ext cx="369068" cy="289004"/>
            <a:chOff x="-41526450" y="3653375"/>
            <a:chExt cx="315875" cy="247350"/>
          </a:xfrm>
        </p:grpSpPr>
        <p:sp>
          <p:nvSpPr>
            <p:cNvPr id="8225" name="Google Shape;8225;p7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79"/>
          <p:cNvGrpSpPr/>
          <p:nvPr/>
        </p:nvGrpSpPr>
        <p:grpSpPr>
          <a:xfrm>
            <a:off x="2545831" y="2190140"/>
            <a:ext cx="366293" cy="369974"/>
            <a:chOff x="-41526450" y="3951100"/>
            <a:chExt cx="313500" cy="316650"/>
          </a:xfrm>
        </p:grpSpPr>
        <p:sp>
          <p:nvSpPr>
            <p:cNvPr id="8228" name="Google Shape;8228;p7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79"/>
          <p:cNvGrpSpPr/>
          <p:nvPr/>
        </p:nvGrpSpPr>
        <p:grpSpPr>
          <a:xfrm>
            <a:off x="1311086" y="2684269"/>
            <a:ext cx="339595" cy="371814"/>
            <a:chOff x="-39625900" y="3238300"/>
            <a:chExt cx="290650" cy="318225"/>
          </a:xfrm>
        </p:grpSpPr>
        <p:sp>
          <p:nvSpPr>
            <p:cNvPr id="8232" name="Google Shape;8232;p7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4" name="Google Shape;8234;p79"/>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5" name="Google Shape;8235;p79"/>
          <p:cNvGrpSpPr/>
          <p:nvPr/>
        </p:nvGrpSpPr>
        <p:grpSpPr>
          <a:xfrm>
            <a:off x="1305137" y="3600730"/>
            <a:ext cx="366293" cy="370441"/>
            <a:chOff x="-39647175" y="3972000"/>
            <a:chExt cx="313500" cy="317050"/>
          </a:xfrm>
        </p:grpSpPr>
        <p:sp>
          <p:nvSpPr>
            <p:cNvPr id="8236" name="Google Shape;8236;p7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79"/>
          <p:cNvGrpSpPr/>
          <p:nvPr/>
        </p:nvGrpSpPr>
        <p:grpSpPr>
          <a:xfrm>
            <a:off x="3474265" y="2664728"/>
            <a:ext cx="375495" cy="370879"/>
            <a:chOff x="-37808850" y="3221575"/>
            <a:chExt cx="321375" cy="317425"/>
          </a:xfrm>
        </p:grpSpPr>
        <p:sp>
          <p:nvSpPr>
            <p:cNvPr id="8240" name="Google Shape;8240;p7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79"/>
          <p:cNvGrpSpPr/>
          <p:nvPr/>
        </p:nvGrpSpPr>
        <p:grpSpPr>
          <a:xfrm>
            <a:off x="3483038" y="3186759"/>
            <a:ext cx="372749" cy="241158"/>
            <a:chOff x="-37806500" y="3643030"/>
            <a:chExt cx="319025" cy="206400"/>
          </a:xfrm>
        </p:grpSpPr>
        <p:sp>
          <p:nvSpPr>
            <p:cNvPr id="8243" name="Google Shape;8243;p7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79"/>
          <p:cNvGrpSpPr/>
          <p:nvPr/>
        </p:nvGrpSpPr>
        <p:grpSpPr>
          <a:xfrm>
            <a:off x="3485346" y="3579056"/>
            <a:ext cx="368134" cy="371814"/>
            <a:chOff x="-37804925" y="3953450"/>
            <a:chExt cx="315075" cy="318225"/>
          </a:xfrm>
        </p:grpSpPr>
        <p:sp>
          <p:nvSpPr>
            <p:cNvPr id="8246" name="Google Shape;8246;p7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9" name="Google Shape;8249;p79"/>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0" name="Google Shape;8250;p79"/>
          <p:cNvGrpSpPr/>
          <p:nvPr/>
        </p:nvGrpSpPr>
        <p:grpSpPr>
          <a:xfrm>
            <a:off x="4840364" y="1328538"/>
            <a:ext cx="355663" cy="308725"/>
            <a:chOff x="-28462125" y="3199700"/>
            <a:chExt cx="298550" cy="259150"/>
          </a:xfrm>
        </p:grpSpPr>
        <p:sp>
          <p:nvSpPr>
            <p:cNvPr id="8251" name="Google Shape;8251;p7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79"/>
          <p:cNvGrpSpPr/>
          <p:nvPr/>
        </p:nvGrpSpPr>
        <p:grpSpPr>
          <a:xfrm>
            <a:off x="4841317" y="1763228"/>
            <a:ext cx="353757" cy="352833"/>
            <a:chOff x="-28461325" y="3545475"/>
            <a:chExt cx="296950" cy="296175"/>
          </a:xfrm>
        </p:grpSpPr>
        <p:sp>
          <p:nvSpPr>
            <p:cNvPr id="8255" name="Google Shape;8255;p7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79"/>
          <p:cNvGrpSpPr/>
          <p:nvPr/>
        </p:nvGrpSpPr>
        <p:grpSpPr>
          <a:xfrm>
            <a:off x="4837550" y="2213272"/>
            <a:ext cx="361292" cy="352803"/>
            <a:chOff x="-28463700" y="3914875"/>
            <a:chExt cx="303275" cy="296150"/>
          </a:xfrm>
        </p:grpSpPr>
        <p:sp>
          <p:nvSpPr>
            <p:cNvPr id="8262" name="Google Shape;8262;p7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79"/>
          <p:cNvGrpSpPr/>
          <p:nvPr/>
        </p:nvGrpSpPr>
        <p:grpSpPr>
          <a:xfrm>
            <a:off x="7072335" y="1369355"/>
            <a:ext cx="351880" cy="227092"/>
            <a:chOff x="-26573400" y="3224125"/>
            <a:chExt cx="295375" cy="190625"/>
          </a:xfrm>
        </p:grpSpPr>
        <p:sp>
          <p:nvSpPr>
            <p:cNvPr id="8265" name="Google Shape;8265;p7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79"/>
          <p:cNvGrpSpPr/>
          <p:nvPr/>
        </p:nvGrpSpPr>
        <p:grpSpPr>
          <a:xfrm>
            <a:off x="7072335" y="1763690"/>
            <a:ext cx="351880" cy="351910"/>
            <a:chOff x="-26573400" y="3546250"/>
            <a:chExt cx="295375" cy="295400"/>
          </a:xfrm>
        </p:grpSpPr>
        <p:sp>
          <p:nvSpPr>
            <p:cNvPr id="8268" name="Google Shape;8268;p7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79"/>
          <p:cNvGrpSpPr/>
          <p:nvPr/>
        </p:nvGrpSpPr>
        <p:grpSpPr>
          <a:xfrm>
            <a:off x="7060615" y="2213599"/>
            <a:ext cx="375319" cy="352148"/>
            <a:chOff x="-26583625" y="3917025"/>
            <a:chExt cx="315050" cy="295600"/>
          </a:xfrm>
        </p:grpSpPr>
        <p:sp>
          <p:nvSpPr>
            <p:cNvPr id="8274" name="Google Shape;8274;p7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8" name="Google Shape;8278;p79"/>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9" name="Google Shape;8279;p79"/>
          <p:cNvGrpSpPr/>
          <p:nvPr/>
        </p:nvGrpSpPr>
        <p:grpSpPr>
          <a:xfrm>
            <a:off x="5759130" y="3172629"/>
            <a:ext cx="289039" cy="352833"/>
            <a:chOff x="-24694925" y="3518700"/>
            <a:chExt cx="242625" cy="296175"/>
          </a:xfrm>
        </p:grpSpPr>
        <p:sp>
          <p:nvSpPr>
            <p:cNvPr id="8280" name="Google Shape;8280;p7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79"/>
          <p:cNvGrpSpPr/>
          <p:nvPr/>
        </p:nvGrpSpPr>
        <p:grpSpPr>
          <a:xfrm>
            <a:off x="5758668" y="3622657"/>
            <a:ext cx="289962" cy="352833"/>
            <a:chOff x="-24709100" y="3888875"/>
            <a:chExt cx="243400" cy="296175"/>
          </a:xfrm>
        </p:grpSpPr>
        <p:sp>
          <p:nvSpPr>
            <p:cNvPr id="8285" name="Google Shape;8285;p7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79"/>
          <p:cNvGrpSpPr/>
          <p:nvPr/>
        </p:nvGrpSpPr>
        <p:grpSpPr>
          <a:xfrm>
            <a:off x="7958668" y="2695320"/>
            <a:ext cx="356556" cy="349557"/>
            <a:chOff x="-22863675" y="3131775"/>
            <a:chExt cx="299300" cy="293425"/>
          </a:xfrm>
        </p:grpSpPr>
        <p:sp>
          <p:nvSpPr>
            <p:cNvPr id="8289" name="Google Shape;8289;p7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79"/>
          <p:cNvGrpSpPr/>
          <p:nvPr/>
        </p:nvGrpSpPr>
        <p:grpSpPr>
          <a:xfrm>
            <a:off x="5301532" y="1306499"/>
            <a:ext cx="310602" cy="352803"/>
            <a:chOff x="-28069875" y="3175300"/>
            <a:chExt cx="260725" cy="296150"/>
          </a:xfrm>
        </p:grpSpPr>
        <p:sp>
          <p:nvSpPr>
            <p:cNvPr id="8293" name="Google Shape;8293;p7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2" name="Google Shape;8302;p79"/>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3" name="Google Shape;8303;p79"/>
          <p:cNvGrpSpPr/>
          <p:nvPr/>
        </p:nvGrpSpPr>
        <p:grpSpPr>
          <a:xfrm>
            <a:off x="5342810" y="2213733"/>
            <a:ext cx="228045" cy="351880"/>
            <a:chOff x="-28032075" y="3916450"/>
            <a:chExt cx="191425" cy="295375"/>
          </a:xfrm>
        </p:grpSpPr>
        <p:sp>
          <p:nvSpPr>
            <p:cNvPr id="8304" name="Google Shape;8304;p7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79"/>
          <p:cNvGrpSpPr/>
          <p:nvPr/>
        </p:nvGrpSpPr>
        <p:grpSpPr>
          <a:xfrm>
            <a:off x="7508157" y="1306484"/>
            <a:ext cx="352833" cy="352833"/>
            <a:chOff x="-26201650" y="3176075"/>
            <a:chExt cx="296175" cy="296175"/>
          </a:xfrm>
        </p:grpSpPr>
        <p:sp>
          <p:nvSpPr>
            <p:cNvPr id="8308" name="Google Shape;8308;p7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79"/>
          <p:cNvGrpSpPr/>
          <p:nvPr/>
        </p:nvGrpSpPr>
        <p:grpSpPr>
          <a:xfrm>
            <a:off x="7507680" y="1763705"/>
            <a:ext cx="353786" cy="351880"/>
            <a:chOff x="-26204800" y="3547050"/>
            <a:chExt cx="296975" cy="295375"/>
          </a:xfrm>
        </p:grpSpPr>
        <p:sp>
          <p:nvSpPr>
            <p:cNvPr id="8311" name="Google Shape;8311;p7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3" name="Google Shape;8313;p79"/>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4" name="Google Shape;8314;p79"/>
          <p:cNvGrpSpPr/>
          <p:nvPr/>
        </p:nvGrpSpPr>
        <p:grpSpPr>
          <a:xfrm>
            <a:off x="6178935" y="2693683"/>
            <a:ext cx="345328" cy="352833"/>
            <a:chOff x="-24353875" y="3147725"/>
            <a:chExt cx="289875" cy="296175"/>
          </a:xfrm>
        </p:grpSpPr>
        <p:sp>
          <p:nvSpPr>
            <p:cNvPr id="8315" name="Google Shape;8315;p7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79"/>
          <p:cNvGrpSpPr/>
          <p:nvPr/>
        </p:nvGrpSpPr>
        <p:grpSpPr>
          <a:xfrm>
            <a:off x="6186917" y="3173090"/>
            <a:ext cx="329365" cy="351910"/>
            <a:chOff x="-24344425" y="3519475"/>
            <a:chExt cx="276475" cy="295400"/>
          </a:xfrm>
        </p:grpSpPr>
        <p:sp>
          <p:nvSpPr>
            <p:cNvPr id="8318" name="Google Shape;8318;p7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79"/>
          <p:cNvGrpSpPr/>
          <p:nvPr/>
        </p:nvGrpSpPr>
        <p:grpSpPr>
          <a:xfrm>
            <a:off x="6176597" y="3625010"/>
            <a:ext cx="350004" cy="348128"/>
            <a:chOff x="-24353075" y="3891250"/>
            <a:chExt cx="293800" cy="292225"/>
          </a:xfrm>
        </p:grpSpPr>
        <p:sp>
          <p:nvSpPr>
            <p:cNvPr id="8321" name="Google Shape;8321;p7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79"/>
          <p:cNvGrpSpPr/>
          <p:nvPr/>
        </p:nvGrpSpPr>
        <p:grpSpPr>
          <a:xfrm>
            <a:off x="7960068" y="3173313"/>
            <a:ext cx="353757" cy="351463"/>
            <a:chOff x="-22845575" y="3504075"/>
            <a:chExt cx="296950" cy="295025"/>
          </a:xfrm>
        </p:grpSpPr>
        <p:sp>
          <p:nvSpPr>
            <p:cNvPr id="8324" name="Google Shape;8324;p7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79"/>
          <p:cNvGrpSpPr/>
          <p:nvPr/>
        </p:nvGrpSpPr>
        <p:grpSpPr>
          <a:xfrm>
            <a:off x="5753249" y="1306961"/>
            <a:ext cx="299344" cy="351880"/>
            <a:chOff x="-27691025" y="3175300"/>
            <a:chExt cx="251275" cy="295375"/>
          </a:xfrm>
        </p:grpSpPr>
        <p:sp>
          <p:nvSpPr>
            <p:cNvPr id="8327" name="Google Shape;8327;p7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79"/>
          <p:cNvGrpSpPr/>
          <p:nvPr/>
        </p:nvGrpSpPr>
        <p:grpSpPr>
          <a:xfrm>
            <a:off x="5725566" y="1825637"/>
            <a:ext cx="354710" cy="228015"/>
            <a:chOff x="-27721750" y="3598250"/>
            <a:chExt cx="297750" cy="191400"/>
          </a:xfrm>
        </p:grpSpPr>
        <p:sp>
          <p:nvSpPr>
            <p:cNvPr id="8332" name="Google Shape;8332;p7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79"/>
          <p:cNvGrpSpPr/>
          <p:nvPr/>
        </p:nvGrpSpPr>
        <p:grpSpPr>
          <a:xfrm>
            <a:off x="5726966" y="2219183"/>
            <a:ext cx="351910" cy="340980"/>
            <a:chOff x="-27719400" y="3925600"/>
            <a:chExt cx="295400" cy="286225"/>
          </a:xfrm>
        </p:grpSpPr>
        <p:sp>
          <p:nvSpPr>
            <p:cNvPr id="8335" name="Google Shape;8335;p7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79"/>
          <p:cNvGrpSpPr/>
          <p:nvPr/>
        </p:nvGrpSpPr>
        <p:grpSpPr>
          <a:xfrm>
            <a:off x="7948238" y="1306023"/>
            <a:ext cx="353757" cy="353757"/>
            <a:chOff x="-25834600" y="3176875"/>
            <a:chExt cx="296950" cy="296950"/>
          </a:xfrm>
        </p:grpSpPr>
        <p:sp>
          <p:nvSpPr>
            <p:cNvPr id="8338" name="Google Shape;8338;p7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79"/>
          <p:cNvGrpSpPr/>
          <p:nvPr/>
        </p:nvGrpSpPr>
        <p:grpSpPr>
          <a:xfrm>
            <a:off x="7948238" y="1774024"/>
            <a:ext cx="353757" cy="331241"/>
            <a:chOff x="-25834600" y="3564375"/>
            <a:chExt cx="296950" cy="278050"/>
          </a:xfrm>
        </p:grpSpPr>
        <p:sp>
          <p:nvSpPr>
            <p:cNvPr id="8344" name="Google Shape;8344;p7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79"/>
          <p:cNvGrpSpPr/>
          <p:nvPr/>
        </p:nvGrpSpPr>
        <p:grpSpPr>
          <a:xfrm>
            <a:off x="7946362" y="2213376"/>
            <a:ext cx="357509" cy="352595"/>
            <a:chOff x="-25834600" y="3915850"/>
            <a:chExt cx="300100" cy="295975"/>
          </a:xfrm>
        </p:grpSpPr>
        <p:sp>
          <p:nvSpPr>
            <p:cNvPr id="8353" name="Google Shape;8353;p7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79"/>
          <p:cNvGrpSpPr/>
          <p:nvPr/>
        </p:nvGrpSpPr>
        <p:grpSpPr>
          <a:xfrm>
            <a:off x="6681790" y="2694606"/>
            <a:ext cx="228968" cy="350987"/>
            <a:chOff x="-23930925" y="3149300"/>
            <a:chExt cx="192200" cy="294625"/>
          </a:xfrm>
        </p:grpSpPr>
        <p:sp>
          <p:nvSpPr>
            <p:cNvPr id="8357" name="Google Shape;8357;p7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9"/>
          <p:cNvGrpSpPr/>
          <p:nvPr/>
        </p:nvGrpSpPr>
        <p:grpSpPr>
          <a:xfrm>
            <a:off x="6638620" y="3173090"/>
            <a:ext cx="315307" cy="351910"/>
            <a:chOff x="-23962425" y="3519475"/>
            <a:chExt cx="264675" cy="295400"/>
          </a:xfrm>
        </p:grpSpPr>
        <p:sp>
          <p:nvSpPr>
            <p:cNvPr id="8362" name="Google Shape;8362;p7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4" name="Google Shape;8364;p79"/>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5" name="Google Shape;8365;p79"/>
          <p:cNvGrpSpPr/>
          <p:nvPr/>
        </p:nvGrpSpPr>
        <p:grpSpPr>
          <a:xfrm>
            <a:off x="8017295" y="3623134"/>
            <a:ext cx="239302" cy="351880"/>
            <a:chOff x="-22788075" y="3904625"/>
            <a:chExt cx="200875" cy="295375"/>
          </a:xfrm>
        </p:grpSpPr>
        <p:sp>
          <p:nvSpPr>
            <p:cNvPr id="8366" name="Google Shape;8366;p7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79"/>
          <p:cNvGrpSpPr/>
          <p:nvPr/>
        </p:nvGrpSpPr>
        <p:grpSpPr>
          <a:xfrm>
            <a:off x="6172593" y="1306499"/>
            <a:ext cx="354710" cy="352803"/>
            <a:chOff x="-27351575" y="3175300"/>
            <a:chExt cx="297750" cy="296150"/>
          </a:xfrm>
        </p:grpSpPr>
        <p:sp>
          <p:nvSpPr>
            <p:cNvPr id="8371" name="Google Shape;8371;p7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79"/>
          <p:cNvGrpSpPr/>
          <p:nvPr/>
        </p:nvGrpSpPr>
        <p:grpSpPr>
          <a:xfrm>
            <a:off x="6218402" y="1758809"/>
            <a:ext cx="269293" cy="353072"/>
            <a:chOff x="-27313750" y="3545275"/>
            <a:chExt cx="226050" cy="296375"/>
          </a:xfrm>
        </p:grpSpPr>
        <p:sp>
          <p:nvSpPr>
            <p:cNvPr id="8376" name="Google Shape;8376;p7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79"/>
          <p:cNvGrpSpPr/>
          <p:nvPr/>
        </p:nvGrpSpPr>
        <p:grpSpPr>
          <a:xfrm>
            <a:off x="6172593" y="2211380"/>
            <a:ext cx="354710" cy="356586"/>
            <a:chOff x="-27351575" y="3915650"/>
            <a:chExt cx="297750" cy="299325"/>
          </a:xfrm>
        </p:grpSpPr>
        <p:sp>
          <p:nvSpPr>
            <p:cNvPr id="8380" name="Google Shape;8380;p7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79"/>
          <p:cNvGrpSpPr/>
          <p:nvPr/>
        </p:nvGrpSpPr>
        <p:grpSpPr>
          <a:xfrm>
            <a:off x="4860084" y="2693579"/>
            <a:ext cx="319060" cy="353042"/>
            <a:chOff x="-25445525" y="3175900"/>
            <a:chExt cx="267825" cy="296350"/>
          </a:xfrm>
        </p:grpSpPr>
        <p:sp>
          <p:nvSpPr>
            <p:cNvPr id="8383" name="Google Shape;8383;p7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79"/>
          <p:cNvGrpSpPr/>
          <p:nvPr/>
        </p:nvGrpSpPr>
        <p:grpSpPr>
          <a:xfrm>
            <a:off x="4841797" y="3183902"/>
            <a:ext cx="355633" cy="330288"/>
            <a:chOff x="-25465200" y="3565175"/>
            <a:chExt cx="298525" cy="277250"/>
          </a:xfrm>
        </p:grpSpPr>
        <p:sp>
          <p:nvSpPr>
            <p:cNvPr id="8387" name="Google Shape;8387;p7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79"/>
          <p:cNvGrpSpPr/>
          <p:nvPr/>
        </p:nvGrpSpPr>
        <p:grpSpPr>
          <a:xfrm>
            <a:off x="4841336" y="3623432"/>
            <a:ext cx="356556" cy="351285"/>
            <a:chOff x="-25465200" y="3916150"/>
            <a:chExt cx="299300" cy="294875"/>
          </a:xfrm>
        </p:grpSpPr>
        <p:sp>
          <p:nvSpPr>
            <p:cNvPr id="8390" name="Google Shape;8390;p7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79"/>
          <p:cNvGrpSpPr/>
          <p:nvPr/>
        </p:nvGrpSpPr>
        <p:grpSpPr>
          <a:xfrm>
            <a:off x="7068775" y="2693698"/>
            <a:ext cx="351880" cy="352803"/>
            <a:chOff x="-23615075" y="3148525"/>
            <a:chExt cx="295375" cy="296150"/>
          </a:xfrm>
        </p:grpSpPr>
        <p:sp>
          <p:nvSpPr>
            <p:cNvPr id="8393" name="Google Shape;8393;p7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7" name="Google Shape;8397;p79"/>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8" name="Google Shape;8398;p79"/>
          <p:cNvGrpSpPr/>
          <p:nvPr/>
        </p:nvGrpSpPr>
        <p:grpSpPr>
          <a:xfrm>
            <a:off x="7068299" y="3632977"/>
            <a:ext cx="352833" cy="332194"/>
            <a:chOff x="-23615075" y="3906200"/>
            <a:chExt cx="296175" cy="278850"/>
          </a:xfrm>
        </p:grpSpPr>
        <p:sp>
          <p:nvSpPr>
            <p:cNvPr id="8399" name="Google Shape;8399;p7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2" name="Google Shape;8402;p79"/>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3" name="Google Shape;8403;p79"/>
          <p:cNvGrpSpPr/>
          <p:nvPr/>
        </p:nvGrpSpPr>
        <p:grpSpPr>
          <a:xfrm>
            <a:off x="6617268" y="1306618"/>
            <a:ext cx="353757" cy="352565"/>
            <a:chOff x="-26980600" y="3175500"/>
            <a:chExt cx="296950" cy="295950"/>
          </a:xfrm>
        </p:grpSpPr>
        <p:sp>
          <p:nvSpPr>
            <p:cNvPr id="8404" name="Google Shape;8404;p7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7" name="Google Shape;8407;p79"/>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8" name="Google Shape;8408;p79"/>
          <p:cNvGrpSpPr/>
          <p:nvPr/>
        </p:nvGrpSpPr>
        <p:grpSpPr>
          <a:xfrm>
            <a:off x="6617744" y="2245154"/>
            <a:ext cx="352803" cy="289039"/>
            <a:chOff x="-26981375" y="3951875"/>
            <a:chExt cx="296150" cy="242625"/>
          </a:xfrm>
        </p:grpSpPr>
        <p:sp>
          <p:nvSpPr>
            <p:cNvPr id="8409" name="Google Shape;8409;p7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79"/>
          <p:cNvGrpSpPr/>
          <p:nvPr/>
        </p:nvGrpSpPr>
        <p:grpSpPr>
          <a:xfrm>
            <a:off x="5282787" y="2692745"/>
            <a:ext cx="351910" cy="354710"/>
            <a:chOff x="-25094250" y="3176075"/>
            <a:chExt cx="295400" cy="297750"/>
          </a:xfrm>
        </p:grpSpPr>
        <p:sp>
          <p:nvSpPr>
            <p:cNvPr id="8413" name="Google Shape;8413;p7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79"/>
          <p:cNvGrpSpPr/>
          <p:nvPr/>
        </p:nvGrpSpPr>
        <p:grpSpPr>
          <a:xfrm>
            <a:off x="5282787" y="3173106"/>
            <a:ext cx="351910" cy="351880"/>
            <a:chOff x="-25094250" y="3547050"/>
            <a:chExt cx="295400" cy="295375"/>
          </a:xfrm>
        </p:grpSpPr>
        <p:sp>
          <p:nvSpPr>
            <p:cNvPr id="8417" name="Google Shape;8417;p7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2" name="Google Shape;8422;p79"/>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3" name="Google Shape;8423;p79"/>
          <p:cNvGrpSpPr/>
          <p:nvPr/>
        </p:nvGrpSpPr>
        <p:grpSpPr>
          <a:xfrm>
            <a:off x="7514864" y="2693698"/>
            <a:ext cx="352803" cy="352803"/>
            <a:chOff x="-23245675" y="3148525"/>
            <a:chExt cx="296150" cy="296150"/>
          </a:xfrm>
        </p:grpSpPr>
        <p:sp>
          <p:nvSpPr>
            <p:cNvPr id="8424" name="Google Shape;8424;p7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7" name="Google Shape;8427;p79"/>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8" name="Google Shape;8428;p79"/>
          <p:cNvGrpSpPr/>
          <p:nvPr/>
        </p:nvGrpSpPr>
        <p:grpSpPr>
          <a:xfrm>
            <a:off x="7515325" y="3622672"/>
            <a:ext cx="351880" cy="352803"/>
            <a:chOff x="-23244900" y="3888100"/>
            <a:chExt cx="295375" cy="296150"/>
          </a:xfrm>
        </p:grpSpPr>
        <p:sp>
          <p:nvSpPr>
            <p:cNvPr id="8429" name="Google Shape;8429;p7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0" name="Google Shape;8440;p79"/>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9"/>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442" name="Google Shape;8442;p79"/>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35"/>
          <p:cNvSpPr/>
          <p:nvPr/>
        </p:nvSpPr>
        <p:spPr>
          <a:xfrm>
            <a:off x="813325" y="893900"/>
            <a:ext cx="2058900" cy="915900"/>
          </a:xfrm>
          <a:prstGeom prst="roundRect">
            <a:avLst>
              <a:gd fmla="val 50000" name="adj"/>
            </a:avLst>
          </a:prstGeom>
          <a:solidFill>
            <a:schemeClr val="l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txBox="1"/>
          <p:nvPr>
            <p:ph type="title"/>
          </p:nvPr>
        </p:nvSpPr>
        <p:spPr>
          <a:xfrm>
            <a:off x="851625" y="2191475"/>
            <a:ext cx="4371900" cy="151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a:t>
            </a:r>
            <a:r>
              <a:rPr lang="en"/>
              <a:t>ame of</a:t>
            </a:r>
            <a:endParaRPr/>
          </a:p>
          <a:p>
            <a:pPr indent="0" lvl="0" marL="0" rtl="0" algn="l">
              <a:spcBef>
                <a:spcPts val="0"/>
              </a:spcBef>
              <a:spcAft>
                <a:spcPts val="0"/>
              </a:spcAft>
              <a:buNone/>
            </a:pPr>
            <a:r>
              <a:rPr lang="en"/>
              <a:t>the section</a:t>
            </a:r>
            <a:endParaRPr/>
          </a:p>
        </p:txBody>
      </p:sp>
      <p:sp>
        <p:nvSpPr>
          <p:cNvPr id="1047" name="Google Shape;1047;p35"/>
          <p:cNvSpPr txBox="1"/>
          <p:nvPr>
            <p:ph idx="2" type="title"/>
          </p:nvPr>
        </p:nvSpPr>
        <p:spPr>
          <a:xfrm>
            <a:off x="1220125" y="985450"/>
            <a:ext cx="1652100" cy="91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1048" name="Google Shape;1048;p35"/>
          <p:cNvGrpSpPr/>
          <p:nvPr/>
        </p:nvGrpSpPr>
        <p:grpSpPr>
          <a:xfrm>
            <a:off x="5390523" y="1182300"/>
            <a:ext cx="3207249" cy="2811963"/>
            <a:chOff x="5390523" y="1182300"/>
            <a:chExt cx="3207249" cy="2811963"/>
          </a:xfrm>
        </p:grpSpPr>
        <p:grpSp>
          <p:nvGrpSpPr>
            <p:cNvPr id="1049" name="Google Shape;1049;p35"/>
            <p:cNvGrpSpPr/>
            <p:nvPr/>
          </p:nvGrpSpPr>
          <p:grpSpPr>
            <a:xfrm>
              <a:off x="5390523" y="1809803"/>
              <a:ext cx="3207249" cy="1905845"/>
              <a:chOff x="5223523" y="1802278"/>
              <a:chExt cx="3207249" cy="1905845"/>
            </a:xfrm>
          </p:grpSpPr>
          <p:sp>
            <p:nvSpPr>
              <p:cNvPr id="1050" name="Google Shape;1050;p35"/>
              <p:cNvSpPr/>
              <p:nvPr/>
            </p:nvSpPr>
            <p:spPr>
              <a:xfrm>
                <a:off x="6793812" y="2034632"/>
                <a:ext cx="1330549" cy="528273"/>
              </a:xfrm>
              <a:custGeom>
                <a:rect b="b" l="l" r="r" t="t"/>
                <a:pathLst>
                  <a:path extrusionOk="0" h="8487" w="21376">
                    <a:moveTo>
                      <a:pt x="14691" y="1"/>
                    </a:moveTo>
                    <a:cubicBezTo>
                      <a:pt x="14666" y="1"/>
                      <a:pt x="14642" y="1"/>
                      <a:pt x="14618" y="2"/>
                    </a:cubicBezTo>
                    <a:cubicBezTo>
                      <a:pt x="14552" y="5"/>
                      <a:pt x="14500" y="59"/>
                      <a:pt x="14502" y="125"/>
                    </a:cubicBezTo>
                    <a:cubicBezTo>
                      <a:pt x="14505" y="190"/>
                      <a:pt x="14558" y="241"/>
                      <a:pt x="14622" y="241"/>
                    </a:cubicBezTo>
                    <a:lnTo>
                      <a:pt x="14625" y="241"/>
                    </a:lnTo>
                    <a:cubicBezTo>
                      <a:pt x="14647" y="240"/>
                      <a:pt x="14668" y="240"/>
                      <a:pt x="14689" y="240"/>
                    </a:cubicBezTo>
                    <a:cubicBezTo>
                      <a:pt x="14844" y="240"/>
                      <a:pt x="14997" y="260"/>
                      <a:pt x="15141" y="299"/>
                    </a:cubicBezTo>
                    <a:cubicBezTo>
                      <a:pt x="15150" y="302"/>
                      <a:pt x="15162" y="303"/>
                      <a:pt x="15172" y="303"/>
                    </a:cubicBezTo>
                    <a:cubicBezTo>
                      <a:pt x="15225" y="303"/>
                      <a:pt x="15273" y="268"/>
                      <a:pt x="15287" y="216"/>
                    </a:cubicBezTo>
                    <a:cubicBezTo>
                      <a:pt x="15305" y="152"/>
                      <a:pt x="15268" y="86"/>
                      <a:pt x="15204" y="69"/>
                    </a:cubicBezTo>
                    <a:cubicBezTo>
                      <a:pt x="15040" y="24"/>
                      <a:pt x="14866" y="1"/>
                      <a:pt x="14691" y="1"/>
                    </a:cubicBezTo>
                    <a:close/>
                    <a:moveTo>
                      <a:pt x="14077" y="98"/>
                    </a:moveTo>
                    <a:cubicBezTo>
                      <a:pt x="14064" y="98"/>
                      <a:pt x="14052" y="100"/>
                      <a:pt x="14039" y="104"/>
                    </a:cubicBezTo>
                    <a:cubicBezTo>
                      <a:pt x="13850" y="166"/>
                      <a:pt x="13671" y="251"/>
                      <a:pt x="13510" y="360"/>
                    </a:cubicBezTo>
                    <a:cubicBezTo>
                      <a:pt x="13456" y="397"/>
                      <a:pt x="13441" y="472"/>
                      <a:pt x="13478" y="526"/>
                    </a:cubicBezTo>
                    <a:cubicBezTo>
                      <a:pt x="13501" y="560"/>
                      <a:pt x="13539" y="578"/>
                      <a:pt x="13576" y="578"/>
                    </a:cubicBezTo>
                    <a:cubicBezTo>
                      <a:pt x="13600" y="578"/>
                      <a:pt x="13623" y="571"/>
                      <a:pt x="13645" y="557"/>
                    </a:cubicBezTo>
                    <a:cubicBezTo>
                      <a:pt x="13786" y="462"/>
                      <a:pt x="13945" y="385"/>
                      <a:pt x="14113" y="330"/>
                    </a:cubicBezTo>
                    <a:cubicBezTo>
                      <a:pt x="14175" y="309"/>
                      <a:pt x="14210" y="242"/>
                      <a:pt x="14189" y="179"/>
                    </a:cubicBezTo>
                    <a:cubicBezTo>
                      <a:pt x="14173" y="130"/>
                      <a:pt x="14127" y="98"/>
                      <a:pt x="14077" y="98"/>
                    </a:cubicBezTo>
                    <a:close/>
                    <a:moveTo>
                      <a:pt x="15674" y="301"/>
                    </a:moveTo>
                    <a:cubicBezTo>
                      <a:pt x="15637" y="301"/>
                      <a:pt x="15600" y="318"/>
                      <a:pt x="15577" y="351"/>
                    </a:cubicBezTo>
                    <a:cubicBezTo>
                      <a:pt x="15539" y="404"/>
                      <a:pt x="15552" y="479"/>
                      <a:pt x="15605" y="517"/>
                    </a:cubicBezTo>
                    <a:cubicBezTo>
                      <a:pt x="15622" y="528"/>
                      <a:pt x="15639" y="542"/>
                      <a:pt x="15656" y="554"/>
                    </a:cubicBezTo>
                    <a:cubicBezTo>
                      <a:pt x="15771" y="646"/>
                      <a:pt x="15878" y="755"/>
                      <a:pt x="15968" y="882"/>
                    </a:cubicBezTo>
                    <a:cubicBezTo>
                      <a:pt x="15992" y="914"/>
                      <a:pt x="16028" y="931"/>
                      <a:pt x="16065" y="931"/>
                    </a:cubicBezTo>
                    <a:cubicBezTo>
                      <a:pt x="16089" y="931"/>
                      <a:pt x="16113" y="924"/>
                      <a:pt x="16135" y="907"/>
                    </a:cubicBezTo>
                    <a:cubicBezTo>
                      <a:pt x="16189" y="870"/>
                      <a:pt x="16201" y="795"/>
                      <a:pt x="16161" y="741"/>
                    </a:cubicBezTo>
                    <a:cubicBezTo>
                      <a:pt x="16057" y="599"/>
                      <a:pt x="15937" y="473"/>
                      <a:pt x="15803" y="368"/>
                    </a:cubicBezTo>
                    <a:cubicBezTo>
                      <a:pt x="15782" y="352"/>
                      <a:pt x="15764" y="337"/>
                      <a:pt x="15743" y="323"/>
                    </a:cubicBezTo>
                    <a:cubicBezTo>
                      <a:pt x="15722" y="308"/>
                      <a:pt x="15698" y="301"/>
                      <a:pt x="15674" y="301"/>
                    </a:cubicBezTo>
                    <a:close/>
                    <a:moveTo>
                      <a:pt x="21243" y="703"/>
                    </a:moveTo>
                    <a:cubicBezTo>
                      <a:pt x="21208" y="703"/>
                      <a:pt x="21174" y="718"/>
                      <a:pt x="21150" y="747"/>
                    </a:cubicBezTo>
                    <a:cubicBezTo>
                      <a:pt x="21056" y="861"/>
                      <a:pt x="20959" y="976"/>
                      <a:pt x="20861" y="1090"/>
                    </a:cubicBezTo>
                    <a:cubicBezTo>
                      <a:pt x="20819" y="1139"/>
                      <a:pt x="20824" y="1215"/>
                      <a:pt x="20873" y="1258"/>
                    </a:cubicBezTo>
                    <a:cubicBezTo>
                      <a:pt x="20896" y="1277"/>
                      <a:pt x="20924" y="1287"/>
                      <a:pt x="20951" y="1287"/>
                    </a:cubicBezTo>
                    <a:cubicBezTo>
                      <a:pt x="20985" y="1287"/>
                      <a:pt x="21018" y="1272"/>
                      <a:pt x="21040" y="1246"/>
                    </a:cubicBezTo>
                    <a:cubicBezTo>
                      <a:pt x="21141" y="1132"/>
                      <a:pt x="21239" y="1014"/>
                      <a:pt x="21334" y="898"/>
                    </a:cubicBezTo>
                    <a:cubicBezTo>
                      <a:pt x="21375" y="847"/>
                      <a:pt x="21368" y="771"/>
                      <a:pt x="21317" y="729"/>
                    </a:cubicBezTo>
                    <a:cubicBezTo>
                      <a:pt x="21295" y="712"/>
                      <a:pt x="21269" y="703"/>
                      <a:pt x="21243" y="703"/>
                    </a:cubicBezTo>
                    <a:close/>
                    <a:moveTo>
                      <a:pt x="13171" y="715"/>
                    </a:moveTo>
                    <a:cubicBezTo>
                      <a:pt x="13135" y="715"/>
                      <a:pt x="13100" y="731"/>
                      <a:pt x="13077" y="761"/>
                    </a:cubicBezTo>
                    <a:cubicBezTo>
                      <a:pt x="12956" y="914"/>
                      <a:pt x="12858" y="1085"/>
                      <a:pt x="12783" y="1271"/>
                    </a:cubicBezTo>
                    <a:cubicBezTo>
                      <a:pt x="12759" y="1332"/>
                      <a:pt x="12788" y="1402"/>
                      <a:pt x="12850" y="1427"/>
                    </a:cubicBezTo>
                    <a:cubicBezTo>
                      <a:pt x="12864" y="1433"/>
                      <a:pt x="12880" y="1435"/>
                      <a:pt x="12893" y="1435"/>
                    </a:cubicBezTo>
                    <a:cubicBezTo>
                      <a:pt x="12942" y="1435"/>
                      <a:pt x="12986" y="1407"/>
                      <a:pt x="13005" y="1358"/>
                    </a:cubicBezTo>
                    <a:cubicBezTo>
                      <a:pt x="13072" y="1194"/>
                      <a:pt x="13158" y="1043"/>
                      <a:pt x="13265" y="908"/>
                    </a:cubicBezTo>
                    <a:cubicBezTo>
                      <a:pt x="13305" y="856"/>
                      <a:pt x="13296" y="780"/>
                      <a:pt x="13244" y="740"/>
                    </a:cubicBezTo>
                    <a:cubicBezTo>
                      <a:pt x="13222" y="723"/>
                      <a:pt x="13196" y="715"/>
                      <a:pt x="13171" y="715"/>
                    </a:cubicBezTo>
                    <a:close/>
                    <a:moveTo>
                      <a:pt x="16330" y="1180"/>
                    </a:moveTo>
                    <a:cubicBezTo>
                      <a:pt x="16315" y="1180"/>
                      <a:pt x="16300" y="1182"/>
                      <a:pt x="16286" y="1188"/>
                    </a:cubicBezTo>
                    <a:cubicBezTo>
                      <a:pt x="16226" y="1211"/>
                      <a:pt x="16194" y="1281"/>
                      <a:pt x="16218" y="1342"/>
                    </a:cubicBezTo>
                    <a:cubicBezTo>
                      <a:pt x="16281" y="1501"/>
                      <a:pt x="16329" y="1673"/>
                      <a:pt x="16362" y="1854"/>
                    </a:cubicBezTo>
                    <a:cubicBezTo>
                      <a:pt x="16372" y="1913"/>
                      <a:pt x="16421" y="1953"/>
                      <a:pt x="16478" y="1953"/>
                    </a:cubicBezTo>
                    <a:cubicBezTo>
                      <a:pt x="16485" y="1953"/>
                      <a:pt x="16492" y="1953"/>
                      <a:pt x="16501" y="1952"/>
                    </a:cubicBezTo>
                    <a:cubicBezTo>
                      <a:pt x="16565" y="1941"/>
                      <a:pt x="16607" y="1878"/>
                      <a:pt x="16596" y="1813"/>
                    </a:cubicBezTo>
                    <a:cubicBezTo>
                      <a:pt x="16561" y="1616"/>
                      <a:pt x="16509" y="1428"/>
                      <a:pt x="16440" y="1256"/>
                    </a:cubicBezTo>
                    <a:cubicBezTo>
                      <a:pt x="16423" y="1209"/>
                      <a:pt x="16378" y="1180"/>
                      <a:pt x="16330" y="1180"/>
                    </a:cubicBezTo>
                    <a:close/>
                    <a:moveTo>
                      <a:pt x="20577" y="1461"/>
                    </a:moveTo>
                    <a:cubicBezTo>
                      <a:pt x="20546" y="1461"/>
                      <a:pt x="20514" y="1474"/>
                      <a:pt x="20491" y="1500"/>
                    </a:cubicBezTo>
                    <a:cubicBezTo>
                      <a:pt x="20366" y="1632"/>
                      <a:pt x="20237" y="1765"/>
                      <a:pt x="20105" y="1894"/>
                    </a:cubicBezTo>
                    <a:cubicBezTo>
                      <a:pt x="20058" y="1941"/>
                      <a:pt x="20057" y="2015"/>
                      <a:pt x="20104" y="2062"/>
                    </a:cubicBezTo>
                    <a:cubicBezTo>
                      <a:pt x="20128" y="2086"/>
                      <a:pt x="20159" y="2097"/>
                      <a:pt x="20190" y="2097"/>
                    </a:cubicBezTo>
                    <a:cubicBezTo>
                      <a:pt x="20219" y="2097"/>
                      <a:pt x="20250" y="2085"/>
                      <a:pt x="20273" y="2063"/>
                    </a:cubicBezTo>
                    <a:cubicBezTo>
                      <a:pt x="20405" y="1932"/>
                      <a:pt x="20538" y="1797"/>
                      <a:pt x="20664" y="1662"/>
                    </a:cubicBezTo>
                    <a:cubicBezTo>
                      <a:pt x="20710" y="1615"/>
                      <a:pt x="20707" y="1539"/>
                      <a:pt x="20659" y="1494"/>
                    </a:cubicBezTo>
                    <a:cubicBezTo>
                      <a:pt x="20636" y="1472"/>
                      <a:pt x="20607" y="1461"/>
                      <a:pt x="20577" y="1461"/>
                    </a:cubicBezTo>
                    <a:close/>
                    <a:moveTo>
                      <a:pt x="12755" y="1734"/>
                    </a:moveTo>
                    <a:cubicBezTo>
                      <a:pt x="12698" y="1734"/>
                      <a:pt x="12646" y="1778"/>
                      <a:pt x="12638" y="1838"/>
                    </a:cubicBezTo>
                    <a:cubicBezTo>
                      <a:pt x="12624" y="1943"/>
                      <a:pt x="12617" y="2052"/>
                      <a:pt x="12617" y="2160"/>
                    </a:cubicBezTo>
                    <a:cubicBezTo>
                      <a:pt x="12617" y="2247"/>
                      <a:pt x="12621" y="2333"/>
                      <a:pt x="12631" y="2420"/>
                    </a:cubicBezTo>
                    <a:cubicBezTo>
                      <a:pt x="12637" y="2482"/>
                      <a:pt x="12688" y="2528"/>
                      <a:pt x="12749" y="2528"/>
                    </a:cubicBezTo>
                    <a:cubicBezTo>
                      <a:pt x="12751" y="2528"/>
                      <a:pt x="12754" y="2528"/>
                      <a:pt x="12757" y="2528"/>
                    </a:cubicBezTo>
                    <a:cubicBezTo>
                      <a:pt x="12758" y="2528"/>
                      <a:pt x="12760" y="2528"/>
                      <a:pt x="12761" y="2528"/>
                    </a:cubicBezTo>
                    <a:cubicBezTo>
                      <a:pt x="12826" y="2522"/>
                      <a:pt x="12875" y="2462"/>
                      <a:pt x="12867" y="2397"/>
                    </a:cubicBezTo>
                    <a:cubicBezTo>
                      <a:pt x="12860" y="2319"/>
                      <a:pt x="12856" y="2238"/>
                      <a:pt x="12856" y="2161"/>
                    </a:cubicBezTo>
                    <a:cubicBezTo>
                      <a:pt x="12856" y="2062"/>
                      <a:pt x="12861" y="1964"/>
                      <a:pt x="12875" y="1869"/>
                    </a:cubicBezTo>
                    <a:cubicBezTo>
                      <a:pt x="12884" y="1804"/>
                      <a:pt x="12837" y="1744"/>
                      <a:pt x="12772" y="1735"/>
                    </a:cubicBezTo>
                    <a:cubicBezTo>
                      <a:pt x="12766" y="1734"/>
                      <a:pt x="12761" y="1734"/>
                      <a:pt x="12755" y="1734"/>
                    </a:cubicBezTo>
                    <a:close/>
                    <a:moveTo>
                      <a:pt x="19786" y="2242"/>
                    </a:moveTo>
                    <a:cubicBezTo>
                      <a:pt x="19758" y="2242"/>
                      <a:pt x="19729" y="2252"/>
                      <a:pt x="19705" y="2273"/>
                    </a:cubicBezTo>
                    <a:cubicBezTo>
                      <a:pt x="19569" y="2395"/>
                      <a:pt x="19429" y="2518"/>
                      <a:pt x="19289" y="2634"/>
                    </a:cubicBezTo>
                    <a:cubicBezTo>
                      <a:pt x="19238" y="2675"/>
                      <a:pt x="19231" y="2751"/>
                      <a:pt x="19274" y="2802"/>
                    </a:cubicBezTo>
                    <a:cubicBezTo>
                      <a:pt x="19298" y="2830"/>
                      <a:pt x="19332" y="2845"/>
                      <a:pt x="19366" y="2845"/>
                    </a:cubicBezTo>
                    <a:cubicBezTo>
                      <a:pt x="19392" y="2845"/>
                      <a:pt x="19419" y="2835"/>
                      <a:pt x="19444" y="2818"/>
                    </a:cubicBezTo>
                    <a:cubicBezTo>
                      <a:pt x="19586" y="2698"/>
                      <a:pt x="19728" y="2575"/>
                      <a:pt x="19866" y="2449"/>
                    </a:cubicBezTo>
                    <a:cubicBezTo>
                      <a:pt x="19915" y="2404"/>
                      <a:pt x="19918" y="2330"/>
                      <a:pt x="19874" y="2280"/>
                    </a:cubicBezTo>
                    <a:cubicBezTo>
                      <a:pt x="19851" y="2255"/>
                      <a:pt x="19819" y="2242"/>
                      <a:pt x="19786" y="2242"/>
                    </a:cubicBezTo>
                    <a:close/>
                    <a:moveTo>
                      <a:pt x="16529" y="2267"/>
                    </a:moveTo>
                    <a:cubicBezTo>
                      <a:pt x="16462" y="2269"/>
                      <a:pt x="16410" y="2322"/>
                      <a:pt x="16412" y="2389"/>
                    </a:cubicBezTo>
                    <a:cubicBezTo>
                      <a:pt x="16413" y="2416"/>
                      <a:pt x="16413" y="2442"/>
                      <a:pt x="16413" y="2470"/>
                    </a:cubicBezTo>
                    <a:cubicBezTo>
                      <a:pt x="16413" y="2621"/>
                      <a:pt x="16404" y="2775"/>
                      <a:pt x="16386" y="2928"/>
                    </a:cubicBezTo>
                    <a:cubicBezTo>
                      <a:pt x="16379" y="2992"/>
                      <a:pt x="16426" y="3052"/>
                      <a:pt x="16491" y="3059"/>
                    </a:cubicBezTo>
                    <a:cubicBezTo>
                      <a:pt x="16496" y="3061"/>
                      <a:pt x="16501" y="3061"/>
                      <a:pt x="16506" y="3061"/>
                    </a:cubicBezTo>
                    <a:cubicBezTo>
                      <a:pt x="16565" y="3061"/>
                      <a:pt x="16616" y="3017"/>
                      <a:pt x="16623" y="2956"/>
                    </a:cubicBezTo>
                    <a:cubicBezTo>
                      <a:pt x="16643" y="2795"/>
                      <a:pt x="16652" y="2632"/>
                      <a:pt x="16652" y="2470"/>
                    </a:cubicBezTo>
                    <a:cubicBezTo>
                      <a:pt x="16652" y="2441"/>
                      <a:pt x="16651" y="2413"/>
                      <a:pt x="16651" y="2384"/>
                    </a:cubicBezTo>
                    <a:cubicBezTo>
                      <a:pt x="16649" y="2319"/>
                      <a:pt x="16596" y="2267"/>
                      <a:pt x="16532" y="2267"/>
                    </a:cubicBezTo>
                    <a:close/>
                    <a:moveTo>
                      <a:pt x="18932" y="2954"/>
                    </a:moveTo>
                    <a:cubicBezTo>
                      <a:pt x="18906" y="2954"/>
                      <a:pt x="18881" y="2962"/>
                      <a:pt x="18859" y="2978"/>
                    </a:cubicBezTo>
                    <a:cubicBezTo>
                      <a:pt x="18713" y="3090"/>
                      <a:pt x="18563" y="3199"/>
                      <a:pt x="18415" y="3303"/>
                    </a:cubicBezTo>
                    <a:cubicBezTo>
                      <a:pt x="18360" y="3342"/>
                      <a:pt x="18348" y="3415"/>
                      <a:pt x="18385" y="3469"/>
                    </a:cubicBezTo>
                    <a:cubicBezTo>
                      <a:pt x="18408" y="3502"/>
                      <a:pt x="18444" y="3520"/>
                      <a:pt x="18483" y="3520"/>
                    </a:cubicBezTo>
                    <a:cubicBezTo>
                      <a:pt x="18506" y="3520"/>
                      <a:pt x="18529" y="3514"/>
                      <a:pt x="18552" y="3499"/>
                    </a:cubicBezTo>
                    <a:cubicBezTo>
                      <a:pt x="18703" y="3393"/>
                      <a:pt x="18855" y="3281"/>
                      <a:pt x="19005" y="3167"/>
                    </a:cubicBezTo>
                    <a:cubicBezTo>
                      <a:pt x="19057" y="3127"/>
                      <a:pt x="19067" y="3052"/>
                      <a:pt x="19027" y="3000"/>
                    </a:cubicBezTo>
                    <a:cubicBezTo>
                      <a:pt x="19003" y="2970"/>
                      <a:pt x="18968" y="2954"/>
                      <a:pt x="18932" y="2954"/>
                    </a:cubicBezTo>
                    <a:close/>
                    <a:moveTo>
                      <a:pt x="12867" y="2832"/>
                    </a:moveTo>
                    <a:cubicBezTo>
                      <a:pt x="12855" y="2832"/>
                      <a:pt x="12842" y="2834"/>
                      <a:pt x="12829" y="2838"/>
                    </a:cubicBezTo>
                    <a:cubicBezTo>
                      <a:pt x="12767" y="2860"/>
                      <a:pt x="12734" y="2928"/>
                      <a:pt x="12755" y="2990"/>
                    </a:cubicBezTo>
                    <a:cubicBezTo>
                      <a:pt x="12814" y="3165"/>
                      <a:pt x="12893" y="3331"/>
                      <a:pt x="12989" y="3483"/>
                    </a:cubicBezTo>
                    <a:cubicBezTo>
                      <a:pt x="12995" y="3493"/>
                      <a:pt x="13002" y="3505"/>
                      <a:pt x="13009" y="3515"/>
                    </a:cubicBezTo>
                    <a:cubicBezTo>
                      <a:pt x="13031" y="3550"/>
                      <a:pt x="13071" y="3570"/>
                      <a:pt x="13109" y="3570"/>
                    </a:cubicBezTo>
                    <a:cubicBezTo>
                      <a:pt x="13131" y="3570"/>
                      <a:pt x="13153" y="3563"/>
                      <a:pt x="13174" y="3550"/>
                    </a:cubicBezTo>
                    <a:cubicBezTo>
                      <a:pt x="13228" y="3514"/>
                      <a:pt x="13245" y="3441"/>
                      <a:pt x="13209" y="3385"/>
                    </a:cubicBezTo>
                    <a:lnTo>
                      <a:pt x="13191" y="3357"/>
                    </a:lnTo>
                    <a:cubicBezTo>
                      <a:pt x="13105" y="3219"/>
                      <a:pt x="13035" y="3070"/>
                      <a:pt x="12980" y="2912"/>
                    </a:cubicBezTo>
                    <a:cubicBezTo>
                      <a:pt x="12963" y="2862"/>
                      <a:pt x="12917" y="2832"/>
                      <a:pt x="12867" y="2832"/>
                    </a:cubicBezTo>
                    <a:close/>
                    <a:moveTo>
                      <a:pt x="18017" y="3590"/>
                    </a:moveTo>
                    <a:cubicBezTo>
                      <a:pt x="17996" y="3590"/>
                      <a:pt x="17974" y="3596"/>
                      <a:pt x="17955" y="3608"/>
                    </a:cubicBezTo>
                    <a:cubicBezTo>
                      <a:pt x="17797" y="3707"/>
                      <a:pt x="17638" y="3801"/>
                      <a:pt x="17482" y="3890"/>
                    </a:cubicBezTo>
                    <a:cubicBezTo>
                      <a:pt x="17425" y="3923"/>
                      <a:pt x="17405" y="3995"/>
                      <a:pt x="17437" y="4052"/>
                    </a:cubicBezTo>
                    <a:cubicBezTo>
                      <a:pt x="17458" y="4091"/>
                      <a:pt x="17499" y="4113"/>
                      <a:pt x="17540" y="4113"/>
                    </a:cubicBezTo>
                    <a:cubicBezTo>
                      <a:pt x="17561" y="4113"/>
                      <a:pt x="17581" y="4110"/>
                      <a:pt x="17599" y="4099"/>
                    </a:cubicBezTo>
                    <a:cubicBezTo>
                      <a:pt x="17758" y="4009"/>
                      <a:pt x="17920" y="3911"/>
                      <a:pt x="18081" y="3811"/>
                    </a:cubicBezTo>
                    <a:cubicBezTo>
                      <a:pt x="18137" y="3775"/>
                      <a:pt x="18154" y="3702"/>
                      <a:pt x="18120" y="3646"/>
                    </a:cubicBezTo>
                    <a:cubicBezTo>
                      <a:pt x="18097" y="3610"/>
                      <a:pt x="18057" y="3590"/>
                      <a:pt x="18017" y="3590"/>
                    </a:cubicBezTo>
                    <a:close/>
                    <a:moveTo>
                      <a:pt x="16407" y="3369"/>
                    </a:moveTo>
                    <a:cubicBezTo>
                      <a:pt x="16352" y="3369"/>
                      <a:pt x="16302" y="3405"/>
                      <a:pt x="16289" y="3459"/>
                    </a:cubicBezTo>
                    <a:cubicBezTo>
                      <a:pt x="16245" y="3630"/>
                      <a:pt x="16190" y="3804"/>
                      <a:pt x="16124" y="3975"/>
                    </a:cubicBezTo>
                    <a:cubicBezTo>
                      <a:pt x="16099" y="4035"/>
                      <a:pt x="16130" y="4105"/>
                      <a:pt x="16191" y="4128"/>
                    </a:cubicBezTo>
                    <a:cubicBezTo>
                      <a:pt x="16206" y="4133"/>
                      <a:pt x="16219" y="4137"/>
                      <a:pt x="16234" y="4137"/>
                    </a:cubicBezTo>
                    <a:cubicBezTo>
                      <a:pt x="16281" y="4137"/>
                      <a:pt x="16326" y="4107"/>
                      <a:pt x="16347" y="4061"/>
                    </a:cubicBezTo>
                    <a:cubicBezTo>
                      <a:pt x="16415" y="3882"/>
                      <a:pt x="16476" y="3700"/>
                      <a:pt x="16521" y="3518"/>
                    </a:cubicBezTo>
                    <a:cubicBezTo>
                      <a:pt x="16537" y="3453"/>
                      <a:pt x="16497" y="3388"/>
                      <a:pt x="16434" y="3372"/>
                    </a:cubicBezTo>
                    <a:cubicBezTo>
                      <a:pt x="16425" y="3370"/>
                      <a:pt x="16416" y="3369"/>
                      <a:pt x="16407" y="3369"/>
                    </a:cubicBezTo>
                    <a:close/>
                    <a:moveTo>
                      <a:pt x="13459" y="3761"/>
                    </a:moveTo>
                    <a:cubicBezTo>
                      <a:pt x="13428" y="3761"/>
                      <a:pt x="13397" y="3773"/>
                      <a:pt x="13374" y="3796"/>
                    </a:cubicBezTo>
                    <a:cubicBezTo>
                      <a:pt x="13328" y="3843"/>
                      <a:pt x="13328" y="3919"/>
                      <a:pt x="13375" y="3965"/>
                    </a:cubicBezTo>
                    <a:cubicBezTo>
                      <a:pt x="13512" y="4099"/>
                      <a:pt x="13663" y="4221"/>
                      <a:pt x="13826" y="4329"/>
                    </a:cubicBezTo>
                    <a:cubicBezTo>
                      <a:pt x="13846" y="4341"/>
                      <a:pt x="13870" y="4348"/>
                      <a:pt x="13892" y="4348"/>
                    </a:cubicBezTo>
                    <a:cubicBezTo>
                      <a:pt x="13930" y="4348"/>
                      <a:pt x="13968" y="4329"/>
                      <a:pt x="13991" y="4293"/>
                    </a:cubicBezTo>
                    <a:cubicBezTo>
                      <a:pt x="14027" y="4239"/>
                      <a:pt x="14011" y="4165"/>
                      <a:pt x="13956" y="4128"/>
                    </a:cubicBezTo>
                    <a:cubicBezTo>
                      <a:pt x="13805" y="4030"/>
                      <a:pt x="13667" y="3918"/>
                      <a:pt x="13543" y="3795"/>
                    </a:cubicBezTo>
                    <a:cubicBezTo>
                      <a:pt x="13520" y="3772"/>
                      <a:pt x="13489" y="3761"/>
                      <a:pt x="13459" y="3761"/>
                    </a:cubicBezTo>
                    <a:close/>
                    <a:moveTo>
                      <a:pt x="17049" y="4134"/>
                    </a:moveTo>
                    <a:cubicBezTo>
                      <a:pt x="17032" y="4134"/>
                      <a:pt x="17014" y="4138"/>
                      <a:pt x="16997" y="4146"/>
                    </a:cubicBezTo>
                    <a:cubicBezTo>
                      <a:pt x="16825" y="4229"/>
                      <a:pt x="16657" y="4303"/>
                      <a:pt x="16496" y="4366"/>
                    </a:cubicBezTo>
                    <a:cubicBezTo>
                      <a:pt x="16435" y="4390"/>
                      <a:pt x="16404" y="4459"/>
                      <a:pt x="16429" y="4521"/>
                    </a:cubicBezTo>
                    <a:cubicBezTo>
                      <a:pt x="16447" y="4567"/>
                      <a:pt x="16491" y="4595"/>
                      <a:pt x="16539" y="4595"/>
                    </a:cubicBezTo>
                    <a:cubicBezTo>
                      <a:pt x="16554" y="4595"/>
                      <a:pt x="16568" y="4593"/>
                      <a:pt x="16584" y="4589"/>
                    </a:cubicBezTo>
                    <a:cubicBezTo>
                      <a:pt x="16750" y="4523"/>
                      <a:pt x="16923" y="4447"/>
                      <a:pt x="17100" y="4361"/>
                    </a:cubicBezTo>
                    <a:cubicBezTo>
                      <a:pt x="17161" y="4333"/>
                      <a:pt x="17186" y="4261"/>
                      <a:pt x="17156" y="4201"/>
                    </a:cubicBezTo>
                    <a:cubicBezTo>
                      <a:pt x="17136" y="4159"/>
                      <a:pt x="17094" y="4134"/>
                      <a:pt x="17049" y="4134"/>
                    </a:cubicBezTo>
                    <a:close/>
                    <a:moveTo>
                      <a:pt x="14383" y="4371"/>
                    </a:moveTo>
                    <a:cubicBezTo>
                      <a:pt x="14337" y="4371"/>
                      <a:pt x="14294" y="4398"/>
                      <a:pt x="14275" y="4444"/>
                    </a:cubicBezTo>
                    <a:cubicBezTo>
                      <a:pt x="14249" y="4505"/>
                      <a:pt x="14277" y="4573"/>
                      <a:pt x="14338" y="4599"/>
                    </a:cubicBezTo>
                    <a:cubicBezTo>
                      <a:pt x="14514" y="4673"/>
                      <a:pt x="14698" y="4732"/>
                      <a:pt x="14887" y="4775"/>
                    </a:cubicBezTo>
                    <a:cubicBezTo>
                      <a:pt x="14895" y="4776"/>
                      <a:pt x="14903" y="4777"/>
                      <a:pt x="14913" y="4777"/>
                    </a:cubicBezTo>
                    <a:cubicBezTo>
                      <a:pt x="14967" y="4777"/>
                      <a:pt x="15017" y="4740"/>
                      <a:pt x="15029" y="4686"/>
                    </a:cubicBezTo>
                    <a:cubicBezTo>
                      <a:pt x="15045" y="4620"/>
                      <a:pt x="15004" y="4557"/>
                      <a:pt x="14940" y="4542"/>
                    </a:cubicBezTo>
                    <a:cubicBezTo>
                      <a:pt x="14764" y="4504"/>
                      <a:pt x="14593" y="4449"/>
                      <a:pt x="14430" y="4380"/>
                    </a:cubicBezTo>
                    <a:cubicBezTo>
                      <a:pt x="14415" y="4374"/>
                      <a:pt x="14399" y="4371"/>
                      <a:pt x="14383" y="4371"/>
                    </a:cubicBezTo>
                    <a:close/>
                    <a:moveTo>
                      <a:pt x="133" y="4326"/>
                    </a:moveTo>
                    <a:cubicBezTo>
                      <a:pt x="104" y="4326"/>
                      <a:pt x="76" y="4335"/>
                      <a:pt x="54" y="4356"/>
                    </a:cubicBezTo>
                    <a:cubicBezTo>
                      <a:pt x="6" y="4400"/>
                      <a:pt x="1" y="4475"/>
                      <a:pt x="44" y="4525"/>
                    </a:cubicBezTo>
                    <a:cubicBezTo>
                      <a:pt x="168" y="4665"/>
                      <a:pt x="298" y="4802"/>
                      <a:pt x="427" y="4936"/>
                    </a:cubicBezTo>
                    <a:cubicBezTo>
                      <a:pt x="451" y="4961"/>
                      <a:pt x="482" y="4972"/>
                      <a:pt x="513" y="4972"/>
                    </a:cubicBezTo>
                    <a:cubicBezTo>
                      <a:pt x="544" y="4972"/>
                      <a:pt x="574" y="4961"/>
                      <a:pt x="595" y="4936"/>
                    </a:cubicBezTo>
                    <a:cubicBezTo>
                      <a:pt x="644" y="4889"/>
                      <a:pt x="644" y="4813"/>
                      <a:pt x="599" y="4766"/>
                    </a:cubicBezTo>
                    <a:cubicBezTo>
                      <a:pt x="470" y="4637"/>
                      <a:pt x="344" y="4501"/>
                      <a:pt x="223" y="4365"/>
                    </a:cubicBezTo>
                    <a:cubicBezTo>
                      <a:pt x="199" y="4339"/>
                      <a:pt x="166" y="4326"/>
                      <a:pt x="133" y="4326"/>
                    </a:cubicBezTo>
                    <a:close/>
                    <a:moveTo>
                      <a:pt x="16002" y="4403"/>
                    </a:moveTo>
                    <a:cubicBezTo>
                      <a:pt x="15960" y="4403"/>
                      <a:pt x="15918" y="4426"/>
                      <a:pt x="15897" y="4467"/>
                    </a:cubicBezTo>
                    <a:cubicBezTo>
                      <a:pt x="15879" y="4502"/>
                      <a:pt x="15860" y="4536"/>
                      <a:pt x="15841" y="4570"/>
                    </a:cubicBezTo>
                    <a:cubicBezTo>
                      <a:pt x="15712" y="4599"/>
                      <a:pt x="15599" y="4613"/>
                      <a:pt x="15504" y="4613"/>
                    </a:cubicBezTo>
                    <a:cubicBezTo>
                      <a:pt x="15491" y="4613"/>
                      <a:pt x="15479" y="4612"/>
                      <a:pt x="15467" y="4612"/>
                    </a:cubicBezTo>
                    <a:cubicBezTo>
                      <a:pt x="15466" y="4612"/>
                      <a:pt x="15466" y="4612"/>
                      <a:pt x="15465" y="4612"/>
                    </a:cubicBezTo>
                    <a:cubicBezTo>
                      <a:pt x="15401" y="4612"/>
                      <a:pt x="15346" y="4661"/>
                      <a:pt x="15342" y="4726"/>
                    </a:cubicBezTo>
                    <a:cubicBezTo>
                      <a:pt x="15340" y="4792"/>
                      <a:pt x="15391" y="4848"/>
                      <a:pt x="15457" y="4851"/>
                    </a:cubicBezTo>
                    <a:cubicBezTo>
                      <a:pt x="15473" y="4851"/>
                      <a:pt x="15490" y="4852"/>
                      <a:pt x="15508" y="4852"/>
                    </a:cubicBezTo>
                    <a:cubicBezTo>
                      <a:pt x="15561" y="4852"/>
                      <a:pt x="15619" y="4848"/>
                      <a:pt x="15680" y="4841"/>
                    </a:cubicBezTo>
                    <a:lnTo>
                      <a:pt x="15680" y="4841"/>
                    </a:lnTo>
                    <a:cubicBezTo>
                      <a:pt x="15660" y="4873"/>
                      <a:pt x="15639" y="4906"/>
                      <a:pt x="15617" y="4937"/>
                    </a:cubicBezTo>
                    <a:cubicBezTo>
                      <a:pt x="15582" y="4992"/>
                      <a:pt x="15597" y="5065"/>
                      <a:pt x="15652" y="5102"/>
                    </a:cubicBezTo>
                    <a:cubicBezTo>
                      <a:pt x="15672" y="5114"/>
                      <a:pt x="15695" y="5121"/>
                      <a:pt x="15718" y="5121"/>
                    </a:cubicBezTo>
                    <a:cubicBezTo>
                      <a:pt x="15756" y="5121"/>
                      <a:pt x="15795" y="5102"/>
                      <a:pt x="15818" y="5066"/>
                    </a:cubicBezTo>
                    <a:cubicBezTo>
                      <a:pt x="15880" y="4972"/>
                      <a:pt x="15941" y="4875"/>
                      <a:pt x="15996" y="4779"/>
                    </a:cubicBezTo>
                    <a:cubicBezTo>
                      <a:pt x="16012" y="4775"/>
                      <a:pt x="16026" y="4771"/>
                      <a:pt x="16042" y="4766"/>
                    </a:cubicBezTo>
                    <a:cubicBezTo>
                      <a:pt x="16105" y="4750"/>
                      <a:pt x="16144" y="4686"/>
                      <a:pt x="16126" y="4621"/>
                    </a:cubicBezTo>
                    <a:cubicBezTo>
                      <a:pt x="16123" y="4606"/>
                      <a:pt x="16116" y="4591"/>
                      <a:pt x="16107" y="4580"/>
                    </a:cubicBezTo>
                    <a:cubicBezTo>
                      <a:pt x="16107" y="4580"/>
                      <a:pt x="16108" y="4579"/>
                      <a:pt x="16108" y="4578"/>
                    </a:cubicBezTo>
                    <a:cubicBezTo>
                      <a:pt x="16138" y="4518"/>
                      <a:pt x="16116" y="4448"/>
                      <a:pt x="16057" y="4417"/>
                    </a:cubicBezTo>
                    <a:cubicBezTo>
                      <a:pt x="16040" y="4408"/>
                      <a:pt x="16021" y="4403"/>
                      <a:pt x="16002" y="4403"/>
                    </a:cubicBezTo>
                    <a:close/>
                    <a:moveTo>
                      <a:pt x="911" y="5124"/>
                    </a:moveTo>
                    <a:cubicBezTo>
                      <a:pt x="880" y="5124"/>
                      <a:pt x="848" y="5136"/>
                      <a:pt x="825" y="5161"/>
                    </a:cubicBezTo>
                    <a:cubicBezTo>
                      <a:pt x="779" y="5210"/>
                      <a:pt x="781" y="5284"/>
                      <a:pt x="830" y="5330"/>
                    </a:cubicBezTo>
                    <a:cubicBezTo>
                      <a:pt x="966" y="5457"/>
                      <a:pt x="1107" y="5583"/>
                      <a:pt x="1248" y="5704"/>
                    </a:cubicBezTo>
                    <a:cubicBezTo>
                      <a:pt x="1272" y="5723"/>
                      <a:pt x="1299" y="5732"/>
                      <a:pt x="1326" y="5732"/>
                    </a:cubicBezTo>
                    <a:cubicBezTo>
                      <a:pt x="1359" y="5732"/>
                      <a:pt x="1392" y="5718"/>
                      <a:pt x="1417" y="5692"/>
                    </a:cubicBezTo>
                    <a:cubicBezTo>
                      <a:pt x="1460" y="5641"/>
                      <a:pt x="1455" y="5566"/>
                      <a:pt x="1404" y="5523"/>
                    </a:cubicBezTo>
                    <a:cubicBezTo>
                      <a:pt x="1266" y="5405"/>
                      <a:pt x="1127" y="5280"/>
                      <a:pt x="993" y="5156"/>
                    </a:cubicBezTo>
                    <a:cubicBezTo>
                      <a:pt x="970" y="5134"/>
                      <a:pt x="941" y="5124"/>
                      <a:pt x="911" y="5124"/>
                    </a:cubicBezTo>
                    <a:close/>
                    <a:moveTo>
                      <a:pt x="15387" y="5329"/>
                    </a:moveTo>
                    <a:cubicBezTo>
                      <a:pt x="15353" y="5329"/>
                      <a:pt x="15318" y="5344"/>
                      <a:pt x="15295" y="5374"/>
                    </a:cubicBezTo>
                    <a:cubicBezTo>
                      <a:pt x="15184" y="5513"/>
                      <a:pt x="15061" y="5652"/>
                      <a:pt x="14935" y="5784"/>
                    </a:cubicBezTo>
                    <a:cubicBezTo>
                      <a:pt x="14889" y="5832"/>
                      <a:pt x="14890" y="5907"/>
                      <a:pt x="14939" y="5953"/>
                    </a:cubicBezTo>
                    <a:cubicBezTo>
                      <a:pt x="14962" y="5976"/>
                      <a:pt x="14992" y="5986"/>
                      <a:pt x="15021" y="5986"/>
                    </a:cubicBezTo>
                    <a:cubicBezTo>
                      <a:pt x="15053" y="5986"/>
                      <a:pt x="15084" y="5974"/>
                      <a:pt x="15106" y="5949"/>
                    </a:cubicBezTo>
                    <a:cubicBezTo>
                      <a:pt x="15238" y="5812"/>
                      <a:pt x="15363" y="5667"/>
                      <a:pt x="15480" y="5523"/>
                    </a:cubicBezTo>
                    <a:cubicBezTo>
                      <a:pt x="15522" y="5472"/>
                      <a:pt x="15513" y="5397"/>
                      <a:pt x="15462" y="5356"/>
                    </a:cubicBezTo>
                    <a:cubicBezTo>
                      <a:pt x="15440" y="5338"/>
                      <a:pt x="15414" y="5329"/>
                      <a:pt x="15387" y="5329"/>
                    </a:cubicBezTo>
                    <a:close/>
                    <a:moveTo>
                      <a:pt x="1756" y="5844"/>
                    </a:moveTo>
                    <a:cubicBezTo>
                      <a:pt x="1721" y="5844"/>
                      <a:pt x="1686" y="5860"/>
                      <a:pt x="1662" y="5890"/>
                    </a:cubicBezTo>
                    <a:cubicBezTo>
                      <a:pt x="1622" y="5942"/>
                      <a:pt x="1631" y="6017"/>
                      <a:pt x="1683" y="6058"/>
                    </a:cubicBezTo>
                    <a:cubicBezTo>
                      <a:pt x="1831" y="6172"/>
                      <a:pt x="1983" y="6285"/>
                      <a:pt x="2134" y="6393"/>
                    </a:cubicBezTo>
                    <a:cubicBezTo>
                      <a:pt x="2155" y="6408"/>
                      <a:pt x="2180" y="6415"/>
                      <a:pt x="2203" y="6415"/>
                    </a:cubicBezTo>
                    <a:cubicBezTo>
                      <a:pt x="2241" y="6415"/>
                      <a:pt x="2279" y="6396"/>
                      <a:pt x="2301" y="6364"/>
                    </a:cubicBezTo>
                    <a:cubicBezTo>
                      <a:pt x="2338" y="6311"/>
                      <a:pt x="2325" y="6235"/>
                      <a:pt x="2273" y="6198"/>
                    </a:cubicBezTo>
                    <a:cubicBezTo>
                      <a:pt x="2123" y="6093"/>
                      <a:pt x="1974" y="5983"/>
                      <a:pt x="1829" y="5870"/>
                    </a:cubicBezTo>
                    <a:cubicBezTo>
                      <a:pt x="1808" y="5853"/>
                      <a:pt x="1782" y="5844"/>
                      <a:pt x="1756" y="5844"/>
                    </a:cubicBezTo>
                    <a:close/>
                    <a:moveTo>
                      <a:pt x="14619" y="6134"/>
                    </a:moveTo>
                    <a:cubicBezTo>
                      <a:pt x="14591" y="6134"/>
                      <a:pt x="14563" y="6144"/>
                      <a:pt x="14540" y="6164"/>
                    </a:cubicBezTo>
                    <a:cubicBezTo>
                      <a:pt x="14405" y="6285"/>
                      <a:pt x="14262" y="6401"/>
                      <a:pt x="14117" y="6512"/>
                    </a:cubicBezTo>
                    <a:cubicBezTo>
                      <a:pt x="14065" y="6551"/>
                      <a:pt x="14055" y="6627"/>
                      <a:pt x="14095" y="6679"/>
                    </a:cubicBezTo>
                    <a:cubicBezTo>
                      <a:pt x="14119" y="6710"/>
                      <a:pt x="14153" y="6726"/>
                      <a:pt x="14189" y="6726"/>
                    </a:cubicBezTo>
                    <a:cubicBezTo>
                      <a:pt x="14215" y="6726"/>
                      <a:pt x="14240" y="6718"/>
                      <a:pt x="14261" y="6702"/>
                    </a:cubicBezTo>
                    <a:cubicBezTo>
                      <a:pt x="14412" y="6588"/>
                      <a:pt x="14558" y="6467"/>
                      <a:pt x="14698" y="6343"/>
                    </a:cubicBezTo>
                    <a:cubicBezTo>
                      <a:pt x="14748" y="6299"/>
                      <a:pt x="14753" y="6224"/>
                      <a:pt x="14708" y="6175"/>
                    </a:cubicBezTo>
                    <a:cubicBezTo>
                      <a:pt x="14685" y="6148"/>
                      <a:pt x="14652" y="6134"/>
                      <a:pt x="14619" y="6134"/>
                    </a:cubicBezTo>
                    <a:close/>
                    <a:moveTo>
                      <a:pt x="2665" y="6486"/>
                    </a:moveTo>
                    <a:cubicBezTo>
                      <a:pt x="2626" y="6486"/>
                      <a:pt x="2588" y="6505"/>
                      <a:pt x="2565" y="6541"/>
                    </a:cubicBezTo>
                    <a:cubicBezTo>
                      <a:pt x="2530" y="6597"/>
                      <a:pt x="2545" y="6671"/>
                      <a:pt x="2602" y="6706"/>
                    </a:cubicBezTo>
                    <a:cubicBezTo>
                      <a:pt x="2758" y="6806"/>
                      <a:pt x="2921" y="6904"/>
                      <a:pt x="3082" y="6997"/>
                    </a:cubicBezTo>
                    <a:cubicBezTo>
                      <a:pt x="3101" y="7007"/>
                      <a:pt x="3120" y="7012"/>
                      <a:pt x="3141" y="7012"/>
                    </a:cubicBezTo>
                    <a:cubicBezTo>
                      <a:pt x="3183" y="7012"/>
                      <a:pt x="3223" y="6992"/>
                      <a:pt x="3245" y="6953"/>
                    </a:cubicBezTo>
                    <a:cubicBezTo>
                      <a:pt x="3277" y="6895"/>
                      <a:pt x="3258" y="6822"/>
                      <a:pt x="3201" y="6790"/>
                    </a:cubicBezTo>
                    <a:cubicBezTo>
                      <a:pt x="3043" y="6700"/>
                      <a:pt x="2885" y="6603"/>
                      <a:pt x="2730" y="6505"/>
                    </a:cubicBezTo>
                    <a:cubicBezTo>
                      <a:pt x="2710" y="6492"/>
                      <a:pt x="2688" y="6486"/>
                      <a:pt x="2665" y="6486"/>
                    </a:cubicBezTo>
                    <a:close/>
                    <a:moveTo>
                      <a:pt x="13737" y="6808"/>
                    </a:moveTo>
                    <a:cubicBezTo>
                      <a:pt x="13715" y="6808"/>
                      <a:pt x="13692" y="6814"/>
                      <a:pt x="13673" y="6828"/>
                    </a:cubicBezTo>
                    <a:cubicBezTo>
                      <a:pt x="13519" y="6927"/>
                      <a:pt x="13361" y="7022"/>
                      <a:pt x="13203" y="7110"/>
                    </a:cubicBezTo>
                    <a:cubicBezTo>
                      <a:pt x="13145" y="7142"/>
                      <a:pt x="13124" y="7215"/>
                      <a:pt x="13156" y="7272"/>
                    </a:cubicBezTo>
                    <a:cubicBezTo>
                      <a:pt x="13177" y="7310"/>
                      <a:pt x="13218" y="7333"/>
                      <a:pt x="13260" y="7333"/>
                    </a:cubicBezTo>
                    <a:cubicBezTo>
                      <a:pt x="13279" y="7333"/>
                      <a:pt x="13299" y="7328"/>
                      <a:pt x="13318" y="7318"/>
                    </a:cubicBezTo>
                    <a:cubicBezTo>
                      <a:pt x="13482" y="7229"/>
                      <a:pt x="13645" y="7131"/>
                      <a:pt x="13802" y="7028"/>
                    </a:cubicBezTo>
                    <a:cubicBezTo>
                      <a:pt x="13857" y="6992"/>
                      <a:pt x="13873" y="6919"/>
                      <a:pt x="13837" y="6863"/>
                    </a:cubicBezTo>
                    <a:cubicBezTo>
                      <a:pt x="13814" y="6827"/>
                      <a:pt x="13775" y="6808"/>
                      <a:pt x="13737" y="6808"/>
                    </a:cubicBezTo>
                    <a:close/>
                    <a:moveTo>
                      <a:pt x="3630" y="7040"/>
                    </a:moveTo>
                    <a:cubicBezTo>
                      <a:pt x="3586" y="7040"/>
                      <a:pt x="3545" y="7064"/>
                      <a:pt x="3524" y="7105"/>
                    </a:cubicBezTo>
                    <a:cubicBezTo>
                      <a:pt x="3494" y="7163"/>
                      <a:pt x="3518" y="7235"/>
                      <a:pt x="3576" y="7265"/>
                    </a:cubicBezTo>
                    <a:cubicBezTo>
                      <a:pt x="3742" y="7350"/>
                      <a:pt x="3912" y="7433"/>
                      <a:pt x="4081" y="7509"/>
                    </a:cubicBezTo>
                    <a:cubicBezTo>
                      <a:pt x="4097" y="7516"/>
                      <a:pt x="4115" y="7520"/>
                      <a:pt x="4131" y="7520"/>
                    </a:cubicBezTo>
                    <a:cubicBezTo>
                      <a:pt x="4176" y="7520"/>
                      <a:pt x="4220" y="7494"/>
                      <a:pt x="4240" y="7449"/>
                    </a:cubicBezTo>
                    <a:cubicBezTo>
                      <a:pt x="4267" y="7389"/>
                      <a:pt x="4240" y="7318"/>
                      <a:pt x="4180" y="7291"/>
                    </a:cubicBezTo>
                    <a:cubicBezTo>
                      <a:pt x="4014" y="7216"/>
                      <a:pt x="3847" y="7136"/>
                      <a:pt x="3685" y="7053"/>
                    </a:cubicBezTo>
                    <a:cubicBezTo>
                      <a:pt x="3667" y="7044"/>
                      <a:pt x="3648" y="7040"/>
                      <a:pt x="3630" y="7040"/>
                    </a:cubicBezTo>
                    <a:close/>
                    <a:moveTo>
                      <a:pt x="12762" y="7347"/>
                    </a:moveTo>
                    <a:cubicBezTo>
                      <a:pt x="12745" y="7347"/>
                      <a:pt x="12728" y="7350"/>
                      <a:pt x="12712" y="7358"/>
                    </a:cubicBezTo>
                    <a:cubicBezTo>
                      <a:pt x="12548" y="7434"/>
                      <a:pt x="12377" y="7505"/>
                      <a:pt x="12207" y="7573"/>
                    </a:cubicBezTo>
                    <a:cubicBezTo>
                      <a:pt x="12146" y="7597"/>
                      <a:pt x="12115" y="7666"/>
                      <a:pt x="12140" y="7727"/>
                    </a:cubicBezTo>
                    <a:cubicBezTo>
                      <a:pt x="12160" y="7774"/>
                      <a:pt x="12203" y="7802"/>
                      <a:pt x="12252" y="7802"/>
                    </a:cubicBezTo>
                    <a:cubicBezTo>
                      <a:pt x="12266" y="7802"/>
                      <a:pt x="12280" y="7800"/>
                      <a:pt x="12294" y="7795"/>
                    </a:cubicBezTo>
                    <a:cubicBezTo>
                      <a:pt x="12469" y="7727"/>
                      <a:pt x="12643" y="7652"/>
                      <a:pt x="12812" y="7574"/>
                    </a:cubicBezTo>
                    <a:cubicBezTo>
                      <a:pt x="12871" y="7547"/>
                      <a:pt x="12897" y="7475"/>
                      <a:pt x="12870" y="7416"/>
                    </a:cubicBezTo>
                    <a:cubicBezTo>
                      <a:pt x="12851" y="7372"/>
                      <a:pt x="12808" y="7347"/>
                      <a:pt x="12762" y="7347"/>
                    </a:cubicBezTo>
                    <a:close/>
                    <a:moveTo>
                      <a:pt x="4645" y="7499"/>
                    </a:moveTo>
                    <a:cubicBezTo>
                      <a:pt x="4597" y="7499"/>
                      <a:pt x="4552" y="7527"/>
                      <a:pt x="4533" y="7574"/>
                    </a:cubicBezTo>
                    <a:cubicBezTo>
                      <a:pt x="4510" y="7635"/>
                      <a:pt x="4539" y="7703"/>
                      <a:pt x="4600" y="7728"/>
                    </a:cubicBezTo>
                    <a:cubicBezTo>
                      <a:pt x="4775" y="7797"/>
                      <a:pt x="4952" y="7862"/>
                      <a:pt x="5129" y="7921"/>
                    </a:cubicBezTo>
                    <a:cubicBezTo>
                      <a:pt x="5140" y="7926"/>
                      <a:pt x="5153" y="7929"/>
                      <a:pt x="5166" y="7929"/>
                    </a:cubicBezTo>
                    <a:cubicBezTo>
                      <a:pt x="5216" y="7929"/>
                      <a:pt x="5262" y="7895"/>
                      <a:pt x="5279" y="7847"/>
                    </a:cubicBezTo>
                    <a:cubicBezTo>
                      <a:pt x="5300" y="7784"/>
                      <a:pt x="5266" y="7717"/>
                      <a:pt x="5203" y="7696"/>
                    </a:cubicBezTo>
                    <a:cubicBezTo>
                      <a:pt x="5031" y="7637"/>
                      <a:pt x="4858" y="7574"/>
                      <a:pt x="4687" y="7506"/>
                    </a:cubicBezTo>
                    <a:cubicBezTo>
                      <a:pt x="4673" y="7501"/>
                      <a:pt x="4659" y="7499"/>
                      <a:pt x="4645" y="7499"/>
                    </a:cubicBezTo>
                    <a:close/>
                    <a:moveTo>
                      <a:pt x="11727" y="7752"/>
                    </a:moveTo>
                    <a:cubicBezTo>
                      <a:pt x="11715" y="7752"/>
                      <a:pt x="11703" y="7754"/>
                      <a:pt x="11690" y="7758"/>
                    </a:cubicBezTo>
                    <a:cubicBezTo>
                      <a:pt x="11517" y="7813"/>
                      <a:pt x="11340" y="7867"/>
                      <a:pt x="11163" y="7914"/>
                    </a:cubicBezTo>
                    <a:cubicBezTo>
                      <a:pt x="11100" y="7931"/>
                      <a:pt x="11063" y="7995"/>
                      <a:pt x="11079" y="8059"/>
                    </a:cubicBezTo>
                    <a:cubicBezTo>
                      <a:pt x="11094" y="8112"/>
                      <a:pt x="11141" y="8148"/>
                      <a:pt x="11194" y="8148"/>
                    </a:cubicBezTo>
                    <a:cubicBezTo>
                      <a:pt x="11205" y="8148"/>
                      <a:pt x="11215" y="8147"/>
                      <a:pt x="11224" y="8145"/>
                    </a:cubicBezTo>
                    <a:cubicBezTo>
                      <a:pt x="11406" y="8097"/>
                      <a:pt x="11588" y="8044"/>
                      <a:pt x="11764" y="7985"/>
                    </a:cubicBezTo>
                    <a:cubicBezTo>
                      <a:pt x="11826" y="7965"/>
                      <a:pt x="11862" y="7898"/>
                      <a:pt x="11841" y="7835"/>
                    </a:cubicBezTo>
                    <a:cubicBezTo>
                      <a:pt x="11824" y="7784"/>
                      <a:pt x="11777" y="7752"/>
                      <a:pt x="11727" y="7752"/>
                    </a:cubicBezTo>
                    <a:close/>
                    <a:moveTo>
                      <a:pt x="5699" y="7854"/>
                    </a:moveTo>
                    <a:cubicBezTo>
                      <a:pt x="5647" y="7854"/>
                      <a:pt x="5598" y="7888"/>
                      <a:pt x="5583" y="7941"/>
                    </a:cubicBezTo>
                    <a:cubicBezTo>
                      <a:pt x="5565" y="8004"/>
                      <a:pt x="5602" y="8070"/>
                      <a:pt x="5666" y="8087"/>
                    </a:cubicBezTo>
                    <a:cubicBezTo>
                      <a:pt x="5770" y="8118"/>
                      <a:pt x="5874" y="8145"/>
                      <a:pt x="5977" y="8170"/>
                    </a:cubicBezTo>
                    <a:cubicBezTo>
                      <a:pt x="6053" y="8190"/>
                      <a:pt x="6133" y="8209"/>
                      <a:pt x="6211" y="8226"/>
                    </a:cubicBezTo>
                    <a:cubicBezTo>
                      <a:pt x="6219" y="8228"/>
                      <a:pt x="6228" y="8230"/>
                      <a:pt x="6237" y="8230"/>
                    </a:cubicBezTo>
                    <a:cubicBezTo>
                      <a:pt x="6291" y="8230"/>
                      <a:pt x="6341" y="8191"/>
                      <a:pt x="6352" y="8136"/>
                    </a:cubicBezTo>
                    <a:cubicBezTo>
                      <a:pt x="6368" y="8071"/>
                      <a:pt x="6326" y="8008"/>
                      <a:pt x="6263" y="7993"/>
                    </a:cubicBezTo>
                    <a:cubicBezTo>
                      <a:pt x="6186" y="7976"/>
                      <a:pt x="6110" y="7958"/>
                      <a:pt x="6035" y="7939"/>
                    </a:cubicBezTo>
                    <a:cubicBezTo>
                      <a:pt x="5932" y="7914"/>
                      <a:pt x="5830" y="7887"/>
                      <a:pt x="5729" y="7858"/>
                    </a:cubicBezTo>
                    <a:cubicBezTo>
                      <a:pt x="5719" y="7855"/>
                      <a:pt x="5709" y="7854"/>
                      <a:pt x="5699" y="7854"/>
                    </a:cubicBezTo>
                    <a:close/>
                    <a:moveTo>
                      <a:pt x="10653" y="8037"/>
                    </a:moveTo>
                    <a:cubicBezTo>
                      <a:pt x="10645" y="8037"/>
                      <a:pt x="10636" y="8038"/>
                      <a:pt x="10628" y="8040"/>
                    </a:cubicBezTo>
                    <a:cubicBezTo>
                      <a:pt x="10450" y="8076"/>
                      <a:pt x="10269" y="8108"/>
                      <a:pt x="10087" y="8136"/>
                    </a:cubicBezTo>
                    <a:cubicBezTo>
                      <a:pt x="10022" y="8147"/>
                      <a:pt x="9976" y="8207"/>
                      <a:pt x="9986" y="8272"/>
                    </a:cubicBezTo>
                    <a:cubicBezTo>
                      <a:pt x="9996" y="8330"/>
                      <a:pt x="10047" y="8373"/>
                      <a:pt x="10105" y="8373"/>
                    </a:cubicBezTo>
                    <a:cubicBezTo>
                      <a:pt x="10111" y="8373"/>
                      <a:pt x="10117" y="8372"/>
                      <a:pt x="10122" y="8372"/>
                    </a:cubicBezTo>
                    <a:cubicBezTo>
                      <a:pt x="10308" y="8345"/>
                      <a:pt x="10495" y="8311"/>
                      <a:pt x="10677" y="8273"/>
                    </a:cubicBezTo>
                    <a:cubicBezTo>
                      <a:pt x="10740" y="8259"/>
                      <a:pt x="10782" y="8196"/>
                      <a:pt x="10769" y="8132"/>
                    </a:cubicBezTo>
                    <a:cubicBezTo>
                      <a:pt x="10756" y="8077"/>
                      <a:pt x="10708" y="8037"/>
                      <a:pt x="10653" y="8037"/>
                    </a:cubicBezTo>
                    <a:close/>
                    <a:moveTo>
                      <a:pt x="6780" y="8098"/>
                    </a:moveTo>
                    <a:cubicBezTo>
                      <a:pt x="6724" y="8098"/>
                      <a:pt x="6675" y="8139"/>
                      <a:pt x="6664" y="8196"/>
                    </a:cubicBezTo>
                    <a:cubicBezTo>
                      <a:pt x="6653" y="8262"/>
                      <a:pt x="6697" y="8322"/>
                      <a:pt x="6762" y="8334"/>
                    </a:cubicBezTo>
                    <a:cubicBezTo>
                      <a:pt x="6945" y="8367"/>
                      <a:pt x="7132" y="8393"/>
                      <a:pt x="7318" y="8414"/>
                    </a:cubicBezTo>
                    <a:cubicBezTo>
                      <a:pt x="7323" y="8416"/>
                      <a:pt x="7328" y="8416"/>
                      <a:pt x="7333" y="8416"/>
                    </a:cubicBezTo>
                    <a:cubicBezTo>
                      <a:pt x="7392" y="8416"/>
                      <a:pt x="7444" y="8371"/>
                      <a:pt x="7452" y="8310"/>
                    </a:cubicBezTo>
                    <a:cubicBezTo>
                      <a:pt x="7459" y="8245"/>
                      <a:pt x="7412" y="8185"/>
                      <a:pt x="7347" y="8178"/>
                    </a:cubicBezTo>
                    <a:cubicBezTo>
                      <a:pt x="7166" y="8157"/>
                      <a:pt x="6981" y="8131"/>
                      <a:pt x="6802" y="8100"/>
                    </a:cubicBezTo>
                    <a:cubicBezTo>
                      <a:pt x="6795" y="8098"/>
                      <a:pt x="6788" y="8098"/>
                      <a:pt x="6780" y="8098"/>
                    </a:cubicBezTo>
                    <a:close/>
                    <a:moveTo>
                      <a:pt x="9553" y="8201"/>
                    </a:moveTo>
                    <a:cubicBezTo>
                      <a:pt x="9549" y="8201"/>
                      <a:pt x="9545" y="8201"/>
                      <a:pt x="9541" y="8202"/>
                    </a:cubicBezTo>
                    <a:cubicBezTo>
                      <a:pt x="9362" y="8219"/>
                      <a:pt x="9176" y="8232"/>
                      <a:pt x="8993" y="8240"/>
                    </a:cubicBezTo>
                    <a:cubicBezTo>
                      <a:pt x="8927" y="8242"/>
                      <a:pt x="8876" y="8298"/>
                      <a:pt x="8879" y="8365"/>
                    </a:cubicBezTo>
                    <a:cubicBezTo>
                      <a:pt x="8881" y="8428"/>
                      <a:pt x="8935" y="8478"/>
                      <a:pt x="8998" y="8478"/>
                    </a:cubicBezTo>
                    <a:lnTo>
                      <a:pt x="9002" y="8478"/>
                    </a:lnTo>
                    <a:cubicBezTo>
                      <a:pt x="9190" y="8470"/>
                      <a:pt x="9378" y="8458"/>
                      <a:pt x="9564" y="8439"/>
                    </a:cubicBezTo>
                    <a:cubicBezTo>
                      <a:pt x="9629" y="8433"/>
                      <a:pt x="9678" y="8376"/>
                      <a:pt x="9671" y="8310"/>
                    </a:cubicBezTo>
                    <a:cubicBezTo>
                      <a:pt x="9665" y="8247"/>
                      <a:pt x="9613" y="8201"/>
                      <a:pt x="9553" y="8201"/>
                    </a:cubicBezTo>
                    <a:close/>
                    <a:moveTo>
                      <a:pt x="7888" y="8227"/>
                    </a:moveTo>
                    <a:cubicBezTo>
                      <a:pt x="7822" y="8227"/>
                      <a:pt x="7771" y="8275"/>
                      <a:pt x="7768" y="8340"/>
                    </a:cubicBezTo>
                    <a:cubicBezTo>
                      <a:pt x="7763" y="8406"/>
                      <a:pt x="7812" y="8463"/>
                      <a:pt x="7879" y="8466"/>
                    </a:cubicBezTo>
                    <a:cubicBezTo>
                      <a:pt x="8065" y="8478"/>
                      <a:pt x="8253" y="8485"/>
                      <a:pt x="8440" y="8487"/>
                    </a:cubicBezTo>
                    <a:lnTo>
                      <a:pt x="8442" y="8487"/>
                    </a:lnTo>
                    <a:cubicBezTo>
                      <a:pt x="8508" y="8487"/>
                      <a:pt x="8560" y="8434"/>
                      <a:pt x="8563" y="8370"/>
                    </a:cubicBezTo>
                    <a:cubicBezTo>
                      <a:pt x="8563" y="8303"/>
                      <a:pt x="8511" y="8250"/>
                      <a:pt x="8444" y="8248"/>
                    </a:cubicBezTo>
                    <a:cubicBezTo>
                      <a:pt x="8262" y="8246"/>
                      <a:pt x="8077" y="8240"/>
                      <a:pt x="7894" y="8228"/>
                    </a:cubicBezTo>
                    <a:cubicBezTo>
                      <a:pt x="7892" y="8227"/>
                      <a:pt x="7890" y="8227"/>
                      <a:pt x="7888" y="82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8131868" y="1809809"/>
                <a:ext cx="290746" cy="461671"/>
              </a:xfrm>
              <a:custGeom>
                <a:rect b="b" l="l" r="r" t="t"/>
                <a:pathLst>
                  <a:path extrusionOk="0" h="7417" w="4671">
                    <a:moveTo>
                      <a:pt x="4671" y="0"/>
                    </a:moveTo>
                    <a:lnTo>
                      <a:pt x="1" y="4385"/>
                    </a:lnTo>
                    <a:lnTo>
                      <a:pt x="1341" y="7416"/>
                    </a:lnTo>
                    <a:lnTo>
                      <a:pt x="46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8123777" y="1802278"/>
                <a:ext cx="306992" cy="476610"/>
              </a:xfrm>
              <a:custGeom>
                <a:rect b="b" l="l" r="r" t="t"/>
                <a:pathLst>
                  <a:path extrusionOk="0" h="7657" w="4932">
                    <a:moveTo>
                      <a:pt x="4447" y="616"/>
                    </a:moveTo>
                    <a:lnTo>
                      <a:pt x="1471" y="7246"/>
                    </a:lnTo>
                    <a:lnTo>
                      <a:pt x="273" y="4534"/>
                    </a:lnTo>
                    <a:lnTo>
                      <a:pt x="4447" y="616"/>
                    </a:lnTo>
                    <a:close/>
                    <a:moveTo>
                      <a:pt x="4800" y="0"/>
                    </a:moveTo>
                    <a:cubicBezTo>
                      <a:pt x="4771" y="0"/>
                      <a:pt x="4741" y="11"/>
                      <a:pt x="4719" y="33"/>
                    </a:cubicBezTo>
                    <a:lnTo>
                      <a:pt x="49" y="4418"/>
                    </a:lnTo>
                    <a:cubicBezTo>
                      <a:pt x="12" y="4452"/>
                      <a:pt x="1" y="4506"/>
                      <a:pt x="22" y="4553"/>
                    </a:cubicBezTo>
                    <a:lnTo>
                      <a:pt x="1362" y="7585"/>
                    </a:lnTo>
                    <a:cubicBezTo>
                      <a:pt x="1382" y="7628"/>
                      <a:pt x="1424" y="7657"/>
                      <a:pt x="1471" y="7657"/>
                    </a:cubicBezTo>
                    <a:cubicBezTo>
                      <a:pt x="1518" y="7657"/>
                      <a:pt x="1561" y="7630"/>
                      <a:pt x="1579" y="7584"/>
                    </a:cubicBezTo>
                    <a:lnTo>
                      <a:pt x="4907" y="168"/>
                    </a:lnTo>
                    <a:cubicBezTo>
                      <a:pt x="4931" y="116"/>
                      <a:pt x="4916" y="55"/>
                      <a:pt x="4869" y="23"/>
                    </a:cubicBezTo>
                    <a:cubicBezTo>
                      <a:pt x="4848" y="8"/>
                      <a:pt x="4824" y="0"/>
                      <a:pt x="4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5"/>
              <p:cNvSpPr/>
              <p:nvPr/>
            </p:nvSpPr>
            <p:spPr>
              <a:xfrm>
                <a:off x="7943456" y="1809809"/>
                <a:ext cx="479162" cy="273007"/>
              </a:xfrm>
              <a:custGeom>
                <a:rect b="b" l="l" r="r" t="t"/>
                <a:pathLst>
                  <a:path extrusionOk="0" h="4386" w="7698">
                    <a:moveTo>
                      <a:pt x="7698" y="0"/>
                    </a:moveTo>
                    <a:lnTo>
                      <a:pt x="0" y="3273"/>
                    </a:lnTo>
                    <a:lnTo>
                      <a:pt x="3028" y="4385"/>
                    </a:lnTo>
                    <a:lnTo>
                      <a:pt x="769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5"/>
              <p:cNvSpPr/>
              <p:nvPr/>
            </p:nvSpPr>
            <p:spPr>
              <a:xfrm>
                <a:off x="7935925" y="1802278"/>
                <a:ext cx="494848" cy="287883"/>
              </a:xfrm>
              <a:custGeom>
                <a:rect b="b" l="l" r="r" t="t"/>
                <a:pathLst>
                  <a:path extrusionOk="0" h="4625" w="7950">
                    <a:moveTo>
                      <a:pt x="7249" y="493"/>
                    </a:moveTo>
                    <a:lnTo>
                      <a:pt x="3121" y="4368"/>
                    </a:lnTo>
                    <a:lnTo>
                      <a:pt x="446" y="3385"/>
                    </a:lnTo>
                    <a:lnTo>
                      <a:pt x="7249" y="493"/>
                    </a:lnTo>
                    <a:close/>
                    <a:moveTo>
                      <a:pt x="7819" y="1"/>
                    </a:moveTo>
                    <a:cubicBezTo>
                      <a:pt x="7803" y="1"/>
                      <a:pt x="7787" y="4"/>
                      <a:pt x="7772" y="10"/>
                    </a:cubicBezTo>
                    <a:lnTo>
                      <a:pt x="75" y="3284"/>
                    </a:lnTo>
                    <a:cubicBezTo>
                      <a:pt x="30" y="3303"/>
                      <a:pt x="1" y="3347"/>
                      <a:pt x="2" y="3397"/>
                    </a:cubicBezTo>
                    <a:cubicBezTo>
                      <a:pt x="4" y="3445"/>
                      <a:pt x="35" y="3488"/>
                      <a:pt x="80" y="3506"/>
                    </a:cubicBezTo>
                    <a:lnTo>
                      <a:pt x="3106" y="4617"/>
                    </a:lnTo>
                    <a:cubicBezTo>
                      <a:pt x="3121" y="4622"/>
                      <a:pt x="3134" y="4624"/>
                      <a:pt x="3149" y="4624"/>
                    </a:cubicBezTo>
                    <a:cubicBezTo>
                      <a:pt x="3178" y="4624"/>
                      <a:pt x="3208" y="4613"/>
                      <a:pt x="3229" y="4591"/>
                    </a:cubicBezTo>
                    <a:lnTo>
                      <a:pt x="7900" y="206"/>
                    </a:lnTo>
                    <a:cubicBezTo>
                      <a:pt x="7941" y="167"/>
                      <a:pt x="7949" y="103"/>
                      <a:pt x="7918" y="55"/>
                    </a:cubicBezTo>
                    <a:cubicBezTo>
                      <a:pt x="7896" y="20"/>
                      <a:pt x="7858" y="1"/>
                      <a:pt x="7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5"/>
              <p:cNvSpPr/>
              <p:nvPr/>
            </p:nvSpPr>
            <p:spPr>
              <a:xfrm>
                <a:off x="5670123" y="1854562"/>
                <a:ext cx="1066132" cy="1284114"/>
              </a:xfrm>
              <a:custGeom>
                <a:rect b="b" l="l" r="r" t="t"/>
                <a:pathLst>
                  <a:path extrusionOk="0" h="20630" w="17128">
                    <a:moveTo>
                      <a:pt x="138" y="1"/>
                    </a:moveTo>
                    <a:cubicBezTo>
                      <a:pt x="63" y="1"/>
                      <a:pt x="0" y="63"/>
                      <a:pt x="0" y="140"/>
                    </a:cubicBezTo>
                    <a:lnTo>
                      <a:pt x="0" y="20491"/>
                    </a:lnTo>
                    <a:cubicBezTo>
                      <a:pt x="0" y="20568"/>
                      <a:pt x="63" y="20630"/>
                      <a:pt x="138" y="20630"/>
                    </a:cubicBezTo>
                    <a:cubicBezTo>
                      <a:pt x="215" y="20630"/>
                      <a:pt x="278" y="20568"/>
                      <a:pt x="278" y="20490"/>
                    </a:cubicBezTo>
                    <a:lnTo>
                      <a:pt x="278" y="279"/>
                    </a:lnTo>
                    <a:lnTo>
                      <a:pt x="16988" y="279"/>
                    </a:lnTo>
                    <a:cubicBezTo>
                      <a:pt x="17065" y="279"/>
                      <a:pt x="17127" y="216"/>
                      <a:pt x="17127" y="140"/>
                    </a:cubicBezTo>
                    <a:cubicBezTo>
                      <a:pt x="17127" y="63"/>
                      <a:pt x="17065" y="1"/>
                      <a:pt x="16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a:off x="5805068" y="1982161"/>
                <a:ext cx="1730473" cy="1498424"/>
              </a:xfrm>
              <a:custGeom>
                <a:rect b="b" l="l" r="r" t="t"/>
                <a:pathLst>
                  <a:path extrusionOk="0" h="24073" w="27801">
                    <a:moveTo>
                      <a:pt x="0" y="0"/>
                    </a:moveTo>
                    <a:lnTo>
                      <a:pt x="0" y="24073"/>
                    </a:lnTo>
                    <a:lnTo>
                      <a:pt x="27801" y="24073"/>
                    </a:lnTo>
                    <a:lnTo>
                      <a:pt x="278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5"/>
              <p:cNvSpPr/>
              <p:nvPr/>
            </p:nvSpPr>
            <p:spPr>
              <a:xfrm>
                <a:off x="5797723" y="1974692"/>
                <a:ext cx="1745225" cy="1513425"/>
              </a:xfrm>
              <a:custGeom>
                <a:rect b="b" l="l" r="r" t="t"/>
                <a:pathLst>
                  <a:path extrusionOk="0" h="24314" w="28038">
                    <a:moveTo>
                      <a:pt x="27799" y="240"/>
                    </a:moveTo>
                    <a:lnTo>
                      <a:pt x="27799" y="24075"/>
                    </a:lnTo>
                    <a:lnTo>
                      <a:pt x="239" y="24075"/>
                    </a:lnTo>
                    <a:lnTo>
                      <a:pt x="239" y="240"/>
                    </a:lnTo>
                    <a:close/>
                    <a:moveTo>
                      <a:pt x="0" y="1"/>
                    </a:moveTo>
                    <a:lnTo>
                      <a:pt x="0" y="24313"/>
                    </a:lnTo>
                    <a:lnTo>
                      <a:pt x="28038" y="24313"/>
                    </a:lnTo>
                    <a:lnTo>
                      <a:pt x="280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5"/>
              <p:cNvSpPr/>
              <p:nvPr/>
            </p:nvSpPr>
            <p:spPr>
              <a:xfrm>
                <a:off x="5805068" y="1982161"/>
                <a:ext cx="1730473" cy="138433"/>
              </a:xfrm>
              <a:custGeom>
                <a:rect b="b" l="l" r="r" t="t"/>
                <a:pathLst>
                  <a:path extrusionOk="0" h="2224" w="27801">
                    <a:moveTo>
                      <a:pt x="0" y="0"/>
                    </a:moveTo>
                    <a:lnTo>
                      <a:pt x="0" y="2223"/>
                    </a:lnTo>
                    <a:lnTo>
                      <a:pt x="27801" y="2223"/>
                    </a:lnTo>
                    <a:lnTo>
                      <a:pt x="278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5"/>
              <p:cNvSpPr/>
              <p:nvPr/>
            </p:nvSpPr>
            <p:spPr>
              <a:xfrm>
                <a:off x="5796478" y="1973571"/>
                <a:ext cx="1747715" cy="155613"/>
              </a:xfrm>
              <a:custGeom>
                <a:rect b="b" l="l" r="r" t="t"/>
                <a:pathLst>
                  <a:path extrusionOk="0" h="2500" w="28078">
                    <a:moveTo>
                      <a:pt x="27799" y="277"/>
                    </a:moveTo>
                    <a:lnTo>
                      <a:pt x="27799" y="2222"/>
                    </a:lnTo>
                    <a:lnTo>
                      <a:pt x="277" y="2222"/>
                    </a:lnTo>
                    <a:lnTo>
                      <a:pt x="277" y="277"/>
                    </a:lnTo>
                    <a:close/>
                    <a:moveTo>
                      <a:pt x="139" y="0"/>
                    </a:moveTo>
                    <a:cubicBezTo>
                      <a:pt x="63" y="0"/>
                      <a:pt x="0" y="62"/>
                      <a:pt x="0" y="138"/>
                    </a:cubicBezTo>
                    <a:lnTo>
                      <a:pt x="0" y="2361"/>
                    </a:lnTo>
                    <a:cubicBezTo>
                      <a:pt x="0" y="2437"/>
                      <a:pt x="63" y="2499"/>
                      <a:pt x="139" y="2499"/>
                    </a:cubicBezTo>
                    <a:lnTo>
                      <a:pt x="27939" y="2499"/>
                    </a:lnTo>
                    <a:cubicBezTo>
                      <a:pt x="28015" y="2499"/>
                      <a:pt x="28078" y="2437"/>
                      <a:pt x="28078" y="2361"/>
                    </a:cubicBezTo>
                    <a:lnTo>
                      <a:pt x="28078" y="138"/>
                    </a:lnTo>
                    <a:cubicBezTo>
                      <a:pt x="28078" y="62"/>
                      <a:pt x="28015" y="0"/>
                      <a:pt x="279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5"/>
              <p:cNvSpPr/>
              <p:nvPr/>
            </p:nvSpPr>
            <p:spPr>
              <a:xfrm>
                <a:off x="7377037" y="2011540"/>
                <a:ext cx="80296" cy="78117"/>
              </a:xfrm>
              <a:custGeom>
                <a:rect b="b" l="l" r="r" t="t"/>
                <a:pathLst>
                  <a:path extrusionOk="0" h="1255" w="1290">
                    <a:moveTo>
                      <a:pt x="201" y="1"/>
                    </a:moveTo>
                    <a:cubicBezTo>
                      <a:pt x="154" y="1"/>
                      <a:pt x="107" y="19"/>
                      <a:pt x="72" y="54"/>
                    </a:cubicBezTo>
                    <a:cubicBezTo>
                      <a:pt x="1" y="125"/>
                      <a:pt x="1" y="241"/>
                      <a:pt x="72" y="312"/>
                    </a:cubicBezTo>
                    <a:lnTo>
                      <a:pt x="961" y="1201"/>
                    </a:lnTo>
                    <a:cubicBezTo>
                      <a:pt x="995" y="1235"/>
                      <a:pt x="1042" y="1254"/>
                      <a:pt x="1089" y="1254"/>
                    </a:cubicBezTo>
                    <a:cubicBezTo>
                      <a:pt x="1135" y="1254"/>
                      <a:pt x="1182" y="1235"/>
                      <a:pt x="1218" y="1201"/>
                    </a:cubicBezTo>
                    <a:cubicBezTo>
                      <a:pt x="1290" y="1130"/>
                      <a:pt x="1290" y="1014"/>
                      <a:pt x="1218" y="943"/>
                    </a:cubicBezTo>
                    <a:lnTo>
                      <a:pt x="330" y="54"/>
                    </a:lnTo>
                    <a:cubicBezTo>
                      <a:pt x="294" y="19"/>
                      <a:pt x="247" y="1"/>
                      <a:pt x="201" y="1"/>
                    </a:cubicBezTo>
                    <a:close/>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5"/>
              <p:cNvSpPr/>
              <p:nvPr/>
            </p:nvSpPr>
            <p:spPr>
              <a:xfrm>
                <a:off x="7377037" y="2011540"/>
                <a:ext cx="80296" cy="78117"/>
              </a:xfrm>
              <a:custGeom>
                <a:rect b="b" l="l" r="r" t="t"/>
                <a:pathLst>
                  <a:path extrusionOk="0" h="1255" w="1290">
                    <a:moveTo>
                      <a:pt x="1090" y="1"/>
                    </a:moveTo>
                    <a:cubicBezTo>
                      <a:pt x="1043" y="1"/>
                      <a:pt x="996" y="19"/>
                      <a:pt x="961" y="54"/>
                    </a:cubicBezTo>
                    <a:lnTo>
                      <a:pt x="72" y="943"/>
                    </a:lnTo>
                    <a:cubicBezTo>
                      <a:pt x="1" y="1014"/>
                      <a:pt x="1" y="1130"/>
                      <a:pt x="72" y="1201"/>
                    </a:cubicBezTo>
                    <a:cubicBezTo>
                      <a:pt x="107" y="1235"/>
                      <a:pt x="154" y="1254"/>
                      <a:pt x="200" y="1254"/>
                    </a:cubicBezTo>
                    <a:cubicBezTo>
                      <a:pt x="247" y="1254"/>
                      <a:pt x="294" y="1235"/>
                      <a:pt x="330" y="1201"/>
                    </a:cubicBezTo>
                    <a:lnTo>
                      <a:pt x="1218" y="312"/>
                    </a:lnTo>
                    <a:cubicBezTo>
                      <a:pt x="1290" y="241"/>
                      <a:pt x="1290" y="125"/>
                      <a:pt x="1218" y="54"/>
                    </a:cubicBezTo>
                    <a:cubicBezTo>
                      <a:pt x="1183" y="19"/>
                      <a:pt x="1136"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5"/>
              <p:cNvSpPr/>
              <p:nvPr/>
            </p:nvSpPr>
            <p:spPr>
              <a:xfrm>
                <a:off x="7287717" y="2011478"/>
                <a:ext cx="79736" cy="79674"/>
              </a:xfrm>
              <a:custGeom>
                <a:rect b="b" l="l" r="r" t="t"/>
                <a:pathLst>
                  <a:path extrusionOk="0" h="1280" w="1281">
                    <a:moveTo>
                      <a:pt x="915" y="367"/>
                    </a:moveTo>
                    <a:lnTo>
                      <a:pt x="915" y="914"/>
                    </a:lnTo>
                    <a:lnTo>
                      <a:pt x="366" y="914"/>
                    </a:lnTo>
                    <a:lnTo>
                      <a:pt x="366" y="367"/>
                    </a:lnTo>
                    <a:close/>
                    <a:moveTo>
                      <a:pt x="183" y="0"/>
                    </a:moveTo>
                    <a:cubicBezTo>
                      <a:pt x="83" y="0"/>
                      <a:pt x="1" y="82"/>
                      <a:pt x="1" y="183"/>
                    </a:cubicBezTo>
                    <a:lnTo>
                      <a:pt x="1" y="1096"/>
                    </a:lnTo>
                    <a:cubicBezTo>
                      <a:pt x="1" y="1198"/>
                      <a:pt x="83" y="1280"/>
                      <a:pt x="183" y="1280"/>
                    </a:cubicBezTo>
                    <a:lnTo>
                      <a:pt x="1097" y="1280"/>
                    </a:lnTo>
                    <a:cubicBezTo>
                      <a:pt x="1198" y="1280"/>
                      <a:pt x="1280" y="1198"/>
                      <a:pt x="1280" y="1096"/>
                    </a:cubicBezTo>
                    <a:lnTo>
                      <a:pt x="1280" y="183"/>
                    </a:lnTo>
                    <a:cubicBezTo>
                      <a:pt x="1280" y="82"/>
                      <a:pt x="1198" y="0"/>
                      <a:pt x="10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5"/>
              <p:cNvSpPr/>
              <p:nvPr/>
            </p:nvSpPr>
            <p:spPr>
              <a:xfrm>
                <a:off x="7193168" y="2066750"/>
                <a:ext cx="87516" cy="22906"/>
              </a:xfrm>
              <a:custGeom>
                <a:rect b="b" l="l" r="r" t="t"/>
                <a:pathLst>
                  <a:path extrusionOk="0" h="368" w="1406">
                    <a:moveTo>
                      <a:pt x="184" y="1"/>
                    </a:moveTo>
                    <a:cubicBezTo>
                      <a:pt x="82" y="1"/>
                      <a:pt x="0" y="83"/>
                      <a:pt x="0" y="184"/>
                    </a:cubicBezTo>
                    <a:cubicBezTo>
                      <a:pt x="0" y="285"/>
                      <a:pt x="82" y="367"/>
                      <a:pt x="184" y="367"/>
                    </a:cubicBezTo>
                    <a:lnTo>
                      <a:pt x="1223" y="367"/>
                    </a:lnTo>
                    <a:cubicBezTo>
                      <a:pt x="1324" y="367"/>
                      <a:pt x="1406" y="285"/>
                      <a:pt x="1406" y="184"/>
                    </a:cubicBezTo>
                    <a:cubicBezTo>
                      <a:pt x="1406" y="83"/>
                      <a:pt x="1324" y="1"/>
                      <a:pt x="1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5"/>
              <p:cNvSpPr/>
              <p:nvPr/>
            </p:nvSpPr>
            <p:spPr>
              <a:xfrm>
                <a:off x="6615296" y="2395145"/>
                <a:ext cx="262238" cy="320686"/>
              </a:xfrm>
              <a:custGeom>
                <a:rect b="b" l="l" r="r" t="t"/>
                <a:pathLst>
                  <a:path extrusionOk="0" h="5152" w="4213">
                    <a:moveTo>
                      <a:pt x="4072" y="1"/>
                    </a:moveTo>
                    <a:cubicBezTo>
                      <a:pt x="1639" y="413"/>
                      <a:pt x="0" y="2719"/>
                      <a:pt x="413" y="5151"/>
                    </a:cubicBezTo>
                    <a:lnTo>
                      <a:pt x="1271" y="5006"/>
                    </a:lnTo>
                    <a:cubicBezTo>
                      <a:pt x="1238" y="4810"/>
                      <a:pt x="1218" y="4610"/>
                      <a:pt x="1218" y="4405"/>
                    </a:cubicBezTo>
                    <a:cubicBezTo>
                      <a:pt x="1218" y="2617"/>
                      <a:pt x="2511" y="1133"/>
                      <a:pt x="4213" y="832"/>
                    </a:cubicBezTo>
                    <a:lnTo>
                      <a:pt x="4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5"/>
              <p:cNvSpPr/>
              <p:nvPr/>
            </p:nvSpPr>
            <p:spPr>
              <a:xfrm>
                <a:off x="6620213" y="2386991"/>
                <a:ext cx="266097" cy="336994"/>
              </a:xfrm>
              <a:custGeom>
                <a:rect b="b" l="l" r="r" t="t"/>
                <a:pathLst>
                  <a:path extrusionOk="0" h="5414" w="4275">
                    <a:moveTo>
                      <a:pt x="3886" y="283"/>
                    </a:moveTo>
                    <a:lnTo>
                      <a:pt x="3983" y="859"/>
                    </a:lnTo>
                    <a:cubicBezTo>
                      <a:pt x="2251" y="1228"/>
                      <a:pt x="1007" y="2753"/>
                      <a:pt x="1007" y="4536"/>
                    </a:cubicBezTo>
                    <a:cubicBezTo>
                      <a:pt x="1007" y="4692"/>
                      <a:pt x="1019" y="4854"/>
                      <a:pt x="1043" y="5029"/>
                    </a:cubicBezTo>
                    <a:lnTo>
                      <a:pt x="442" y="5130"/>
                    </a:lnTo>
                    <a:cubicBezTo>
                      <a:pt x="290" y="4032"/>
                      <a:pt x="559" y="2933"/>
                      <a:pt x="1203" y="2025"/>
                    </a:cubicBezTo>
                    <a:cubicBezTo>
                      <a:pt x="1850" y="1116"/>
                      <a:pt x="2797" y="501"/>
                      <a:pt x="3886" y="283"/>
                    </a:cubicBezTo>
                    <a:close/>
                    <a:moveTo>
                      <a:pt x="3991" y="1"/>
                    </a:moveTo>
                    <a:cubicBezTo>
                      <a:pt x="3985" y="1"/>
                      <a:pt x="3978" y="1"/>
                      <a:pt x="3972" y="2"/>
                    </a:cubicBezTo>
                    <a:cubicBezTo>
                      <a:pt x="2760" y="208"/>
                      <a:pt x="1701" y="871"/>
                      <a:pt x="990" y="1873"/>
                    </a:cubicBezTo>
                    <a:cubicBezTo>
                      <a:pt x="279" y="2875"/>
                      <a:pt x="0" y="4094"/>
                      <a:pt x="206" y="5304"/>
                    </a:cubicBezTo>
                    <a:cubicBezTo>
                      <a:pt x="216" y="5368"/>
                      <a:pt x="272" y="5413"/>
                      <a:pt x="334" y="5413"/>
                    </a:cubicBezTo>
                    <a:cubicBezTo>
                      <a:pt x="342" y="5413"/>
                      <a:pt x="348" y="5413"/>
                      <a:pt x="357" y="5412"/>
                    </a:cubicBezTo>
                    <a:lnTo>
                      <a:pt x="1214" y="5267"/>
                    </a:lnTo>
                    <a:cubicBezTo>
                      <a:pt x="1286" y="5254"/>
                      <a:pt x="1334" y="5187"/>
                      <a:pt x="1322" y="5116"/>
                    </a:cubicBezTo>
                    <a:cubicBezTo>
                      <a:pt x="1287" y="4906"/>
                      <a:pt x="1270" y="4717"/>
                      <a:pt x="1270" y="4536"/>
                    </a:cubicBezTo>
                    <a:cubicBezTo>
                      <a:pt x="1270" y="2836"/>
                      <a:pt x="2485" y="1389"/>
                      <a:pt x="4157" y="1092"/>
                    </a:cubicBezTo>
                    <a:cubicBezTo>
                      <a:pt x="4228" y="1078"/>
                      <a:pt x="4275" y="1013"/>
                      <a:pt x="4263" y="941"/>
                    </a:cubicBezTo>
                    <a:lnTo>
                      <a:pt x="4122" y="110"/>
                    </a:lnTo>
                    <a:cubicBezTo>
                      <a:pt x="4111" y="45"/>
                      <a:pt x="4054" y="1"/>
                      <a:pt x="39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5"/>
              <p:cNvSpPr/>
              <p:nvPr/>
            </p:nvSpPr>
            <p:spPr>
              <a:xfrm>
                <a:off x="6641065" y="2706735"/>
                <a:ext cx="320562" cy="240764"/>
              </a:xfrm>
              <a:custGeom>
                <a:rect b="b" l="l" r="r" t="t"/>
                <a:pathLst>
                  <a:path extrusionOk="0" h="3868" w="5150">
                    <a:moveTo>
                      <a:pt x="858" y="0"/>
                    </a:moveTo>
                    <a:lnTo>
                      <a:pt x="0" y="145"/>
                    </a:lnTo>
                    <a:cubicBezTo>
                      <a:pt x="370" y="2325"/>
                      <a:pt x="2260" y="3867"/>
                      <a:pt x="4399" y="3867"/>
                    </a:cubicBezTo>
                    <a:cubicBezTo>
                      <a:pt x="4647" y="3867"/>
                      <a:pt x="4898" y="3846"/>
                      <a:pt x="5150" y="3804"/>
                    </a:cubicBezTo>
                    <a:lnTo>
                      <a:pt x="5012" y="2981"/>
                    </a:lnTo>
                    <a:cubicBezTo>
                      <a:pt x="4822" y="3011"/>
                      <a:pt x="4631" y="3032"/>
                      <a:pt x="4436" y="3032"/>
                    </a:cubicBezTo>
                    <a:cubicBezTo>
                      <a:pt x="2635" y="3032"/>
                      <a:pt x="1144" y="1720"/>
                      <a:pt x="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5"/>
              <p:cNvSpPr/>
              <p:nvPr/>
            </p:nvSpPr>
            <p:spPr>
              <a:xfrm>
                <a:off x="6632662" y="2698518"/>
                <a:ext cx="337617" cy="257072"/>
              </a:xfrm>
              <a:custGeom>
                <a:rect b="b" l="l" r="r" t="t"/>
                <a:pathLst>
                  <a:path extrusionOk="0" h="4130" w="5424">
                    <a:moveTo>
                      <a:pt x="887" y="284"/>
                    </a:moveTo>
                    <a:cubicBezTo>
                      <a:pt x="1241" y="2036"/>
                      <a:pt x="2768" y="3294"/>
                      <a:pt x="4569" y="3294"/>
                    </a:cubicBezTo>
                    <a:cubicBezTo>
                      <a:pt x="4717" y="3294"/>
                      <a:pt x="4870" y="3284"/>
                      <a:pt x="5038" y="3262"/>
                    </a:cubicBezTo>
                    <a:lnTo>
                      <a:pt x="5133" y="3828"/>
                    </a:lnTo>
                    <a:cubicBezTo>
                      <a:pt x="4932" y="3856"/>
                      <a:pt x="4731" y="3870"/>
                      <a:pt x="4531" y="3870"/>
                    </a:cubicBezTo>
                    <a:cubicBezTo>
                      <a:pt x="3639" y="3870"/>
                      <a:pt x="2770" y="3594"/>
                      <a:pt x="2028" y="3067"/>
                    </a:cubicBezTo>
                    <a:cubicBezTo>
                      <a:pt x="1118" y="2422"/>
                      <a:pt x="504" y="1473"/>
                      <a:pt x="287" y="384"/>
                    </a:cubicBezTo>
                    <a:lnTo>
                      <a:pt x="887" y="284"/>
                    </a:lnTo>
                    <a:close/>
                    <a:moveTo>
                      <a:pt x="991" y="1"/>
                    </a:moveTo>
                    <a:cubicBezTo>
                      <a:pt x="984" y="1"/>
                      <a:pt x="977" y="1"/>
                      <a:pt x="970" y="2"/>
                    </a:cubicBezTo>
                    <a:lnTo>
                      <a:pt x="112" y="148"/>
                    </a:lnTo>
                    <a:cubicBezTo>
                      <a:pt x="78" y="153"/>
                      <a:pt x="47" y="172"/>
                      <a:pt x="28" y="201"/>
                    </a:cubicBezTo>
                    <a:cubicBezTo>
                      <a:pt x="8" y="229"/>
                      <a:pt x="1" y="264"/>
                      <a:pt x="6" y="298"/>
                    </a:cubicBezTo>
                    <a:cubicBezTo>
                      <a:pt x="210" y="1509"/>
                      <a:pt x="874" y="2568"/>
                      <a:pt x="1876" y="3279"/>
                    </a:cubicBezTo>
                    <a:cubicBezTo>
                      <a:pt x="2663" y="3838"/>
                      <a:pt x="3583" y="4130"/>
                      <a:pt x="4529" y="4130"/>
                    </a:cubicBezTo>
                    <a:cubicBezTo>
                      <a:pt x="4787" y="4130"/>
                      <a:pt x="5046" y="4109"/>
                      <a:pt x="5305" y="4063"/>
                    </a:cubicBezTo>
                    <a:cubicBezTo>
                      <a:pt x="5376" y="4052"/>
                      <a:pt x="5424" y="3984"/>
                      <a:pt x="5413" y="3913"/>
                    </a:cubicBezTo>
                    <a:lnTo>
                      <a:pt x="5274" y="3091"/>
                    </a:lnTo>
                    <a:cubicBezTo>
                      <a:pt x="5263" y="3026"/>
                      <a:pt x="5206" y="2981"/>
                      <a:pt x="5144" y="2981"/>
                    </a:cubicBezTo>
                    <a:cubicBezTo>
                      <a:pt x="5138" y="2981"/>
                      <a:pt x="5131" y="2982"/>
                      <a:pt x="5124" y="2983"/>
                    </a:cubicBezTo>
                    <a:cubicBezTo>
                      <a:pt x="4921" y="3015"/>
                      <a:pt x="4739" y="3031"/>
                      <a:pt x="4569" y="3031"/>
                    </a:cubicBezTo>
                    <a:cubicBezTo>
                      <a:pt x="2853" y="3031"/>
                      <a:pt x="1403" y="1803"/>
                      <a:pt x="1120" y="109"/>
                    </a:cubicBezTo>
                    <a:cubicBezTo>
                      <a:pt x="1115" y="75"/>
                      <a:pt x="1095" y="45"/>
                      <a:pt x="1066" y="24"/>
                    </a:cubicBezTo>
                    <a:cubicBezTo>
                      <a:pt x="1045" y="9"/>
                      <a:pt x="1018" y="1"/>
                      <a:pt x="9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5"/>
              <p:cNvSpPr/>
              <p:nvPr/>
            </p:nvSpPr>
            <p:spPr>
              <a:xfrm>
                <a:off x="6868753" y="2391224"/>
                <a:ext cx="324981" cy="552300"/>
              </a:xfrm>
              <a:custGeom>
                <a:rect b="b" l="l" r="r" t="t"/>
                <a:pathLst>
                  <a:path extrusionOk="0" h="8873" w="5221">
                    <a:moveTo>
                      <a:pt x="752" y="0"/>
                    </a:moveTo>
                    <a:cubicBezTo>
                      <a:pt x="504" y="0"/>
                      <a:pt x="253" y="21"/>
                      <a:pt x="1" y="64"/>
                    </a:cubicBezTo>
                    <a:lnTo>
                      <a:pt x="142" y="895"/>
                    </a:lnTo>
                    <a:cubicBezTo>
                      <a:pt x="349" y="859"/>
                      <a:pt x="561" y="836"/>
                      <a:pt x="779" y="836"/>
                    </a:cubicBezTo>
                    <a:cubicBezTo>
                      <a:pt x="2784" y="836"/>
                      <a:pt x="4411" y="2462"/>
                      <a:pt x="4411" y="4468"/>
                    </a:cubicBezTo>
                    <a:cubicBezTo>
                      <a:pt x="4411" y="6278"/>
                      <a:pt x="3087" y="7774"/>
                      <a:pt x="1355" y="8050"/>
                    </a:cubicBezTo>
                    <a:lnTo>
                      <a:pt x="1494" y="8873"/>
                    </a:lnTo>
                    <a:cubicBezTo>
                      <a:pt x="3317" y="8563"/>
                      <a:pt x="4696" y="7188"/>
                      <a:pt x="5096" y="5494"/>
                    </a:cubicBezTo>
                    <a:cubicBezTo>
                      <a:pt x="5163" y="5211"/>
                      <a:pt x="5202" y="4921"/>
                      <a:pt x="5212" y="4624"/>
                    </a:cubicBezTo>
                    <a:cubicBezTo>
                      <a:pt x="5221" y="4328"/>
                      <a:pt x="5201" y="4026"/>
                      <a:pt x="5150" y="3722"/>
                    </a:cubicBezTo>
                    <a:cubicBezTo>
                      <a:pt x="4781" y="1542"/>
                      <a:pt x="2891" y="0"/>
                      <a:pt x="7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5"/>
              <p:cNvSpPr/>
              <p:nvPr/>
            </p:nvSpPr>
            <p:spPr>
              <a:xfrm>
                <a:off x="6859417" y="2382945"/>
                <a:ext cx="342534" cy="569977"/>
              </a:xfrm>
              <a:custGeom>
                <a:rect b="b" l="l" r="r" t="t"/>
                <a:pathLst>
                  <a:path extrusionOk="0" h="9157" w="5503">
                    <a:moveTo>
                      <a:pt x="897" y="263"/>
                    </a:moveTo>
                    <a:cubicBezTo>
                      <a:pt x="2970" y="263"/>
                      <a:pt x="4812" y="1762"/>
                      <a:pt x="5169" y="3876"/>
                    </a:cubicBezTo>
                    <a:cubicBezTo>
                      <a:pt x="5220" y="4167"/>
                      <a:pt x="5240" y="4462"/>
                      <a:pt x="5230" y="4753"/>
                    </a:cubicBezTo>
                    <a:cubicBezTo>
                      <a:pt x="5220" y="5036"/>
                      <a:pt x="5181" y="5319"/>
                      <a:pt x="5116" y="5598"/>
                    </a:cubicBezTo>
                    <a:cubicBezTo>
                      <a:pt x="4723" y="7254"/>
                      <a:pt x="3409" y="8519"/>
                      <a:pt x="1747" y="8852"/>
                    </a:cubicBezTo>
                    <a:lnTo>
                      <a:pt x="1652" y="8290"/>
                    </a:lnTo>
                    <a:cubicBezTo>
                      <a:pt x="3421" y="7945"/>
                      <a:pt x="4691" y="6414"/>
                      <a:pt x="4690" y="4600"/>
                    </a:cubicBezTo>
                    <a:cubicBezTo>
                      <a:pt x="4690" y="2525"/>
                      <a:pt x="3001" y="836"/>
                      <a:pt x="926" y="836"/>
                    </a:cubicBezTo>
                    <a:cubicBezTo>
                      <a:pt x="755" y="836"/>
                      <a:pt x="581" y="850"/>
                      <a:pt x="397" y="877"/>
                    </a:cubicBezTo>
                    <a:lnTo>
                      <a:pt x="300" y="305"/>
                    </a:lnTo>
                    <a:cubicBezTo>
                      <a:pt x="500" y="277"/>
                      <a:pt x="699" y="263"/>
                      <a:pt x="897" y="263"/>
                    </a:cubicBezTo>
                    <a:close/>
                    <a:moveTo>
                      <a:pt x="901" y="1"/>
                    </a:moveTo>
                    <a:cubicBezTo>
                      <a:pt x="646" y="1"/>
                      <a:pt x="388" y="22"/>
                      <a:pt x="129" y="66"/>
                    </a:cubicBezTo>
                    <a:lnTo>
                      <a:pt x="0" y="88"/>
                    </a:lnTo>
                    <a:lnTo>
                      <a:pt x="184" y="1179"/>
                    </a:lnTo>
                    <a:lnTo>
                      <a:pt x="314" y="1156"/>
                    </a:lnTo>
                    <a:cubicBezTo>
                      <a:pt x="530" y="1116"/>
                      <a:pt x="732" y="1099"/>
                      <a:pt x="928" y="1099"/>
                    </a:cubicBezTo>
                    <a:cubicBezTo>
                      <a:pt x="2858" y="1099"/>
                      <a:pt x="4428" y="2670"/>
                      <a:pt x="4428" y="4600"/>
                    </a:cubicBezTo>
                    <a:cubicBezTo>
                      <a:pt x="4428" y="6329"/>
                      <a:pt x="3188" y="7781"/>
                      <a:pt x="1481" y="8053"/>
                    </a:cubicBezTo>
                    <a:lnTo>
                      <a:pt x="1351" y="8074"/>
                    </a:lnTo>
                    <a:lnTo>
                      <a:pt x="1535" y="9156"/>
                    </a:lnTo>
                    <a:lnTo>
                      <a:pt x="1665" y="9133"/>
                    </a:lnTo>
                    <a:cubicBezTo>
                      <a:pt x="3489" y="8823"/>
                      <a:pt x="4945" y="7460"/>
                      <a:pt x="5372" y="5657"/>
                    </a:cubicBezTo>
                    <a:cubicBezTo>
                      <a:pt x="5442" y="5363"/>
                      <a:pt x="5482" y="5060"/>
                      <a:pt x="5492" y="4760"/>
                    </a:cubicBezTo>
                    <a:cubicBezTo>
                      <a:pt x="5503" y="4453"/>
                      <a:pt x="5482" y="4140"/>
                      <a:pt x="5430" y="3832"/>
                    </a:cubicBezTo>
                    <a:cubicBezTo>
                      <a:pt x="5051" y="1591"/>
                      <a:pt x="3103"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5"/>
              <p:cNvSpPr/>
              <p:nvPr/>
            </p:nvSpPr>
            <p:spPr>
              <a:xfrm>
                <a:off x="6340801" y="2475501"/>
                <a:ext cx="201238" cy="887053"/>
              </a:xfrm>
              <a:custGeom>
                <a:rect b="b" l="l" r="r" t="t"/>
                <a:pathLst>
                  <a:path extrusionOk="0" h="14251" w="3233">
                    <a:moveTo>
                      <a:pt x="1" y="1"/>
                    </a:moveTo>
                    <a:lnTo>
                      <a:pt x="1" y="14251"/>
                    </a:lnTo>
                    <a:lnTo>
                      <a:pt x="3232" y="14251"/>
                    </a:lnTo>
                    <a:lnTo>
                      <a:pt x="3232"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5"/>
              <p:cNvSpPr/>
              <p:nvPr/>
            </p:nvSpPr>
            <p:spPr>
              <a:xfrm>
                <a:off x="6332709" y="2467409"/>
                <a:ext cx="217484" cy="903299"/>
              </a:xfrm>
              <a:custGeom>
                <a:rect b="b" l="l" r="r" t="t"/>
                <a:pathLst>
                  <a:path extrusionOk="0" h="14512" w="3494">
                    <a:moveTo>
                      <a:pt x="3233" y="262"/>
                    </a:moveTo>
                    <a:lnTo>
                      <a:pt x="3233" y="14250"/>
                    </a:lnTo>
                    <a:lnTo>
                      <a:pt x="263" y="14250"/>
                    </a:lnTo>
                    <a:lnTo>
                      <a:pt x="263" y="262"/>
                    </a:lnTo>
                    <a:close/>
                    <a:moveTo>
                      <a:pt x="131" y="0"/>
                    </a:moveTo>
                    <a:cubicBezTo>
                      <a:pt x="58" y="0"/>
                      <a:pt x="0" y="58"/>
                      <a:pt x="0" y="131"/>
                    </a:cubicBezTo>
                    <a:lnTo>
                      <a:pt x="0" y="14381"/>
                    </a:lnTo>
                    <a:cubicBezTo>
                      <a:pt x="0" y="14453"/>
                      <a:pt x="58" y="14512"/>
                      <a:pt x="131" y="14512"/>
                    </a:cubicBezTo>
                    <a:lnTo>
                      <a:pt x="3362" y="14512"/>
                    </a:lnTo>
                    <a:cubicBezTo>
                      <a:pt x="3435" y="14512"/>
                      <a:pt x="3493" y="14453"/>
                      <a:pt x="3493" y="14381"/>
                    </a:cubicBezTo>
                    <a:lnTo>
                      <a:pt x="3493" y="131"/>
                    </a:lnTo>
                    <a:cubicBezTo>
                      <a:pt x="3493" y="58"/>
                      <a:pt x="3435" y="0"/>
                      <a:pt x="33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5"/>
              <p:cNvSpPr/>
              <p:nvPr/>
            </p:nvSpPr>
            <p:spPr>
              <a:xfrm>
                <a:off x="6627932" y="2800162"/>
                <a:ext cx="200180" cy="562384"/>
              </a:xfrm>
              <a:custGeom>
                <a:rect b="b" l="l" r="r" t="t"/>
                <a:pathLst>
                  <a:path extrusionOk="0" h="9035" w="3216">
                    <a:moveTo>
                      <a:pt x="1" y="1"/>
                    </a:moveTo>
                    <a:lnTo>
                      <a:pt x="1" y="9035"/>
                    </a:lnTo>
                    <a:lnTo>
                      <a:pt x="3216" y="9035"/>
                    </a:lnTo>
                    <a:lnTo>
                      <a:pt x="3216"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5"/>
              <p:cNvSpPr/>
              <p:nvPr/>
            </p:nvSpPr>
            <p:spPr>
              <a:xfrm>
                <a:off x="6619840" y="2792070"/>
                <a:ext cx="216426" cy="578630"/>
              </a:xfrm>
              <a:custGeom>
                <a:rect b="b" l="l" r="r" t="t"/>
                <a:pathLst>
                  <a:path extrusionOk="0" h="9296" w="3477">
                    <a:moveTo>
                      <a:pt x="3215" y="262"/>
                    </a:moveTo>
                    <a:lnTo>
                      <a:pt x="3215" y="9034"/>
                    </a:lnTo>
                    <a:lnTo>
                      <a:pt x="263" y="9034"/>
                    </a:lnTo>
                    <a:lnTo>
                      <a:pt x="263" y="262"/>
                    </a:lnTo>
                    <a:close/>
                    <a:moveTo>
                      <a:pt x="131" y="0"/>
                    </a:moveTo>
                    <a:cubicBezTo>
                      <a:pt x="58" y="0"/>
                      <a:pt x="0" y="58"/>
                      <a:pt x="0" y="131"/>
                    </a:cubicBezTo>
                    <a:lnTo>
                      <a:pt x="0" y="9165"/>
                    </a:lnTo>
                    <a:cubicBezTo>
                      <a:pt x="0" y="9237"/>
                      <a:pt x="58" y="9296"/>
                      <a:pt x="131" y="9296"/>
                    </a:cubicBezTo>
                    <a:lnTo>
                      <a:pt x="3346" y="9296"/>
                    </a:lnTo>
                    <a:cubicBezTo>
                      <a:pt x="3418" y="9296"/>
                      <a:pt x="3477" y="9237"/>
                      <a:pt x="3477" y="9165"/>
                    </a:cubicBezTo>
                    <a:lnTo>
                      <a:pt x="3477" y="131"/>
                    </a:lnTo>
                    <a:cubicBezTo>
                      <a:pt x="3477" y="58"/>
                      <a:pt x="3418" y="0"/>
                      <a:pt x="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5"/>
              <p:cNvSpPr/>
              <p:nvPr/>
            </p:nvSpPr>
            <p:spPr>
              <a:xfrm>
                <a:off x="6911079" y="3044964"/>
                <a:ext cx="200429" cy="317574"/>
              </a:xfrm>
              <a:custGeom>
                <a:rect b="b" l="l" r="r" t="t"/>
                <a:pathLst>
                  <a:path extrusionOk="0" h="5102" w="3220">
                    <a:moveTo>
                      <a:pt x="0" y="0"/>
                    </a:moveTo>
                    <a:lnTo>
                      <a:pt x="0" y="5102"/>
                    </a:lnTo>
                    <a:lnTo>
                      <a:pt x="3220" y="5102"/>
                    </a:lnTo>
                    <a:lnTo>
                      <a:pt x="3220"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5"/>
              <p:cNvSpPr/>
              <p:nvPr/>
            </p:nvSpPr>
            <p:spPr>
              <a:xfrm>
                <a:off x="6902863" y="3036810"/>
                <a:ext cx="216862" cy="333882"/>
              </a:xfrm>
              <a:custGeom>
                <a:rect b="b" l="l" r="r" t="t"/>
                <a:pathLst>
                  <a:path extrusionOk="0" h="5364" w="3484">
                    <a:moveTo>
                      <a:pt x="3221" y="262"/>
                    </a:moveTo>
                    <a:lnTo>
                      <a:pt x="3221" y="5102"/>
                    </a:lnTo>
                    <a:lnTo>
                      <a:pt x="263" y="5102"/>
                    </a:lnTo>
                    <a:lnTo>
                      <a:pt x="263" y="262"/>
                    </a:lnTo>
                    <a:close/>
                    <a:moveTo>
                      <a:pt x="132" y="0"/>
                    </a:moveTo>
                    <a:cubicBezTo>
                      <a:pt x="60" y="0"/>
                      <a:pt x="1" y="58"/>
                      <a:pt x="1" y="131"/>
                    </a:cubicBezTo>
                    <a:lnTo>
                      <a:pt x="1" y="5233"/>
                    </a:lnTo>
                    <a:cubicBezTo>
                      <a:pt x="1" y="5305"/>
                      <a:pt x="60" y="5364"/>
                      <a:pt x="132" y="5364"/>
                    </a:cubicBezTo>
                    <a:lnTo>
                      <a:pt x="3352" y="5364"/>
                    </a:lnTo>
                    <a:cubicBezTo>
                      <a:pt x="3424" y="5364"/>
                      <a:pt x="3483" y="5305"/>
                      <a:pt x="3483" y="5233"/>
                    </a:cubicBezTo>
                    <a:lnTo>
                      <a:pt x="3483" y="131"/>
                    </a:lnTo>
                    <a:cubicBezTo>
                      <a:pt x="3483" y="58"/>
                      <a:pt x="3424" y="0"/>
                      <a:pt x="3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5"/>
              <p:cNvSpPr/>
              <p:nvPr/>
            </p:nvSpPr>
            <p:spPr>
              <a:xfrm>
                <a:off x="6323061" y="2475501"/>
                <a:ext cx="200491" cy="866824"/>
              </a:xfrm>
              <a:custGeom>
                <a:rect b="b" l="l" r="r" t="t"/>
                <a:pathLst>
                  <a:path extrusionOk="0" h="13926" w="3221">
                    <a:moveTo>
                      <a:pt x="0" y="1"/>
                    </a:moveTo>
                    <a:lnTo>
                      <a:pt x="0" y="13926"/>
                    </a:lnTo>
                    <a:lnTo>
                      <a:pt x="3221" y="13926"/>
                    </a:lnTo>
                    <a:lnTo>
                      <a:pt x="322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5"/>
              <p:cNvSpPr/>
              <p:nvPr/>
            </p:nvSpPr>
            <p:spPr>
              <a:xfrm>
                <a:off x="6314969" y="2467409"/>
                <a:ext cx="216799" cy="883194"/>
              </a:xfrm>
              <a:custGeom>
                <a:rect b="b" l="l" r="r" t="t"/>
                <a:pathLst>
                  <a:path extrusionOk="0" h="14189" w="3483">
                    <a:moveTo>
                      <a:pt x="3221" y="262"/>
                    </a:moveTo>
                    <a:lnTo>
                      <a:pt x="3221" y="13927"/>
                    </a:lnTo>
                    <a:lnTo>
                      <a:pt x="262" y="13927"/>
                    </a:lnTo>
                    <a:lnTo>
                      <a:pt x="262" y="262"/>
                    </a:lnTo>
                    <a:close/>
                    <a:moveTo>
                      <a:pt x="1" y="0"/>
                    </a:moveTo>
                    <a:lnTo>
                      <a:pt x="1" y="14189"/>
                    </a:lnTo>
                    <a:lnTo>
                      <a:pt x="3482" y="14189"/>
                    </a:lnTo>
                    <a:lnTo>
                      <a:pt x="3482"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5"/>
              <p:cNvSpPr/>
              <p:nvPr/>
            </p:nvSpPr>
            <p:spPr>
              <a:xfrm>
                <a:off x="6609134" y="2800162"/>
                <a:ext cx="200553" cy="542154"/>
              </a:xfrm>
              <a:custGeom>
                <a:rect b="b" l="l" r="r" t="t"/>
                <a:pathLst>
                  <a:path extrusionOk="0" h="8710" w="3222">
                    <a:moveTo>
                      <a:pt x="1" y="1"/>
                    </a:moveTo>
                    <a:lnTo>
                      <a:pt x="1" y="8710"/>
                    </a:lnTo>
                    <a:lnTo>
                      <a:pt x="3221" y="8710"/>
                    </a:lnTo>
                    <a:lnTo>
                      <a:pt x="322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5"/>
              <p:cNvSpPr/>
              <p:nvPr/>
            </p:nvSpPr>
            <p:spPr>
              <a:xfrm>
                <a:off x="6601042" y="2792132"/>
                <a:ext cx="216737" cy="558462"/>
              </a:xfrm>
              <a:custGeom>
                <a:rect b="b" l="l" r="r" t="t"/>
                <a:pathLst>
                  <a:path extrusionOk="0" h="8972" w="3482">
                    <a:moveTo>
                      <a:pt x="3221" y="261"/>
                    </a:moveTo>
                    <a:lnTo>
                      <a:pt x="3221" y="8710"/>
                    </a:lnTo>
                    <a:lnTo>
                      <a:pt x="262" y="8710"/>
                    </a:lnTo>
                    <a:lnTo>
                      <a:pt x="262" y="261"/>
                    </a:lnTo>
                    <a:close/>
                    <a:moveTo>
                      <a:pt x="0" y="0"/>
                    </a:moveTo>
                    <a:lnTo>
                      <a:pt x="0" y="8972"/>
                    </a:lnTo>
                    <a:lnTo>
                      <a:pt x="3482" y="8972"/>
                    </a:lnTo>
                    <a:lnTo>
                      <a:pt x="3482"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5"/>
              <p:cNvSpPr/>
              <p:nvPr/>
            </p:nvSpPr>
            <p:spPr>
              <a:xfrm>
                <a:off x="6892593" y="3044964"/>
                <a:ext cx="200429" cy="297531"/>
              </a:xfrm>
              <a:custGeom>
                <a:rect b="b" l="l" r="r" t="t"/>
                <a:pathLst>
                  <a:path extrusionOk="0" h="4780" w="3220">
                    <a:moveTo>
                      <a:pt x="1" y="0"/>
                    </a:moveTo>
                    <a:lnTo>
                      <a:pt x="1" y="4779"/>
                    </a:lnTo>
                    <a:lnTo>
                      <a:pt x="3220" y="4779"/>
                    </a:lnTo>
                    <a:lnTo>
                      <a:pt x="32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5"/>
              <p:cNvSpPr/>
              <p:nvPr/>
            </p:nvSpPr>
            <p:spPr>
              <a:xfrm>
                <a:off x="6884501" y="3036873"/>
                <a:ext cx="216799" cy="313715"/>
              </a:xfrm>
              <a:custGeom>
                <a:rect b="b" l="l" r="r" t="t"/>
                <a:pathLst>
                  <a:path extrusionOk="0" h="5040" w="3483">
                    <a:moveTo>
                      <a:pt x="3220" y="261"/>
                    </a:moveTo>
                    <a:lnTo>
                      <a:pt x="3220" y="4778"/>
                    </a:lnTo>
                    <a:lnTo>
                      <a:pt x="261" y="4778"/>
                    </a:lnTo>
                    <a:lnTo>
                      <a:pt x="261" y="261"/>
                    </a:lnTo>
                    <a:close/>
                    <a:moveTo>
                      <a:pt x="1" y="0"/>
                    </a:moveTo>
                    <a:lnTo>
                      <a:pt x="1" y="5040"/>
                    </a:lnTo>
                    <a:lnTo>
                      <a:pt x="3483" y="5040"/>
                    </a:lnTo>
                    <a:lnTo>
                      <a:pt x="3483"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5"/>
              <p:cNvSpPr/>
              <p:nvPr/>
            </p:nvSpPr>
            <p:spPr>
              <a:xfrm>
                <a:off x="6323186" y="2475563"/>
                <a:ext cx="200429" cy="866948"/>
              </a:xfrm>
              <a:custGeom>
                <a:rect b="b" l="l" r="r" t="t"/>
                <a:pathLst>
                  <a:path extrusionOk="0" h="13928" w="3220">
                    <a:moveTo>
                      <a:pt x="0" y="1"/>
                    </a:moveTo>
                    <a:lnTo>
                      <a:pt x="0" y="13927"/>
                    </a:lnTo>
                    <a:lnTo>
                      <a:pt x="3220" y="13927"/>
                    </a:lnTo>
                    <a:lnTo>
                      <a:pt x="3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5"/>
              <p:cNvSpPr/>
              <p:nvPr/>
            </p:nvSpPr>
            <p:spPr>
              <a:xfrm>
                <a:off x="6314969" y="2467409"/>
                <a:ext cx="216799" cy="883194"/>
              </a:xfrm>
              <a:custGeom>
                <a:rect b="b" l="l" r="r" t="t"/>
                <a:pathLst>
                  <a:path extrusionOk="0" h="14189" w="3483">
                    <a:moveTo>
                      <a:pt x="3221" y="262"/>
                    </a:moveTo>
                    <a:lnTo>
                      <a:pt x="3221" y="13927"/>
                    </a:lnTo>
                    <a:lnTo>
                      <a:pt x="262" y="13927"/>
                    </a:lnTo>
                    <a:lnTo>
                      <a:pt x="262" y="262"/>
                    </a:lnTo>
                    <a:close/>
                    <a:moveTo>
                      <a:pt x="132" y="0"/>
                    </a:moveTo>
                    <a:cubicBezTo>
                      <a:pt x="60" y="0"/>
                      <a:pt x="1" y="58"/>
                      <a:pt x="1" y="131"/>
                    </a:cubicBezTo>
                    <a:lnTo>
                      <a:pt x="1" y="14058"/>
                    </a:lnTo>
                    <a:cubicBezTo>
                      <a:pt x="1" y="14131"/>
                      <a:pt x="60" y="14189"/>
                      <a:pt x="132" y="14189"/>
                    </a:cubicBezTo>
                    <a:lnTo>
                      <a:pt x="3352" y="14189"/>
                    </a:lnTo>
                    <a:cubicBezTo>
                      <a:pt x="3423" y="14189"/>
                      <a:pt x="3482" y="14129"/>
                      <a:pt x="3482" y="14057"/>
                    </a:cubicBezTo>
                    <a:lnTo>
                      <a:pt x="3482" y="131"/>
                    </a:lnTo>
                    <a:cubicBezTo>
                      <a:pt x="3482" y="58"/>
                      <a:pt x="3424" y="0"/>
                      <a:pt x="3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5"/>
              <p:cNvSpPr/>
              <p:nvPr/>
            </p:nvSpPr>
            <p:spPr>
              <a:xfrm>
                <a:off x="6007049" y="2319146"/>
                <a:ext cx="201238" cy="1043413"/>
              </a:xfrm>
              <a:custGeom>
                <a:rect b="b" l="l" r="r" t="t"/>
                <a:pathLst>
                  <a:path extrusionOk="0" h="16763" w="3233">
                    <a:moveTo>
                      <a:pt x="1" y="0"/>
                    </a:moveTo>
                    <a:lnTo>
                      <a:pt x="1" y="16763"/>
                    </a:lnTo>
                    <a:lnTo>
                      <a:pt x="3232" y="16763"/>
                    </a:lnTo>
                    <a:lnTo>
                      <a:pt x="3232"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5"/>
              <p:cNvSpPr/>
              <p:nvPr/>
            </p:nvSpPr>
            <p:spPr>
              <a:xfrm>
                <a:off x="6000887" y="2312984"/>
                <a:ext cx="213500" cy="1055737"/>
              </a:xfrm>
              <a:custGeom>
                <a:rect b="b" l="l" r="r" t="t"/>
                <a:pathLst>
                  <a:path extrusionOk="0" h="16961" w="3430">
                    <a:moveTo>
                      <a:pt x="3234" y="198"/>
                    </a:moveTo>
                    <a:lnTo>
                      <a:pt x="3234" y="16763"/>
                    </a:lnTo>
                    <a:lnTo>
                      <a:pt x="198" y="16763"/>
                    </a:lnTo>
                    <a:lnTo>
                      <a:pt x="198" y="198"/>
                    </a:lnTo>
                    <a:close/>
                    <a:moveTo>
                      <a:pt x="100" y="1"/>
                    </a:moveTo>
                    <a:cubicBezTo>
                      <a:pt x="45" y="1"/>
                      <a:pt x="1" y="44"/>
                      <a:pt x="1" y="99"/>
                    </a:cubicBezTo>
                    <a:lnTo>
                      <a:pt x="1" y="16862"/>
                    </a:lnTo>
                    <a:cubicBezTo>
                      <a:pt x="1" y="16916"/>
                      <a:pt x="45" y="16960"/>
                      <a:pt x="100" y="16960"/>
                    </a:cubicBezTo>
                    <a:lnTo>
                      <a:pt x="3331" y="16960"/>
                    </a:lnTo>
                    <a:cubicBezTo>
                      <a:pt x="3385" y="16960"/>
                      <a:pt x="3430" y="16917"/>
                      <a:pt x="3430" y="16862"/>
                    </a:cubicBezTo>
                    <a:lnTo>
                      <a:pt x="3430" y="99"/>
                    </a:lnTo>
                    <a:cubicBezTo>
                      <a:pt x="3430" y="44"/>
                      <a:pt x="3385" y="1"/>
                      <a:pt x="3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5"/>
              <p:cNvSpPr/>
              <p:nvPr/>
            </p:nvSpPr>
            <p:spPr>
              <a:xfrm>
                <a:off x="5989310" y="2321760"/>
                <a:ext cx="200429" cy="1020756"/>
              </a:xfrm>
              <a:custGeom>
                <a:rect b="b" l="l" r="r" t="t"/>
                <a:pathLst>
                  <a:path extrusionOk="0" h="16399" w="3220">
                    <a:moveTo>
                      <a:pt x="0" y="1"/>
                    </a:moveTo>
                    <a:lnTo>
                      <a:pt x="0" y="16398"/>
                    </a:lnTo>
                    <a:lnTo>
                      <a:pt x="3219" y="16398"/>
                    </a:lnTo>
                    <a:lnTo>
                      <a:pt x="32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5"/>
              <p:cNvSpPr/>
              <p:nvPr/>
            </p:nvSpPr>
            <p:spPr>
              <a:xfrm>
                <a:off x="5981156" y="2313668"/>
                <a:ext cx="216799" cy="1036939"/>
              </a:xfrm>
              <a:custGeom>
                <a:rect b="b" l="l" r="r" t="t"/>
                <a:pathLst>
                  <a:path extrusionOk="0" h="16659" w="3483">
                    <a:moveTo>
                      <a:pt x="3221" y="261"/>
                    </a:moveTo>
                    <a:lnTo>
                      <a:pt x="3221" y="16397"/>
                    </a:lnTo>
                    <a:lnTo>
                      <a:pt x="262" y="16397"/>
                    </a:lnTo>
                    <a:lnTo>
                      <a:pt x="262" y="261"/>
                    </a:lnTo>
                    <a:close/>
                    <a:moveTo>
                      <a:pt x="0" y="0"/>
                    </a:moveTo>
                    <a:lnTo>
                      <a:pt x="0" y="16659"/>
                    </a:lnTo>
                    <a:lnTo>
                      <a:pt x="3482" y="16659"/>
                    </a:lnTo>
                    <a:lnTo>
                      <a:pt x="34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5"/>
              <p:cNvSpPr/>
              <p:nvPr/>
            </p:nvSpPr>
            <p:spPr>
              <a:xfrm>
                <a:off x="6609134" y="2800224"/>
                <a:ext cx="200429" cy="542278"/>
              </a:xfrm>
              <a:custGeom>
                <a:rect b="b" l="l" r="r" t="t"/>
                <a:pathLst>
                  <a:path extrusionOk="0" h="8712" w="3220">
                    <a:moveTo>
                      <a:pt x="1" y="1"/>
                    </a:moveTo>
                    <a:lnTo>
                      <a:pt x="1" y="8711"/>
                    </a:lnTo>
                    <a:lnTo>
                      <a:pt x="3220" y="8711"/>
                    </a:lnTo>
                    <a:lnTo>
                      <a:pt x="32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5"/>
              <p:cNvSpPr/>
              <p:nvPr/>
            </p:nvSpPr>
            <p:spPr>
              <a:xfrm>
                <a:off x="6601042" y="2792132"/>
                <a:ext cx="216737" cy="558462"/>
              </a:xfrm>
              <a:custGeom>
                <a:rect b="b" l="l" r="r" t="t"/>
                <a:pathLst>
                  <a:path extrusionOk="0" h="8972" w="3482">
                    <a:moveTo>
                      <a:pt x="3221" y="261"/>
                    </a:moveTo>
                    <a:lnTo>
                      <a:pt x="3221" y="8710"/>
                    </a:lnTo>
                    <a:lnTo>
                      <a:pt x="262" y="8710"/>
                    </a:lnTo>
                    <a:lnTo>
                      <a:pt x="262" y="261"/>
                    </a:lnTo>
                    <a:close/>
                    <a:moveTo>
                      <a:pt x="0" y="0"/>
                    </a:moveTo>
                    <a:lnTo>
                      <a:pt x="0" y="8972"/>
                    </a:lnTo>
                    <a:lnTo>
                      <a:pt x="3482" y="8972"/>
                    </a:lnTo>
                    <a:lnTo>
                      <a:pt x="34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5"/>
              <p:cNvSpPr/>
              <p:nvPr/>
            </p:nvSpPr>
            <p:spPr>
              <a:xfrm>
                <a:off x="6892593" y="3044964"/>
                <a:ext cx="200429" cy="297531"/>
              </a:xfrm>
              <a:custGeom>
                <a:rect b="b" l="l" r="r" t="t"/>
                <a:pathLst>
                  <a:path extrusionOk="0" h="4780" w="3220">
                    <a:moveTo>
                      <a:pt x="1" y="0"/>
                    </a:moveTo>
                    <a:lnTo>
                      <a:pt x="1" y="4779"/>
                    </a:lnTo>
                    <a:lnTo>
                      <a:pt x="3220" y="4779"/>
                    </a:lnTo>
                    <a:lnTo>
                      <a:pt x="3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5"/>
              <p:cNvSpPr/>
              <p:nvPr/>
            </p:nvSpPr>
            <p:spPr>
              <a:xfrm>
                <a:off x="6884501" y="3036873"/>
                <a:ext cx="216799" cy="313715"/>
              </a:xfrm>
              <a:custGeom>
                <a:rect b="b" l="l" r="r" t="t"/>
                <a:pathLst>
                  <a:path extrusionOk="0" h="5040" w="3483">
                    <a:moveTo>
                      <a:pt x="3220" y="261"/>
                    </a:moveTo>
                    <a:lnTo>
                      <a:pt x="3220" y="4778"/>
                    </a:lnTo>
                    <a:lnTo>
                      <a:pt x="261" y="4778"/>
                    </a:lnTo>
                    <a:lnTo>
                      <a:pt x="261" y="261"/>
                    </a:lnTo>
                    <a:close/>
                    <a:moveTo>
                      <a:pt x="1" y="0"/>
                    </a:moveTo>
                    <a:lnTo>
                      <a:pt x="1" y="5040"/>
                    </a:lnTo>
                    <a:lnTo>
                      <a:pt x="3483" y="5040"/>
                    </a:lnTo>
                    <a:lnTo>
                      <a:pt x="34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5"/>
              <p:cNvSpPr/>
              <p:nvPr/>
            </p:nvSpPr>
            <p:spPr>
              <a:xfrm>
                <a:off x="7196467" y="3233686"/>
                <a:ext cx="200491" cy="130154"/>
              </a:xfrm>
              <a:custGeom>
                <a:rect b="b" l="l" r="r" t="t"/>
                <a:pathLst>
                  <a:path extrusionOk="0" h="2091" w="3221">
                    <a:moveTo>
                      <a:pt x="0" y="0"/>
                    </a:moveTo>
                    <a:lnTo>
                      <a:pt x="0" y="2091"/>
                    </a:lnTo>
                    <a:lnTo>
                      <a:pt x="3221" y="2091"/>
                    </a:lnTo>
                    <a:lnTo>
                      <a:pt x="3221" y="0"/>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5"/>
              <p:cNvSpPr/>
              <p:nvPr/>
            </p:nvSpPr>
            <p:spPr>
              <a:xfrm>
                <a:off x="7188313" y="3225594"/>
                <a:ext cx="216799" cy="146400"/>
              </a:xfrm>
              <a:custGeom>
                <a:rect b="b" l="l" r="r" t="t"/>
                <a:pathLst>
                  <a:path extrusionOk="0" h="2352" w="3483">
                    <a:moveTo>
                      <a:pt x="3221" y="261"/>
                    </a:moveTo>
                    <a:lnTo>
                      <a:pt x="3221" y="2090"/>
                    </a:lnTo>
                    <a:lnTo>
                      <a:pt x="262" y="2090"/>
                    </a:lnTo>
                    <a:lnTo>
                      <a:pt x="262" y="261"/>
                    </a:lnTo>
                    <a:close/>
                    <a:moveTo>
                      <a:pt x="131" y="1"/>
                    </a:moveTo>
                    <a:cubicBezTo>
                      <a:pt x="59" y="1"/>
                      <a:pt x="1" y="60"/>
                      <a:pt x="1" y="133"/>
                    </a:cubicBezTo>
                    <a:lnTo>
                      <a:pt x="1" y="2221"/>
                    </a:lnTo>
                    <a:cubicBezTo>
                      <a:pt x="1" y="2293"/>
                      <a:pt x="59" y="2351"/>
                      <a:pt x="131" y="2351"/>
                    </a:cubicBezTo>
                    <a:lnTo>
                      <a:pt x="3352" y="2351"/>
                    </a:lnTo>
                    <a:cubicBezTo>
                      <a:pt x="3424" y="2351"/>
                      <a:pt x="3482" y="2292"/>
                      <a:pt x="3482" y="2221"/>
                    </a:cubicBezTo>
                    <a:lnTo>
                      <a:pt x="3482" y="133"/>
                    </a:lnTo>
                    <a:cubicBezTo>
                      <a:pt x="3482" y="60"/>
                      <a:pt x="3424" y="1"/>
                      <a:pt x="33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5"/>
              <p:cNvSpPr/>
              <p:nvPr/>
            </p:nvSpPr>
            <p:spPr>
              <a:xfrm>
                <a:off x="7177981" y="3233686"/>
                <a:ext cx="200491" cy="121191"/>
              </a:xfrm>
              <a:custGeom>
                <a:rect b="b" l="l" r="r" t="t"/>
                <a:pathLst>
                  <a:path extrusionOk="0" h="1947" w="3221">
                    <a:moveTo>
                      <a:pt x="1" y="0"/>
                    </a:moveTo>
                    <a:lnTo>
                      <a:pt x="1" y="1946"/>
                    </a:lnTo>
                    <a:lnTo>
                      <a:pt x="3221" y="1946"/>
                    </a:lnTo>
                    <a:lnTo>
                      <a:pt x="322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5"/>
              <p:cNvSpPr/>
              <p:nvPr/>
            </p:nvSpPr>
            <p:spPr>
              <a:xfrm>
                <a:off x="7169827" y="3225532"/>
                <a:ext cx="216799" cy="137499"/>
              </a:xfrm>
              <a:custGeom>
                <a:rect b="b" l="l" r="r" t="t"/>
                <a:pathLst>
                  <a:path extrusionOk="0" h="2209" w="3483">
                    <a:moveTo>
                      <a:pt x="3222" y="263"/>
                    </a:moveTo>
                    <a:lnTo>
                      <a:pt x="3222" y="1947"/>
                    </a:lnTo>
                    <a:lnTo>
                      <a:pt x="262" y="1947"/>
                    </a:lnTo>
                    <a:lnTo>
                      <a:pt x="262" y="263"/>
                    </a:lnTo>
                    <a:close/>
                    <a:moveTo>
                      <a:pt x="1" y="1"/>
                    </a:moveTo>
                    <a:lnTo>
                      <a:pt x="1" y="2208"/>
                    </a:lnTo>
                    <a:lnTo>
                      <a:pt x="3483" y="2208"/>
                    </a:lnTo>
                    <a:lnTo>
                      <a:pt x="3483"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5"/>
              <p:cNvSpPr/>
              <p:nvPr/>
            </p:nvSpPr>
            <p:spPr>
              <a:xfrm>
                <a:off x="7177981" y="3233686"/>
                <a:ext cx="200491" cy="121191"/>
              </a:xfrm>
              <a:custGeom>
                <a:rect b="b" l="l" r="r" t="t"/>
                <a:pathLst>
                  <a:path extrusionOk="0" h="1947" w="3221">
                    <a:moveTo>
                      <a:pt x="1" y="0"/>
                    </a:moveTo>
                    <a:lnTo>
                      <a:pt x="1" y="1946"/>
                    </a:lnTo>
                    <a:lnTo>
                      <a:pt x="3221" y="1946"/>
                    </a:lnTo>
                    <a:lnTo>
                      <a:pt x="32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5"/>
              <p:cNvSpPr/>
              <p:nvPr/>
            </p:nvSpPr>
            <p:spPr>
              <a:xfrm>
                <a:off x="7169827" y="3225532"/>
                <a:ext cx="216799" cy="137499"/>
              </a:xfrm>
              <a:custGeom>
                <a:rect b="b" l="l" r="r" t="t"/>
                <a:pathLst>
                  <a:path extrusionOk="0" h="2209" w="3483">
                    <a:moveTo>
                      <a:pt x="3222" y="263"/>
                    </a:moveTo>
                    <a:lnTo>
                      <a:pt x="3222" y="1947"/>
                    </a:lnTo>
                    <a:lnTo>
                      <a:pt x="262" y="1947"/>
                    </a:lnTo>
                    <a:lnTo>
                      <a:pt x="262" y="263"/>
                    </a:lnTo>
                    <a:close/>
                    <a:moveTo>
                      <a:pt x="132" y="1"/>
                    </a:moveTo>
                    <a:cubicBezTo>
                      <a:pt x="59" y="1"/>
                      <a:pt x="1" y="59"/>
                      <a:pt x="1" y="131"/>
                    </a:cubicBezTo>
                    <a:lnTo>
                      <a:pt x="1" y="2077"/>
                    </a:lnTo>
                    <a:cubicBezTo>
                      <a:pt x="1" y="2150"/>
                      <a:pt x="59" y="2208"/>
                      <a:pt x="132" y="2208"/>
                    </a:cubicBezTo>
                    <a:lnTo>
                      <a:pt x="3352" y="2208"/>
                    </a:lnTo>
                    <a:cubicBezTo>
                      <a:pt x="3424" y="2208"/>
                      <a:pt x="3483" y="2150"/>
                      <a:pt x="3483" y="2077"/>
                    </a:cubicBezTo>
                    <a:lnTo>
                      <a:pt x="3483" y="131"/>
                    </a:lnTo>
                    <a:cubicBezTo>
                      <a:pt x="3483" y="59"/>
                      <a:pt x="3424" y="1"/>
                      <a:pt x="33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5"/>
              <p:cNvSpPr/>
              <p:nvPr/>
            </p:nvSpPr>
            <p:spPr>
              <a:xfrm>
                <a:off x="5230992" y="3043284"/>
                <a:ext cx="657556" cy="657432"/>
              </a:xfrm>
              <a:custGeom>
                <a:rect b="b" l="l" r="r" t="t"/>
                <a:pathLst>
                  <a:path extrusionOk="0" h="10562" w="10564">
                    <a:moveTo>
                      <a:pt x="5282" y="0"/>
                    </a:moveTo>
                    <a:cubicBezTo>
                      <a:pt x="2366" y="0"/>
                      <a:pt x="1" y="2364"/>
                      <a:pt x="1" y="5280"/>
                    </a:cubicBezTo>
                    <a:cubicBezTo>
                      <a:pt x="1" y="8197"/>
                      <a:pt x="2366" y="10562"/>
                      <a:pt x="5282" y="10562"/>
                    </a:cubicBezTo>
                    <a:cubicBezTo>
                      <a:pt x="8198" y="10562"/>
                      <a:pt x="10563" y="8197"/>
                      <a:pt x="10563" y="5280"/>
                    </a:cubicBezTo>
                    <a:lnTo>
                      <a:pt x="5282" y="5280"/>
                    </a:lnTo>
                    <a:lnTo>
                      <a:pt x="5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5"/>
              <p:cNvSpPr/>
              <p:nvPr/>
            </p:nvSpPr>
            <p:spPr>
              <a:xfrm>
                <a:off x="5223523" y="3035628"/>
                <a:ext cx="672495" cy="672495"/>
              </a:xfrm>
              <a:custGeom>
                <a:rect b="b" l="l" r="r" t="t"/>
                <a:pathLst>
                  <a:path extrusionOk="0" h="10804" w="10804">
                    <a:moveTo>
                      <a:pt x="5283" y="244"/>
                    </a:moveTo>
                    <a:lnTo>
                      <a:pt x="5283" y="5403"/>
                    </a:lnTo>
                    <a:cubicBezTo>
                      <a:pt x="5283" y="5470"/>
                      <a:pt x="5336" y="5525"/>
                      <a:pt x="5403" y="5525"/>
                    </a:cubicBezTo>
                    <a:lnTo>
                      <a:pt x="10562" y="5525"/>
                    </a:lnTo>
                    <a:cubicBezTo>
                      <a:pt x="10497" y="8314"/>
                      <a:pt x="8208" y="10564"/>
                      <a:pt x="5403" y="10564"/>
                    </a:cubicBezTo>
                    <a:cubicBezTo>
                      <a:pt x="2558" y="10564"/>
                      <a:pt x="243" y="8249"/>
                      <a:pt x="243" y="5403"/>
                    </a:cubicBezTo>
                    <a:cubicBezTo>
                      <a:pt x="243" y="2598"/>
                      <a:pt x="2492" y="310"/>
                      <a:pt x="5283" y="244"/>
                    </a:cubicBezTo>
                    <a:close/>
                    <a:moveTo>
                      <a:pt x="5402" y="1"/>
                    </a:moveTo>
                    <a:cubicBezTo>
                      <a:pt x="2423" y="1"/>
                      <a:pt x="0" y="2424"/>
                      <a:pt x="0" y="5402"/>
                    </a:cubicBezTo>
                    <a:cubicBezTo>
                      <a:pt x="0" y="8381"/>
                      <a:pt x="2423" y="10804"/>
                      <a:pt x="5402" y="10804"/>
                    </a:cubicBezTo>
                    <a:cubicBezTo>
                      <a:pt x="8380" y="10804"/>
                      <a:pt x="10804" y="8382"/>
                      <a:pt x="10804" y="5403"/>
                    </a:cubicBezTo>
                    <a:cubicBezTo>
                      <a:pt x="10804" y="5337"/>
                      <a:pt x="10749" y="5283"/>
                      <a:pt x="10683" y="5283"/>
                    </a:cubicBezTo>
                    <a:lnTo>
                      <a:pt x="5522" y="5283"/>
                    </a:lnTo>
                    <a:lnTo>
                      <a:pt x="5522" y="121"/>
                    </a:lnTo>
                    <a:cubicBezTo>
                      <a:pt x="5522" y="55"/>
                      <a:pt x="5468" y="1"/>
                      <a:pt x="5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5"/>
              <p:cNvSpPr/>
              <p:nvPr/>
            </p:nvSpPr>
            <p:spPr>
              <a:xfrm>
                <a:off x="5648275" y="3107207"/>
                <a:ext cx="176340" cy="176278"/>
              </a:xfrm>
              <a:custGeom>
                <a:rect b="b" l="l" r="r" t="t"/>
                <a:pathLst>
                  <a:path extrusionOk="0" h="2832" w="2833">
                    <a:moveTo>
                      <a:pt x="1" y="0"/>
                    </a:moveTo>
                    <a:lnTo>
                      <a:pt x="1" y="2832"/>
                    </a:lnTo>
                    <a:lnTo>
                      <a:pt x="2833" y="2832"/>
                    </a:lnTo>
                    <a:cubicBezTo>
                      <a:pt x="2833" y="1268"/>
                      <a:pt x="1566"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5"/>
              <p:cNvSpPr/>
              <p:nvPr/>
            </p:nvSpPr>
            <p:spPr>
              <a:xfrm>
                <a:off x="5640744" y="3099552"/>
                <a:ext cx="191341" cy="191341"/>
              </a:xfrm>
              <a:custGeom>
                <a:rect b="b" l="l" r="r" t="t"/>
                <a:pathLst>
                  <a:path extrusionOk="0" h="3074" w="3074">
                    <a:moveTo>
                      <a:pt x="242" y="246"/>
                    </a:moveTo>
                    <a:cubicBezTo>
                      <a:pt x="1641" y="307"/>
                      <a:pt x="2768" y="1434"/>
                      <a:pt x="2830" y="2834"/>
                    </a:cubicBezTo>
                    <a:lnTo>
                      <a:pt x="242" y="2834"/>
                    </a:lnTo>
                    <a:lnTo>
                      <a:pt x="242" y="246"/>
                    </a:lnTo>
                    <a:close/>
                    <a:moveTo>
                      <a:pt x="0" y="1"/>
                    </a:moveTo>
                    <a:lnTo>
                      <a:pt x="0" y="3074"/>
                    </a:lnTo>
                    <a:lnTo>
                      <a:pt x="3073" y="3074"/>
                    </a:lnTo>
                    <a:lnTo>
                      <a:pt x="3073" y="2954"/>
                    </a:lnTo>
                    <a:cubicBezTo>
                      <a:pt x="3073" y="1325"/>
                      <a:pt x="1749" y="1"/>
                      <a:pt x="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5"/>
              <p:cNvSpPr/>
              <p:nvPr/>
            </p:nvSpPr>
            <p:spPr>
              <a:xfrm>
                <a:off x="7244706" y="2725719"/>
                <a:ext cx="375898" cy="371167"/>
              </a:xfrm>
              <a:custGeom>
                <a:rect b="b" l="l" r="r" t="t"/>
                <a:pathLst>
                  <a:path extrusionOk="0" h="5963" w="6039">
                    <a:moveTo>
                      <a:pt x="3021" y="1356"/>
                    </a:moveTo>
                    <a:cubicBezTo>
                      <a:pt x="3321" y="1356"/>
                      <a:pt x="3624" y="1439"/>
                      <a:pt x="3894" y="1612"/>
                    </a:cubicBezTo>
                    <a:cubicBezTo>
                      <a:pt x="4651" y="2095"/>
                      <a:pt x="4873" y="3100"/>
                      <a:pt x="4389" y="3857"/>
                    </a:cubicBezTo>
                    <a:cubicBezTo>
                      <a:pt x="4078" y="4341"/>
                      <a:pt x="3553" y="4606"/>
                      <a:pt x="3017" y="4606"/>
                    </a:cubicBezTo>
                    <a:cubicBezTo>
                      <a:pt x="2718" y="4606"/>
                      <a:pt x="2416" y="4523"/>
                      <a:pt x="2145" y="4351"/>
                    </a:cubicBezTo>
                    <a:cubicBezTo>
                      <a:pt x="1388" y="3868"/>
                      <a:pt x="1167" y="2862"/>
                      <a:pt x="1651" y="2106"/>
                    </a:cubicBezTo>
                    <a:cubicBezTo>
                      <a:pt x="1960" y="1621"/>
                      <a:pt x="2485" y="1356"/>
                      <a:pt x="3021" y="1356"/>
                    </a:cubicBezTo>
                    <a:close/>
                    <a:moveTo>
                      <a:pt x="2451" y="0"/>
                    </a:moveTo>
                    <a:cubicBezTo>
                      <a:pt x="2423" y="0"/>
                      <a:pt x="2394" y="3"/>
                      <a:pt x="2365" y="10"/>
                    </a:cubicBezTo>
                    <a:cubicBezTo>
                      <a:pt x="2150" y="58"/>
                      <a:pt x="2014" y="270"/>
                      <a:pt x="2062" y="485"/>
                    </a:cubicBezTo>
                    <a:lnTo>
                      <a:pt x="2155" y="908"/>
                    </a:lnTo>
                    <a:cubicBezTo>
                      <a:pt x="1863" y="1031"/>
                      <a:pt x="1596" y="1213"/>
                      <a:pt x="1373" y="1455"/>
                    </a:cubicBezTo>
                    <a:lnTo>
                      <a:pt x="1007" y="1222"/>
                    </a:lnTo>
                    <a:cubicBezTo>
                      <a:pt x="940" y="1179"/>
                      <a:pt x="866" y="1159"/>
                      <a:pt x="792" y="1159"/>
                    </a:cubicBezTo>
                    <a:cubicBezTo>
                      <a:pt x="660" y="1159"/>
                      <a:pt x="532" y="1224"/>
                      <a:pt x="455" y="1343"/>
                    </a:cubicBezTo>
                    <a:cubicBezTo>
                      <a:pt x="338" y="1529"/>
                      <a:pt x="391" y="1775"/>
                      <a:pt x="578" y="1894"/>
                    </a:cubicBezTo>
                    <a:lnTo>
                      <a:pt x="943" y="2128"/>
                    </a:lnTo>
                    <a:cubicBezTo>
                      <a:pt x="818" y="2432"/>
                      <a:pt x="764" y="2752"/>
                      <a:pt x="776" y="3068"/>
                    </a:cubicBezTo>
                    <a:lnTo>
                      <a:pt x="351" y="3161"/>
                    </a:lnTo>
                    <a:cubicBezTo>
                      <a:pt x="137" y="3209"/>
                      <a:pt x="1" y="3422"/>
                      <a:pt x="48" y="3636"/>
                    </a:cubicBezTo>
                    <a:cubicBezTo>
                      <a:pt x="90" y="3822"/>
                      <a:pt x="255" y="3949"/>
                      <a:pt x="437" y="3949"/>
                    </a:cubicBezTo>
                    <a:cubicBezTo>
                      <a:pt x="465" y="3949"/>
                      <a:pt x="494" y="3946"/>
                      <a:pt x="523" y="3940"/>
                    </a:cubicBezTo>
                    <a:lnTo>
                      <a:pt x="947" y="3846"/>
                    </a:lnTo>
                    <a:cubicBezTo>
                      <a:pt x="1069" y="4138"/>
                      <a:pt x="1252" y="4405"/>
                      <a:pt x="1494" y="4628"/>
                    </a:cubicBezTo>
                    <a:lnTo>
                      <a:pt x="1260" y="4994"/>
                    </a:lnTo>
                    <a:cubicBezTo>
                      <a:pt x="1142" y="5179"/>
                      <a:pt x="1195" y="5426"/>
                      <a:pt x="1382" y="5545"/>
                    </a:cubicBezTo>
                    <a:cubicBezTo>
                      <a:pt x="1449" y="5588"/>
                      <a:pt x="1523" y="5608"/>
                      <a:pt x="1597" y="5608"/>
                    </a:cubicBezTo>
                    <a:cubicBezTo>
                      <a:pt x="1728" y="5608"/>
                      <a:pt x="1856" y="5543"/>
                      <a:pt x="1933" y="5423"/>
                    </a:cubicBezTo>
                    <a:lnTo>
                      <a:pt x="2166" y="5057"/>
                    </a:lnTo>
                    <a:cubicBezTo>
                      <a:pt x="2444" y="5171"/>
                      <a:pt x="2736" y="5226"/>
                      <a:pt x="3023" y="5226"/>
                    </a:cubicBezTo>
                    <a:cubicBezTo>
                      <a:pt x="3051" y="5226"/>
                      <a:pt x="3078" y="5225"/>
                      <a:pt x="3106" y="5225"/>
                    </a:cubicBezTo>
                    <a:lnTo>
                      <a:pt x="3199" y="5649"/>
                    </a:lnTo>
                    <a:cubicBezTo>
                      <a:pt x="3241" y="5835"/>
                      <a:pt x="3406" y="5963"/>
                      <a:pt x="3589" y="5963"/>
                    </a:cubicBezTo>
                    <a:cubicBezTo>
                      <a:pt x="3617" y="5963"/>
                      <a:pt x="3646" y="5959"/>
                      <a:pt x="3674" y="5953"/>
                    </a:cubicBezTo>
                    <a:cubicBezTo>
                      <a:pt x="3889" y="5904"/>
                      <a:pt x="4026" y="5692"/>
                      <a:pt x="3977" y="5478"/>
                    </a:cubicBezTo>
                    <a:lnTo>
                      <a:pt x="3884" y="5053"/>
                    </a:lnTo>
                    <a:cubicBezTo>
                      <a:pt x="4176" y="4932"/>
                      <a:pt x="4443" y="4749"/>
                      <a:pt x="4666" y="4507"/>
                    </a:cubicBezTo>
                    <a:lnTo>
                      <a:pt x="5032" y="4741"/>
                    </a:lnTo>
                    <a:cubicBezTo>
                      <a:pt x="5099" y="4783"/>
                      <a:pt x="5173" y="4804"/>
                      <a:pt x="5247" y="4804"/>
                    </a:cubicBezTo>
                    <a:cubicBezTo>
                      <a:pt x="5379" y="4804"/>
                      <a:pt x="5507" y="4739"/>
                      <a:pt x="5584" y="4619"/>
                    </a:cubicBezTo>
                    <a:cubicBezTo>
                      <a:pt x="5701" y="4434"/>
                      <a:pt x="5648" y="4187"/>
                      <a:pt x="5461" y="4067"/>
                    </a:cubicBezTo>
                    <a:lnTo>
                      <a:pt x="5096" y="3834"/>
                    </a:lnTo>
                    <a:cubicBezTo>
                      <a:pt x="5221" y="3531"/>
                      <a:pt x="5275" y="3210"/>
                      <a:pt x="5263" y="2895"/>
                    </a:cubicBezTo>
                    <a:lnTo>
                      <a:pt x="5688" y="2801"/>
                    </a:lnTo>
                    <a:cubicBezTo>
                      <a:pt x="5902" y="2754"/>
                      <a:pt x="6038" y="2541"/>
                      <a:pt x="5991" y="2327"/>
                    </a:cubicBezTo>
                    <a:cubicBezTo>
                      <a:pt x="5949" y="2140"/>
                      <a:pt x="5785" y="2013"/>
                      <a:pt x="5603" y="2013"/>
                    </a:cubicBezTo>
                    <a:cubicBezTo>
                      <a:pt x="5574" y="2013"/>
                      <a:pt x="5545" y="2016"/>
                      <a:pt x="5516" y="2023"/>
                    </a:cubicBezTo>
                    <a:lnTo>
                      <a:pt x="5092" y="2116"/>
                    </a:lnTo>
                    <a:cubicBezTo>
                      <a:pt x="4969" y="1825"/>
                      <a:pt x="4787" y="1558"/>
                      <a:pt x="4546" y="1335"/>
                    </a:cubicBezTo>
                    <a:lnTo>
                      <a:pt x="4780" y="969"/>
                    </a:lnTo>
                    <a:cubicBezTo>
                      <a:pt x="4897" y="783"/>
                      <a:pt x="4844" y="537"/>
                      <a:pt x="4657" y="417"/>
                    </a:cubicBezTo>
                    <a:cubicBezTo>
                      <a:pt x="4590" y="375"/>
                      <a:pt x="4516" y="355"/>
                      <a:pt x="4442" y="355"/>
                    </a:cubicBezTo>
                    <a:cubicBezTo>
                      <a:pt x="4311" y="355"/>
                      <a:pt x="4182" y="419"/>
                      <a:pt x="4106" y="539"/>
                    </a:cubicBezTo>
                    <a:lnTo>
                      <a:pt x="3873" y="905"/>
                    </a:lnTo>
                    <a:cubicBezTo>
                      <a:pt x="3597" y="792"/>
                      <a:pt x="3308" y="736"/>
                      <a:pt x="3021" y="736"/>
                    </a:cubicBezTo>
                    <a:cubicBezTo>
                      <a:pt x="2992" y="736"/>
                      <a:pt x="2962" y="737"/>
                      <a:pt x="2933" y="738"/>
                    </a:cubicBezTo>
                    <a:lnTo>
                      <a:pt x="2840" y="314"/>
                    </a:lnTo>
                    <a:cubicBezTo>
                      <a:pt x="2799" y="127"/>
                      <a:pt x="2634" y="0"/>
                      <a:pt x="2451" y="0"/>
                    </a:cubicBezTo>
                    <a:close/>
                  </a:path>
                </a:pathLst>
              </a:custGeom>
              <a:solidFill>
                <a:srgbClr val="00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5"/>
              <p:cNvSpPr/>
              <p:nvPr/>
            </p:nvSpPr>
            <p:spPr>
              <a:xfrm>
                <a:off x="7240909" y="2720428"/>
                <a:ext cx="385421" cy="381562"/>
              </a:xfrm>
              <a:custGeom>
                <a:rect b="b" l="l" r="r" t="t"/>
                <a:pathLst>
                  <a:path extrusionOk="0" h="6130" w="6192">
                    <a:moveTo>
                      <a:pt x="3084" y="1525"/>
                    </a:moveTo>
                    <a:cubicBezTo>
                      <a:pt x="3374" y="1525"/>
                      <a:pt x="3660" y="1607"/>
                      <a:pt x="3911" y="1768"/>
                    </a:cubicBezTo>
                    <a:cubicBezTo>
                      <a:pt x="4258" y="1989"/>
                      <a:pt x="4498" y="2332"/>
                      <a:pt x="4586" y="2735"/>
                    </a:cubicBezTo>
                    <a:cubicBezTo>
                      <a:pt x="4675" y="3136"/>
                      <a:pt x="4602" y="3549"/>
                      <a:pt x="4380" y="3896"/>
                    </a:cubicBezTo>
                    <a:cubicBezTo>
                      <a:pt x="4086" y="4356"/>
                      <a:pt x="3587" y="4607"/>
                      <a:pt x="3078" y="4607"/>
                    </a:cubicBezTo>
                    <a:cubicBezTo>
                      <a:pt x="2795" y="4607"/>
                      <a:pt x="2508" y="4529"/>
                      <a:pt x="2251" y="4365"/>
                    </a:cubicBezTo>
                    <a:cubicBezTo>
                      <a:pt x="1535" y="3907"/>
                      <a:pt x="1324" y="2953"/>
                      <a:pt x="1781" y="2237"/>
                    </a:cubicBezTo>
                    <a:cubicBezTo>
                      <a:pt x="2003" y="1889"/>
                      <a:pt x="2347" y="1649"/>
                      <a:pt x="2749" y="1561"/>
                    </a:cubicBezTo>
                    <a:cubicBezTo>
                      <a:pt x="2860" y="1536"/>
                      <a:pt x="2973" y="1525"/>
                      <a:pt x="3084" y="1525"/>
                    </a:cubicBezTo>
                    <a:close/>
                    <a:moveTo>
                      <a:pt x="3085" y="1358"/>
                    </a:moveTo>
                    <a:cubicBezTo>
                      <a:pt x="2961" y="1358"/>
                      <a:pt x="2836" y="1372"/>
                      <a:pt x="2713" y="1399"/>
                    </a:cubicBezTo>
                    <a:cubicBezTo>
                      <a:pt x="2268" y="1498"/>
                      <a:pt x="1886" y="1763"/>
                      <a:pt x="1641" y="2147"/>
                    </a:cubicBezTo>
                    <a:cubicBezTo>
                      <a:pt x="1396" y="2531"/>
                      <a:pt x="1314" y="2989"/>
                      <a:pt x="1413" y="3434"/>
                    </a:cubicBezTo>
                    <a:cubicBezTo>
                      <a:pt x="1511" y="3879"/>
                      <a:pt x="1777" y="4260"/>
                      <a:pt x="2161" y="4505"/>
                    </a:cubicBezTo>
                    <a:cubicBezTo>
                      <a:pt x="2439" y="4684"/>
                      <a:pt x="2756" y="4775"/>
                      <a:pt x="3077" y="4775"/>
                    </a:cubicBezTo>
                    <a:cubicBezTo>
                      <a:pt x="3201" y="4775"/>
                      <a:pt x="3325" y="4762"/>
                      <a:pt x="3449" y="4734"/>
                    </a:cubicBezTo>
                    <a:cubicBezTo>
                      <a:pt x="3893" y="4635"/>
                      <a:pt x="4275" y="4369"/>
                      <a:pt x="4520" y="3985"/>
                    </a:cubicBezTo>
                    <a:cubicBezTo>
                      <a:pt x="4765" y="3601"/>
                      <a:pt x="4847" y="3145"/>
                      <a:pt x="4748" y="2698"/>
                    </a:cubicBezTo>
                    <a:cubicBezTo>
                      <a:pt x="4650" y="2253"/>
                      <a:pt x="4384" y="1872"/>
                      <a:pt x="4000" y="1627"/>
                    </a:cubicBezTo>
                    <a:cubicBezTo>
                      <a:pt x="3723" y="1450"/>
                      <a:pt x="3406" y="1358"/>
                      <a:pt x="3085" y="1358"/>
                    </a:cubicBezTo>
                    <a:close/>
                    <a:moveTo>
                      <a:pt x="2510" y="173"/>
                    </a:moveTo>
                    <a:cubicBezTo>
                      <a:pt x="2655" y="173"/>
                      <a:pt x="2786" y="272"/>
                      <a:pt x="2818" y="419"/>
                    </a:cubicBezTo>
                    <a:lnTo>
                      <a:pt x="2911" y="844"/>
                    </a:lnTo>
                    <a:cubicBezTo>
                      <a:pt x="2919" y="881"/>
                      <a:pt x="2950" y="909"/>
                      <a:pt x="2989" y="909"/>
                    </a:cubicBezTo>
                    <a:cubicBezTo>
                      <a:pt x="2991" y="909"/>
                      <a:pt x="2993" y="909"/>
                      <a:pt x="2995" y="909"/>
                    </a:cubicBezTo>
                    <a:cubicBezTo>
                      <a:pt x="3025" y="908"/>
                      <a:pt x="3054" y="908"/>
                      <a:pt x="3083" y="908"/>
                    </a:cubicBezTo>
                    <a:cubicBezTo>
                      <a:pt x="3364" y="908"/>
                      <a:pt x="3639" y="962"/>
                      <a:pt x="3900" y="1070"/>
                    </a:cubicBezTo>
                    <a:cubicBezTo>
                      <a:pt x="3911" y="1074"/>
                      <a:pt x="3922" y="1077"/>
                      <a:pt x="3932" y="1077"/>
                    </a:cubicBezTo>
                    <a:cubicBezTo>
                      <a:pt x="3960" y="1077"/>
                      <a:pt x="3986" y="1063"/>
                      <a:pt x="4002" y="1038"/>
                    </a:cubicBezTo>
                    <a:lnTo>
                      <a:pt x="4236" y="671"/>
                    </a:lnTo>
                    <a:cubicBezTo>
                      <a:pt x="4280" y="601"/>
                      <a:pt x="4352" y="551"/>
                      <a:pt x="4433" y="534"/>
                    </a:cubicBezTo>
                    <a:cubicBezTo>
                      <a:pt x="4455" y="528"/>
                      <a:pt x="4478" y="526"/>
                      <a:pt x="4501" y="526"/>
                    </a:cubicBezTo>
                    <a:cubicBezTo>
                      <a:pt x="4560" y="526"/>
                      <a:pt x="4619" y="543"/>
                      <a:pt x="4670" y="576"/>
                    </a:cubicBezTo>
                    <a:cubicBezTo>
                      <a:pt x="4817" y="671"/>
                      <a:pt x="4860" y="866"/>
                      <a:pt x="4767" y="1012"/>
                    </a:cubicBezTo>
                    <a:lnTo>
                      <a:pt x="4533" y="1378"/>
                    </a:lnTo>
                    <a:cubicBezTo>
                      <a:pt x="4513" y="1412"/>
                      <a:pt x="4518" y="1457"/>
                      <a:pt x="4547" y="1484"/>
                    </a:cubicBezTo>
                    <a:cubicBezTo>
                      <a:pt x="4775" y="1696"/>
                      <a:pt x="4952" y="1949"/>
                      <a:pt x="5073" y="2237"/>
                    </a:cubicBezTo>
                    <a:cubicBezTo>
                      <a:pt x="5086" y="2268"/>
                      <a:pt x="5117" y="2288"/>
                      <a:pt x="5150" y="2288"/>
                    </a:cubicBezTo>
                    <a:cubicBezTo>
                      <a:pt x="5156" y="2288"/>
                      <a:pt x="5162" y="2288"/>
                      <a:pt x="5167" y="2286"/>
                    </a:cubicBezTo>
                    <a:lnTo>
                      <a:pt x="5592" y="2193"/>
                    </a:lnTo>
                    <a:cubicBezTo>
                      <a:pt x="5615" y="2188"/>
                      <a:pt x="5638" y="2185"/>
                      <a:pt x="5661" y="2185"/>
                    </a:cubicBezTo>
                    <a:cubicBezTo>
                      <a:pt x="5805" y="2185"/>
                      <a:pt x="5935" y="2286"/>
                      <a:pt x="5968" y="2433"/>
                    </a:cubicBezTo>
                    <a:cubicBezTo>
                      <a:pt x="6005" y="2603"/>
                      <a:pt x="5898" y="2771"/>
                      <a:pt x="5728" y="2808"/>
                    </a:cubicBezTo>
                    <a:lnTo>
                      <a:pt x="5303" y="2902"/>
                    </a:lnTo>
                    <a:cubicBezTo>
                      <a:pt x="5263" y="2910"/>
                      <a:pt x="5236" y="2946"/>
                      <a:pt x="5237" y="2987"/>
                    </a:cubicBezTo>
                    <a:cubicBezTo>
                      <a:pt x="5249" y="3298"/>
                      <a:pt x="5196" y="3602"/>
                      <a:pt x="5076" y="3891"/>
                    </a:cubicBezTo>
                    <a:cubicBezTo>
                      <a:pt x="5061" y="3928"/>
                      <a:pt x="5075" y="3971"/>
                      <a:pt x="5109" y="3994"/>
                    </a:cubicBezTo>
                    <a:lnTo>
                      <a:pt x="5476" y="4227"/>
                    </a:lnTo>
                    <a:cubicBezTo>
                      <a:pt x="5623" y="4322"/>
                      <a:pt x="5666" y="4516"/>
                      <a:pt x="5572" y="4663"/>
                    </a:cubicBezTo>
                    <a:cubicBezTo>
                      <a:pt x="5528" y="4732"/>
                      <a:pt x="5457" y="4782"/>
                      <a:pt x="5375" y="4800"/>
                    </a:cubicBezTo>
                    <a:cubicBezTo>
                      <a:pt x="5352" y="4805"/>
                      <a:pt x="5329" y="4808"/>
                      <a:pt x="5307" y="4808"/>
                    </a:cubicBezTo>
                    <a:cubicBezTo>
                      <a:pt x="5247" y="4808"/>
                      <a:pt x="5189" y="4790"/>
                      <a:pt x="5137" y="4757"/>
                    </a:cubicBezTo>
                    <a:lnTo>
                      <a:pt x="4772" y="4523"/>
                    </a:lnTo>
                    <a:cubicBezTo>
                      <a:pt x="4758" y="4514"/>
                      <a:pt x="4742" y="4510"/>
                      <a:pt x="4727" y="4510"/>
                    </a:cubicBezTo>
                    <a:cubicBezTo>
                      <a:pt x="4704" y="4510"/>
                      <a:pt x="4681" y="4519"/>
                      <a:pt x="4665" y="4536"/>
                    </a:cubicBezTo>
                    <a:cubicBezTo>
                      <a:pt x="4453" y="4765"/>
                      <a:pt x="4201" y="4943"/>
                      <a:pt x="3913" y="5063"/>
                    </a:cubicBezTo>
                    <a:cubicBezTo>
                      <a:pt x="3875" y="5078"/>
                      <a:pt x="3855" y="5118"/>
                      <a:pt x="3864" y="5157"/>
                    </a:cubicBezTo>
                    <a:lnTo>
                      <a:pt x="3957" y="5581"/>
                    </a:lnTo>
                    <a:cubicBezTo>
                      <a:pt x="3975" y="5662"/>
                      <a:pt x="3961" y="5747"/>
                      <a:pt x="3916" y="5818"/>
                    </a:cubicBezTo>
                    <a:cubicBezTo>
                      <a:pt x="3871" y="5889"/>
                      <a:pt x="3800" y="5937"/>
                      <a:pt x="3719" y="5956"/>
                    </a:cubicBezTo>
                    <a:cubicBezTo>
                      <a:pt x="3696" y="5961"/>
                      <a:pt x="3673" y="5963"/>
                      <a:pt x="3651" y="5963"/>
                    </a:cubicBezTo>
                    <a:cubicBezTo>
                      <a:pt x="3506" y="5963"/>
                      <a:pt x="3374" y="5863"/>
                      <a:pt x="3342" y="5716"/>
                    </a:cubicBezTo>
                    <a:lnTo>
                      <a:pt x="3249" y="5292"/>
                    </a:lnTo>
                    <a:cubicBezTo>
                      <a:pt x="3239" y="5252"/>
                      <a:pt x="3206" y="5225"/>
                      <a:pt x="3167" y="5225"/>
                    </a:cubicBezTo>
                    <a:cubicBezTo>
                      <a:pt x="3166" y="5225"/>
                      <a:pt x="3165" y="5225"/>
                      <a:pt x="3160" y="5226"/>
                    </a:cubicBezTo>
                    <a:cubicBezTo>
                      <a:pt x="3133" y="5227"/>
                      <a:pt x="3105" y="5228"/>
                      <a:pt x="3078" y="5228"/>
                    </a:cubicBezTo>
                    <a:cubicBezTo>
                      <a:pt x="2794" y="5228"/>
                      <a:pt x="2518" y="5174"/>
                      <a:pt x="2256" y="5066"/>
                    </a:cubicBezTo>
                    <a:cubicBezTo>
                      <a:pt x="2246" y="5061"/>
                      <a:pt x="2236" y="5059"/>
                      <a:pt x="2225" y="5059"/>
                    </a:cubicBezTo>
                    <a:cubicBezTo>
                      <a:pt x="2197" y="5059"/>
                      <a:pt x="2170" y="5074"/>
                      <a:pt x="2154" y="5099"/>
                    </a:cubicBezTo>
                    <a:lnTo>
                      <a:pt x="1919" y="5465"/>
                    </a:lnTo>
                    <a:cubicBezTo>
                      <a:pt x="1875" y="5536"/>
                      <a:pt x="1804" y="5585"/>
                      <a:pt x="1722" y="5603"/>
                    </a:cubicBezTo>
                    <a:cubicBezTo>
                      <a:pt x="1700" y="5608"/>
                      <a:pt x="1678" y="5610"/>
                      <a:pt x="1656" y="5610"/>
                    </a:cubicBezTo>
                    <a:cubicBezTo>
                      <a:pt x="1596" y="5610"/>
                      <a:pt x="1537" y="5593"/>
                      <a:pt x="1484" y="5560"/>
                    </a:cubicBezTo>
                    <a:cubicBezTo>
                      <a:pt x="1415" y="5516"/>
                      <a:pt x="1365" y="5444"/>
                      <a:pt x="1347" y="5362"/>
                    </a:cubicBezTo>
                    <a:cubicBezTo>
                      <a:pt x="1330" y="5281"/>
                      <a:pt x="1344" y="5196"/>
                      <a:pt x="1390" y="5126"/>
                    </a:cubicBezTo>
                    <a:lnTo>
                      <a:pt x="1623" y="4759"/>
                    </a:lnTo>
                    <a:cubicBezTo>
                      <a:pt x="1644" y="4726"/>
                      <a:pt x="1639" y="4681"/>
                      <a:pt x="1609" y="4654"/>
                    </a:cubicBezTo>
                    <a:cubicBezTo>
                      <a:pt x="1381" y="4442"/>
                      <a:pt x="1203" y="4189"/>
                      <a:pt x="1084" y="3901"/>
                    </a:cubicBezTo>
                    <a:cubicBezTo>
                      <a:pt x="1070" y="3868"/>
                      <a:pt x="1039" y="3850"/>
                      <a:pt x="1006" y="3850"/>
                    </a:cubicBezTo>
                    <a:cubicBezTo>
                      <a:pt x="1000" y="3850"/>
                      <a:pt x="995" y="3850"/>
                      <a:pt x="989" y="3851"/>
                    </a:cubicBezTo>
                    <a:lnTo>
                      <a:pt x="565" y="3945"/>
                    </a:lnTo>
                    <a:cubicBezTo>
                      <a:pt x="542" y="3950"/>
                      <a:pt x="519" y="3953"/>
                      <a:pt x="496" y="3953"/>
                    </a:cubicBezTo>
                    <a:cubicBezTo>
                      <a:pt x="437" y="3953"/>
                      <a:pt x="379" y="3935"/>
                      <a:pt x="327" y="3902"/>
                    </a:cubicBezTo>
                    <a:cubicBezTo>
                      <a:pt x="258" y="3857"/>
                      <a:pt x="208" y="3785"/>
                      <a:pt x="190" y="3704"/>
                    </a:cubicBezTo>
                    <a:cubicBezTo>
                      <a:pt x="172" y="3622"/>
                      <a:pt x="186" y="3538"/>
                      <a:pt x="232" y="3466"/>
                    </a:cubicBezTo>
                    <a:cubicBezTo>
                      <a:pt x="275" y="3397"/>
                      <a:pt x="347" y="3347"/>
                      <a:pt x="429" y="3329"/>
                    </a:cubicBezTo>
                    <a:lnTo>
                      <a:pt x="852" y="3236"/>
                    </a:lnTo>
                    <a:cubicBezTo>
                      <a:pt x="893" y="3228"/>
                      <a:pt x="920" y="3191"/>
                      <a:pt x="919" y="3151"/>
                    </a:cubicBezTo>
                    <a:cubicBezTo>
                      <a:pt x="907" y="2840"/>
                      <a:pt x="960" y="2535"/>
                      <a:pt x="1080" y="2247"/>
                    </a:cubicBezTo>
                    <a:cubicBezTo>
                      <a:pt x="1095" y="2210"/>
                      <a:pt x="1081" y="2167"/>
                      <a:pt x="1047" y="2144"/>
                    </a:cubicBezTo>
                    <a:lnTo>
                      <a:pt x="680" y="1911"/>
                    </a:lnTo>
                    <a:cubicBezTo>
                      <a:pt x="534" y="1816"/>
                      <a:pt x="491" y="1622"/>
                      <a:pt x="585" y="1475"/>
                    </a:cubicBezTo>
                    <a:cubicBezTo>
                      <a:pt x="645" y="1381"/>
                      <a:pt x="747" y="1330"/>
                      <a:pt x="851" y="1330"/>
                    </a:cubicBezTo>
                    <a:cubicBezTo>
                      <a:pt x="909" y="1330"/>
                      <a:pt x="968" y="1346"/>
                      <a:pt x="1020" y="1379"/>
                    </a:cubicBezTo>
                    <a:lnTo>
                      <a:pt x="1387" y="1613"/>
                    </a:lnTo>
                    <a:cubicBezTo>
                      <a:pt x="1401" y="1621"/>
                      <a:pt x="1416" y="1625"/>
                      <a:pt x="1432" y="1625"/>
                    </a:cubicBezTo>
                    <a:cubicBezTo>
                      <a:pt x="1455" y="1625"/>
                      <a:pt x="1478" y="1616"/>
                      <a:pt x="1494" y="1598"/>
                    </a:cubicBezTo>
                    <a:cubicBezTo>
                      <a:pt x="1705" y="1370"/>
                      <a:pt x="1958" y="1193"/>
                      <a:pt x="2246" y="1073"/>
                    </a:cubicBezTo>
                    <a:cubicBezTo>
                      <a:pt x="2283" y="1058"/>
                      <a:pt x="2304" y="1017"/>
                      <a:pt x="2295" y="979"/>
                    </a:cubicBezTo>
                    <a:lnTo>
                      <a:pt x="2201" y="554"/>
                    </a:lnTo>
                    <a:cubicBezTo>
                      <a:pt x="2184" y="472"/>
                      <a:pt x="2199" y="388"/>
                      <a:pt x="2245" y="317"/>
                    </a:cubicBezTo>
                    <a:cubicBezTo>
                      <a:pt x="2289" y="247"/>
                      <a:pt x="2360" y="197"/>
                      <a:pt x="2442" y="180"/>
                    </a:cubicBezTo>
                    <a:cubicBezTo>
                      <a:pt x="2465" y="175"/>
                      <a:pt x="2488" y="173"/>
                      <a:pt x="2510" y="173"/>
                    </a:cubicBezTo>
                    <a:close/>
                    <a:moveTo>
                      <a:pt x="2513" y="0"/>
                    </a:moveTo>
                    <a:cubicBezTo>
                      <a:pt x="2478" y="0"/>
                      <a:pt x="2444" y="4"/>
                      <a:pt x="2409" y="12"/>
                    </a:cubicBezTo>
                    <a:cubicBezTo>
                      <a:pt x="2283" y="40"/>
                      <a:pt x="2176" y="114"/>
                      <a:pt x="2107" y="223"/>
                    </a:cubicBezTo>
                    <a:cubicBezTo>
                      <a:pt x="2038" y="331"/>
                      <a:pt x="2015" y="461"/>
                      <a:pt x="2043" y="587"/>
                    </a:cubicBezTo>
                    <a:lnTo>
                      <a:pt x="2122" y="944"/>
                    </a:lnTo>
                    <a:cubicBezTo>
                      <a:pt x="1858" y="1062"/>
                      <a:pt x="1624" y="1225"/>
                      <a:pt x="1422" y="1431"/>
                    </a:cubicBezTo>
                    <a:lnTo>
                      <a:pt x="1114" y="1234"/>
                    </a:lnTo>
                    <a:cubicBezTo>
                      <a:pt x="1033" y="1182"/>
                      <a:pt x="943" y="1158"/>
                      <a:pt x="854" y="1158"/>
                    </a:cubicBezTo>
                    <a:cubicBezTo>
                      <a:pt x="695" y="1158"/>
                      <a:pt x="539" y="1237"/>
                      <a:pt x="447" y="1380"/>
                    </a:cubicBezTo>
                    <a:cubicBezTo>
                      <a:pt x="302" y="1605"/>
                      <a:pt x="369" y="1905"/>
                      <a:pt x="593" y="2048"/>
                    </a:cubicBezTo>
                    <a:lnTo>
                      <a:pt x="902" y="2245"/>
                    </a:lnTo>
                    <a:cubicBezTo>
                      <a:pt x="799" y="2515"/>
                      <a:pt x="751" y="2796"/>
                      <a:pt x="753" y="3083"/>
                    </a:cubicBezTo>
                    <a:lnTo>
                      <a:pt x="395" y="3163"/>
                    </a:lnTo>
                    <a:cubicBezTo>
                      <a:pt x="269" y="3190"/>
                      <a:pt x="161" y="3265"/>
                      <a:pt x="93" y="3374"/>
                    </a:cubicBezTo>
                    <a:cubicBezTo>
                      <a:pt x="22" y="3483"/>
                      <a:pt x="0" y="3612"/>
                      <a:pt x="27" y="3737"/>
                    </a:cubicBezTo>
                    <a:cubicBezTo>
                      <a:pt x="54" y="3864"/>
                      <a:pt x="130" y="3971"/>
                      <a:pt x="239" y="4040"/>
                    </a:cubicBezTo>
                    <a:cubicBezTo>
                      <a:pt x="318" y="4091"/>
                      <a:pt x="407" y="4116"/>
                      <a:pt x="498" y="4116"/>
                    </a:cubicBezTo>
                    <a:cubicBezTo>
                      <a:pt x="532" y="4116"/>
                      <a:pt x="567" y="4112"/>
                      <a:pt x="602" y="4105"/>
                    </a:cubicBezTo>
                    <a:lnTo>
                      <a:pt x="960" y="4026"/>
                    </a:lnTo>
                    <a:cubicBezTo>
                      <a:pt x="1079" y="4289"/>
                      <a:pt x="1244" y="4524"/>
                      <a:pt x="1448" y="4725"/>
                    </a:cubicBezTo>
                    <a:lnTo>
                      <a:pt x="1251" y="5033"/>
                    </a:lnTo>
                    <a:cubicBezTo>
                      <a:pt x="1181" y="5141"/>
                      <a:pt x="1159" y="5271"/>
                      <a:pt x="1187" y="5397"/>
                    </a:cubicBezTo>
                    <a:cubicBezTo>
                      <a:pt x="1214" y="5522"/>
                      <a:pt x="1288" y="5630"/>
                      <a:pt x="1397" y="5699"/>
                    </a:cubicBezTo>
                    <a:cubicBezTo>
                      <a:pt x="1476" y="5750"/>
                      <a:pt x="1565" y="5775"/>
                      <a:pt x="1656" y="5775"/>
                    </a:cubicBezTo>
                    <a:cubicBezTo>
                      <a:pt x="1691" y="5775"/>
                      <a:pt x="1726" y="5772"/>
                      <a:pt x="1760" y="5764"/>
                    </a:cubicBezTo>
                    <a:cubicBezTo>
                      <a:pt x="1886" y="5737"/>
                      <a:pt x="1993" y="5661"/>
                      <a:pt x="2062" y="5552"/>
                    </a:cubicBezTo>
                    <a:lnTo>
                      <a:pt x="2260" y="5244"/>
                    </a:lnTo>
                    <a:cubicBezTo>
                      <a:pt x="2522" y="5343"/>
                      <a:pt x="2792" y="5393"/>
                      <a:pt x="3074" y="5393"/>
                    </a:cubicBezTo>
                    <a:cubicBezTo>
                      <a:pt x="3082" y="5393"/>
                      <a:pt x="3091" y="5393"/>
                      <a:pt x="3099" y="5393"/>
                    </a:cubicBezTo>
                    <a:lnTo>
                      <a:pt x="3179" y="5751"/>
                    </a:lnTo>
                    <a:cubicBezTo>
                      <a:pt x="3228" y="5976"/>
                      <a:pt x="3427" y="6129"/>
                      <a:pt x="3649" y="6129"/>
                    </a:cubicBezTo>
                    <a:cubicBezTo>
                      <a:pt x="3683" y="6129"/>
                      <a:pt x="3719" y="6127"/>
                      <a:pt x="3755" y="6121"/>
                    </a:cubicBezTo>
                    <a:cubicBezTo>
                      <a:pt x="4014" y="6064"/>
                      <a:pt x="4178" y="5806"/>
                      <a:pt x="4121" y="5546"/>
                    </a:cubicBezTo>
                    <a:lnTo>
                      <a:pt x="4043" y="5188"/>
                    </a:lnTo>
                    <a:cubicBezTo>
                      <a:pt x="4306" y="5070"/>
                      <a:pt x="4541" y="4905"/>
                      <a:pt x="4742" y="4700"/>
                    </a:cubicBezTo>
                    <a:lnTo>
                      <a:pt x="5050" y="4897"/>
                    </a:lnTo>
                    <a:cubicBezTo>
                      <a:pt x="5128" y="4948"/>
                      <a:pt x="5217" y="4974"/>
                      <a:pt x="5308" y="4974"/>
                    </a:cubicBezTo>
                    <a:cubicBezTo>
                      <a:pt x="5343" y="4974"/>
                      <a:pt x="5378" y="4970"/>
                      <a:pt x="5413" y="4962"/>
                    </a:cubicBezTo>
                    <a:cubicBezTo>
                      <a:pt x="5539" y="4935"/>
                      <a:pt x="5647" y="4860"/>
                      <a:pt x="5715" y="4751"/>
                    </a:cubicBezTo>
                    <a:cubicBezTo>
                      <a:pt x="5860" y="4526"/>
                      <a:pt x="5793" y="4227"/>
                      <a:pt x="5569" y="4084"/>
                    </a:cubicBezTo>
                    <a:lnTo>
                      <a:pt x="5261" y="3887"/>
                    </a:lnTo>
                    <a:cubicBezTo>
                      <a:pt x="5363" y="3617"/>
                      <a:pt x="5412" y="3336"/>
                      <a:pt x="5409" y="3047"/>
                    </a:cubicBezTo>
                    <a:lnTo>
                      <a:pt x="5767" y="2968"/>
                    </a:lnTo>
                    <a:cubicBezTo>
                      <a:pt x="6027" y="2911"/>
                      <a:pt x="6192" y="2653"/>
                      <a:pt x="6135" y="2393"/>
                    </a:cubicBezTo>
                    <a:cubicBezTo>
                      <a:pt x="6085" y="2169"/>
                      <a:pt x="5887" y="2016"/>
                      <a:pt x="5664" y="2016"/>
                    </a:cubicBezTo>
                    <a:cubicBezTo>
                      <a:pt x="5630" y="2016"/>
                      <a:pt x="5595" y="2019"/>
                      <a:pt x="5560" y="2027"/>
                    </a:cubicBezTo>
                    <a:lnTo>
                      <a:pt x="5202" y="2106"/>
                    </a:lnTo>
                    <a:cubicBezTo>
                      <a:pt x="5084" y="1842"/>
                      <a:pt x="4919" y="1608"/>
                      <a:pt x="4714" y="1406"/>
                    </a:cubicBezTo>
                    <a:lnTo>
                      <a:pt x="4911" y="1098"/>
                    </a:lnTo>
                    <a:cubicBezTo>
                      <a:pt x="5055" y="873"/>
                      <a:pt x="4989" y="574"/>
                      <a:pt x="4765" y="431"/>
                    </a:cubicBezTo>
                    <a:cubicBezTo>
                      <a:pt x="4688" y="381"/>
                      <a:pt x="4599" y="355"/>
                      <a:pt x="4508" y="355"/>
                    </a:cubicBezTo>
                    <a:cubicBezTo>
                      <a:pt x="4472" y="355"/>
                      <a:pt x="4437" y="359"/>
                      <a:pt x="4402" y="366"/>
                    </a:cubicBezTo>
                    <a:cubicBezTo>
                      <a:pt x="4276" y="393"/>
                      <a:pt x="4168" y="468"/>
                      <a:pt x="4100" y="577"/>
                    </a:cubicBezTo>
                    <a:lnTo>
                      <a:pt x="3902" y="886"/>
                    </a:lnTo>
                    <a:cubicBezTo>
                      <a:pt x="3643" y="788"/>
                      <a:pt x="3370" y="737"/>
                      <a:pt x="3095" y="737"/>
                    </a:cubicBezTo>
                    <a:cubicBezTo>
                      <a:pt x="3084" y="737"/>
                      <a:pt x="3074" y="737"/>
                      <a:pt x="3063" y="737"/>
                    </a:cubicBezTo>
                    <a:lnTo>
                      <a:pt x="2984" y="379"/>
                    </a:lnTo>
                    <a:cubicBezTo>
                      <a:pt x="2935" y="154"/>
                      <a:pt x="2734" y="0"/>
                      <a:pt x="2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5"/>
              <p:cNvSpPr/>
              <p:nvPr/>
            </p:nvSpPr>
            <p:spPr>
              <a:xfrm>
                <a:off x="7600617" y="2496788"/>
                <a:ext cx="679280" cy="670752"/>
              </a:xfrm>
              <a:custGeom>
                <a:rect b="b" l="l" r="r" t="t"/>
                <a:pathLst>
                  <a:path extrusionOk="0" h="10776" w="10913">
                    <a:moveTo>
                      <a:pt x="5454" y="2453"/>
                    </a:moveTo>
                    <a:cubicBezTo>
                      <a:pt x="6420" y="2453"/>
                      <a:pt x="7367" y="2931"/>
                      <a:pt x="7926" y="3805"/>
                    </a:cubicBezTo>
                    <a:cubicBezTo>
                      <a:pt x="8802" y="5170"/>
                      <a:pt x="8406" y="6986"/>
                      <a:pt x="7041" y="7860"/>
                    </a:cubicBezTo>
                    <a:cubicBezTo>
                      <a:pt x="6550" y="8175"/>
                      <a:pt x="6001" y="8325"/>
                      <a:pt x="5458" y="8325"/>
                    </a:cubicBezTo>
                    <a:cubicBezTo>
                      <a:pt x="4492" y="8325"/>
                      <a:pt x="3546" y="7848"/>
                      <a:pt x="2985" y="6974"/>
                    </a:cubicBezTo>
                    <a:cubicBezTo>
                      <a:pt x="2110" y="5610"/>
                      <a:pt x="2507" y="3793"/>
                      <a:pt x="3872" y="2919"/>
                    </a:cubicBezTo>
                    <a:cubicBezTo>
                      <a:pt x="4362" y="2604"/>
                      <a:pt x="4911" y="2453"/>
                      <a:pt x="5454" y="2453"/>
                    </a:cubicBezTo>
                    <a:close/>
                    <a:moveTo>
                      <a:pt x="6475" y="0"/>
                    </a:moveTo>
                    <a:cubicBezTo>
                      <a:pt x="6143" y="0"/>
                      <a:pt x="5845" y="229"/>
                      <a:pt x="5772" y="567"/>
                    </a:cubicBezTo>
                    <a:lnTo>
                      <a:pt x="5605" y="1335"/>
                    </a:lnTo>
                    <a:cubicBezTo>
                      <a:pt x="5555" y="1333"/>
                      <a:pt x="5506" y="1332"/>
                      <a:pt x="5457" y="1332"/>
                    </a:cubicBezTo>
                    <a:cubicBezTo>
                      <a:pt x="4935" y="1332"/>
                      <a:pt x="4409" y="1432"/>
                      <a:pt x="3908" y="1640"/>
                    </a:cubicBezTo>
                    <a:lnTo>
                      <a:pt x="3484" y="978"/>
                    </a:lnTo>
                    <a:cubicBezTo>
                      <a:pt x="3345" y="764"/>
                      <a:pt x="3113" y="647"/>
                      <a:pt x="2876" y="647"/>
                    </a:cubicBezTo>
                    <a:cubicBezTo>
                      <a:pt x="2743" y="647"/>
                      <a:pt x="2609" y="683"/>
                      <a:pt x="2488" y="760"/>
                    </a:cubicBezTo>
                    <a:cubicBezTo>
                      <a:pt x="2154" y="976"/>
                      <a:pt x="2057" y="1420"/>
                      <a:pt x="2270" y="1755"/>
                    </a:cubicBezTo>
                    <a:lnTo>
                      <a:pt x="2695" y="2416"/>
                    </a:lnTo>
                    <a:cubicBezTo>
                      <a:pt x="2260" y="2820"/>
                      <a:pt x="1929" y="3304"/>
                      <a:pt x="1710" y="3832"/>
                    </a:cubicBezTo>
                    <a:lnTo>
                      <a:pt x="942" y="3665"/>
                    </a:lnTo>
                    <a:cubicBezTo>
                      <a:pt x="890" y="3654"/>
                      <a:pt x="839" y="3648"/>
                      <a:pt x="788" y="3648"/>
                    </a:cubicBezTo>
                    <a:cubicBezTo>
                      <a:pt x="456" y="3648"/>
                      <a:pt x="158" y="3877"/>
                      <a:pt x="85" y="4215"/>
                    </a:cubicBezTo>
                    <a:cubicBezTo>
                      <a:pt x="1" y="4604"/>
                      <a:pt x="246" y="4988"/>
                      <a:pt x="635" y="5072"/>
                    </a:cubicBezTo>
                    <a:lnTo>
                      <a:pt x="1403" y="5239"/>
                    </a:lnTo>
                    <a:cubicBezTo>
                      <a:pt x="1382" y="5809"/>
                      <a:pt x="1481" y="6388"/>
                      <a:pt x="1708" y="6936"/>
                    </a:cubicBezTo>
                    <a:lnTo>
                      <a:pt x="1046" y="7360"/>
                    </a:lnTo>
                    <a:cubicBezTo>
                      <a:pt x="712" y="7576"/>
                      <a:pt x="614" y="8020"/>
                      <a:pt x="828" y="8356"/>
                    </a:cubicBezTo>
                    <a:cubicBezTo>
                      <a:pt x="966" y="8570"/>
                      <a:pt x="1199" y="8687"/>
                      <a:pt x="1436" y="8687"/>
                    </a:cubicBezTo>
                    <a:cubicBezTo>
                      <a:pt x="1569" y="8687"/>
                      <a:pt x="1703" y="8650"/>
                      <a:pt x="1823" y="8574"/>
                    </a:cubicBezTo>
                    <a:lnTo>
                      <a:pt x="2485" y="8149"/>
                    </a:lnTo>
                    <a:cubicBezTo>
                      <a:pt x="2888" y="8584"/>
                      <a:pt x="3373" y="8915"/>
                      <a:pt x="3900" y="9134"/>
                    </a:cubicBezTo>
                    <a:lnTo>
                      <a:pt x="3733" y="9902"/>
                    </a:lnTo>
                    <a:cubicBezTo>
                      <a:pt x="3649" y="10291"/>
                      <a:pt x="3894" y="10675"/>
                      <a:pt x="4283" y="10759"/>
                    </a:cubicBezTo>
                    <a:cubicBezTo>
                      <a:pt x="4334" y="10770"/>
                      <a:pt x="4386" y="10776"/>
                      <a:pt x="4437" y="10776"/>
                    </a:cubicBezTo>
                    <a:cubicBezTo>
                      <a:pt x="4768" y="10776"/>
                      <a:pt x="5067" y="10547"/>
                      <a:pt x="5140" y="10209"/>
                    </a:cubicBezTo>
                    <a:lnTo>
                      <a:pt x="5308" y="9441"/>
                    </a:lnTo>
                    <a:cubicBezTo>
                      <a:pt x="5357" y="9443"/>
                      <a:pt x="5407" y="9444"/>
                      <a:pt x="5456" y="9444"/>
                    </a:cubicBezTo>
                    <a:cubicBezTo>
                      <a:pt x="5977" y="9444"/>
                      <a:pt x="6503" y="9344"/>
                      <a:pt x="7005" y="9136"/>
                    </a:cubicBezTo>
                    <a:lnTo>
                      <a:pt x="7428" y="9798"/>
                    </a:lnTo>
                    <a:cubicBezTo>
                      <a:pt x="7567" y="10012"/>
                      <a:pt x="7799" y="10129"/>
                      <a:pt x="8037" y="10129"/>
                    </a:cubicBezTo>
                    <a:cubicBezTo>
                      <a:pt x="8169" y="10129"/>
                      <a:pt x="8304" y="10093"/>
                      <a:pt x="8423" y="10016"/>
                    </a:cubicBezTo>
                    <a:cubicBezTo>
                      <a:pt x="8760" y="9802"/>
                      <a:pt x="8856" y="9356"/>
                      <a:pt x="8641" y="9021"/>
                    </a:cubicBezTo>
                    <a:lnTo>
                      <a:pt x="8217" y="8360"/>
                    </a:lnTo>
                    <a:cubicBezTo>
                      <a:pt x="8652" y="7956"/>
                      <a:pt x="8983" y="7472"/>
                      <a:pt x="9202" y="6944"/>
                    </a:cubicBezTo>
                    <a:lnTo>
                      <a:pt x="9970" y="7111"/>
                    </a:lnTo>
                    <a:cubicBezTo>
                      <a:pt x="10021" y="7122"/>
                      <a:pt x="10073" y="7128"/>
                      <a:pt x="10124" y="7128"/>
                    </a:cubicBezTo>
                    <a:cubicBezTo>
                      <a:pt x="10456" y="7128"/>
                      <a:pt x="10754" y="6899"/>
                      <a:pt x="10827" y="6561"/>
                    </a:cubicBezTo>
                    <a:cubicBezTo>
                      <a:pt x="10912" y="6172"/>
                      <a:pt x="10666" y="5788"/>
                      <a:pt x="10277" y="5704"/>
                    </a:cubicBezTo>
                    <a:lnTo>
                      <a:pt x="9509" y="5537"/>
                    </a:lnTo>
                    <a:cubicBezTo>
                      <a:pt x="9530" y="4967"/>
                      <a:pt x="9431" y="4388"/>
                      <a:pt x="9205" y="3840"/>
                    </a:cubicBezTo>
                    <a:lnTo>
                      <a:pt x="9866" y="3416"/>
                    </a:lnTo>
                    <a:cubicBezTo>
                      <a:pt x="10201" y="3200"/>
                      <a:pt x="10298" y="2756"/>
                      <a:pt x="10084" y="2420"/>
                    </a:cubicBezTo>
                    <a:cubicBezTo>
                      <a:pt x="9946" y="2206"/>
                      <a:pt x="9713" y="2089"/>
                      <a:pt x="9476" y="2089"/>
                    </a:cubicBezTo>
                    <a:cubicBezTo>
                      <a:pt x="9343" y="2089"/>
                      <a:pt x="9209" y="2126"/>
                      <a:pt x="9089" y="2203"/>
                    </a:cubicBezTo>
                    <a:lnTo>
                      <a:pt x="8428" y="2627"/>
                    </a:lnTo>
                    <a:cubicBezTo>
                      <a:pt x="8024" y="2192"/>
                      <a:pt x="7540" y="1861"/>
                      <a:pt x="7012" y="1642"/>
                    </a:cubicBezTo>
                    <a:lnTo>
                      <a:pt x="7179" y="874"/>
                    </a:lnTo>
                    <a:cubicBezTo>
                      <a:pt x="7263" y="485"/>
                      <a:pt x="7018" y="101"/>
                      <a:pt x="6629" y="17"/>
                    </a:cubicBezTo>
                    <a:cubicBezTo>
                      <a:pt x="6577" y="6"/>
                      <a:pt x="6526" y="0"/>
                      <a:pt x="6475" y="0"/>
                    </a:cubicBezTo>
                    <a:close/>
                  </a:path>
                </a:pathLst>
              </a:custGeom>
              <a:solidFill>
                <a:srgbClr val="00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5"/>
              <p:cNvSpPr/>
              <p:nvPr/>
            </p:nvSpPr>
            <p:spPr>
              <a:xfrm>
                <a:off x="7595139" y="2491746"/>
                <a:ext cx="690546" cy="681085"/>
              </a:xfrm>
              <a:custGeom>
                <a:rect b="b" l="l" r="r" t="t"/>
                <a:pathLst>
                  <a:path extrusionOk="0" h="10942" w="11094">
                    <a:moveTo>
                      <a:pt x="5539" y="2619"/>
                    </a:moveTo>
                    <a:cubicBezTo>
                      <a:pt x="6479" y="2619"/>
                      <a:pt x="7399" y="3082"/>
                      <a:pt x="7944" y="3929"/>
                    </a:cubicBezTo>
                    <a:cubicBezTo>
                      <a:pt x="8793" y="5253"/>
                      <a:pt x="8407" y="7020"/>
                      <a:pt x="7083" y="7870"/>
                    </a:cubicBezTo>
                    <a:cubicBezTo>
                      <a:pt x="6608" y="8175"/>
                      <a:pt x="6075" y="8321"/>
                      <a:pt x="5549" y="8321"/>
                    </a:cubicBezTo>
                    <a:cubicBezTo>
                      <a:pt x="4609" y="8321"/>
                      <a:pt x="3688" y="7857"/>
                      <a:pt x="3144" y="7010"/>
                    </a:cubicBezTo>
                    <a:cubicBezTo>
                      <a:pt x="2294" y="5686"/>
                      <a:pt x="2680" y="3919"/>
                      <a:pt x="4003" y="3070"/>
                    </a:cubicBezTo>
                    <a:cubicBezTo>
                      <a:pt x="4479" y="2765"/>
                      <a:pt x="5012" y="2619"/>
                      <a:pt x="5539" y="2619"/>
                    </a:cubicBezTo>
                    <a:close/>
                    <a:moveTo>
                      <a:pt x="5538" y="2451"/>
                    </a:moveTo>
                    <a:cubicBezTo>
                      <a:pt x="4980" y="2451"/>
                      <a:pt x="4416" y="2605"/>
                      <a:pt x="3913" y="2928"/>
                    </a:cubicBezTo>
                    <a:cubicBezTo>
                      <a:pt x="2512" y="3828"/>
                      <a:pt x="2103" y="5699"/>
                      <a:pt x="3002" y="7100"/>
                    </a:cubicBezTo>
                    <a:cubicBezTo>
                      <a:pt x="3578" y="7998"/>
                      <a:pt x="4553" y="8488"/>
                      <a:pt x="5549" y="8488"/>
                    </a:cubicBezTo>
                    <a:cubicBezTo>
                      <a:pt x="6107" y="8488"/>
                      <a:pt x="6670" y="8334"/>
                      <a:pt x="7174" y="8011"/>
                    </a:cubicBezTo>
                    <a:cubicBezTo>
                      <a:pt x="8575" y="7112"/>
                      <a:pt x="8984" y="5240"/>
                      <a:pt x="8085" y="3839"/>
                    </a:cubicBezTo>
                    <a:cubicBezTo>
                      <a:pt x="7509" y="2941"/>
                      <a:pt x="6533" y="2451"/>
                      <a:pt x="5538" y="2451"/>
                    </a:cubicBezTo>
                    <a:close/>
                    <a:moveTo>
                      <a:pt x="6561" y="169"/>
                    </a:moveTo>
                    <a:cubicBezTo>
                      <a:pt x="6606" y="169"/>
                      <a:pt x="6652" y="174"/>
                      <a:pt x="6697" y="184"/>
                    </a:cubicBezTo>
                    <a:cubicBezTo>
                      <a:pt x="7042" y="260"/>
                      <a:pt x="7260" y="599"/>
                      <a:pt x="7184" y="944"/>
                    </a:cubicBezTo>
                    <a:lnTo>
                      <a:pt x="7017" y="1712"/>
                    </a:lnTo>
                    <a:cubicBezTo>
                      <a:pt x="7008" y="1750"/>
                      <a:pt x="7028" y="1791"/>
                      <a:pt x="7066" y="1806"/>
                    </a:cubicBezTo>
                    <a:cubicBezTo>
                      <a:pt x="7595" y="2025"/>
                      <a:pt x="8062" y="2350"/>
                      <a:pt x="8451" y="2770"/>
                    </a:cubicBezTo>
                    <a:cubicBezTo>
                      <a:pt x="8468" y="2787"/>
                      <a:pt x="8490" y="2796"/>
                      <a:pt x="8512" y="2796"/>
                    </a:cubicBezTo>
                    <a:cubicBezTo>
                      <a:pt x="8528" y="2796"/>
                      <a:pt x="8544" y="2792"/>
                      <a:pt x="8558" y="2783"/>
                    </a:cubicBezTo>
                    <a:lnTo>
                      <a:pt x="9219" y="2358"/>
                    </a:lnTo>
                    <a:cubicBezTo>
                      <a:pt x="9325" y="2290"/>
                      <a:pt x="9444" y="2258"/>
                      <a:pt x="9562" y="2258"/>
                    </a:cubicBezTo>
                    <a:cubicBezTo>
                      <a:pt x="9772" y="2258"/>
                      <a:pt x="9978" y="2361"/>
                      <a:pt x="10099" y="2550"/>
                    </a:cubicBezTo>
                    <a:cubicBezTo>
                      <a:pt x="10288" y="2846"/>
                      <a:pt x="10203" y="3240"/>
                      <a:pt x="9907" y="3430"/>
                    </a:cubicBezTo>
                    <a:lnTo>
                      <a:pt x="9245" y="3855"/>
                    </a:lnTo>
                    <a:cubicBezTo>
                      <a:pt x="9211" y="3877"/>
                      <a:pt x="9197" y="3919"/>
                      <a:pt x="9213" y="3956"/>
                    </a:cubicBezTo>
                    <a:cubicBezTo>
                      <a:pt x="9432" y="4485"/>
                      <a:pt x="9533" y="5044"/>
                      <a:pt x="9512" y="5617"/>
                    </a:cubicBezTo>
                    <a:cubicBezTo>
                      <a:pt x="9510" y="5657"/>
                      <a:pt x="9539" y="5693"/>
                      <a:pt x="9577" y="5702"/>
                    </a:cubicBezTo>
                    <a:lnTo>
                      <a:pt x="10345" y="5869"/>
                    </a:lnTo>
                    <a:cubicBezTo>
                      <a:pt x="10690" y="5943"/>
                      <a:pt x="10908" y="6283"/>
                      <a:pt x="10832" y="6627"/>
                    </a:cubicBezTo>
                    <a:cubicBezTo>
                      <a:pt x="10768" y="6924"/>
                      <a:pt x="10503" y="7128"/>
                      <a:pt x="10209" y="7128"/>
                    </a:cubicBezTo>
                    <a:cubicBezTo>
                      <a:pt x="10164" y="7128"/>
                      <a:pt x="10119" y="7123"/>
                      <a:pt x="10074" y="7113"/>
                    </a:cubicBezTo>
                    <a:lnTo>
                      <a:pt x="9306" y="6946"/>
                    </a:lnTo>
                    <a:cubicBezTo>
                      <a:pt x="9300" y="6945"/>
                      <a:pt x="9293" y="6944"/>
                      <a:pt x="9287" y="6944"/>
                    </a:cubicBezTo>
                    <a:cubicBezTo>
                      <a:pt x="9254" y="6944"/>
                      <a:pt x="9225" y="6964"/>
                      <a:pt x="9212" y="6995"/>
                    </a:cubicBezTo>
                    <a:cubicBezTo>
                      <a:pt x="8993" y="7524"/>
                      <a:pt x="8668" y="7991"/>
                      <a:pt x="8248" y="8381"/>
                    </a:cubicBezTo>
                    <a:cubicBezTo>
                      <a:pt x="8220" y="8408"/>
                      <a:pt x="8213" y="8453"/>
                      <a:pt x="8235" y="8487"/>
                    </a:cubicBezTo>
                    <a:lnTo>
                      <a:pt x="8659" y="9149"/>
                    </a:lnTo>
                    <a:cubicBezTo>
                      <a:pt x="8849" y="9443"/>
                      <a:pt x="8763" y="9839"/>
                      <a:pt x="8468" y="10028"/>
                    </a:cubicBezTo>
                    <a:cubicBezTo>
                      <a:pt x="8361" y="10096"/>
                      <a:pt x="8242" y="10128"/>
                      <a:pt x="8124" y="10128"/>
                    </a:cubicBezTo>
                    <a:cubicBezTo>
                      <a:pt x="7915" y="10128"/>
                      <a:pt x="7709" y="10025"/>
                      <a:pt x="7588" y="9837"/>
                    </a:cubicBezTo>
                    <a:lnTo>
                      <a:pt x="7163" y="9174"/>
                    </a:lnTo>
                    <a:cubicBezTo>
                      <a:pt x="7148" y="9149"/>
                      <a:pt x="7121" y="9136"/>
                      <a:pt x="7094" y="9136"/>
                    </a:cubicBezTo>
                    <a:cubicBezTo>
                      <a:pt x="7083" y="9136"/>
                      <a:pt x="7072" y="9138"/>
                      <a:pt x="7062" y="9142"/>
                    </a:cubicBezTo>
                    <a:cubicBezTo>
                      <a:pt x="6577" y="9342"/>
                      <a:pt x="6069" y="9443"/>
                      <a:pt x="5547" y="9443"/>
                    </a:cubicBezTo>
                    <a:cubicBezTo>
                      <a:pt x="5498" y="9443"/>
                      <a:pt x="5449" y="9442"/>
                      <a:pt x="5399" y="9440"/>
                    </a:cubicBezTo>
                    <a:cubicBezTo>
                      <a:pt x="5398" y="9440"/>
                      <a:pt x="5396" y="9440"/>
                      <a:pt x="5395" y="9440"/>
                    </a:cubicBezTo>
                    <a:cubicBezTo>
                      <a:pt x="5353" y="9440"/>
                      <a:pt x="5324" y="9468"/>
                      <a:pt x="5315" y="9507"/>
                    </a:cubicBezTo>
                    <a:lnTo>
                      <a:pt x="5148" y="10275"/>
                    </a:lnTo>
                    <a:cubicBezTo>
                      <a:pt x="5082" y="10572"/>
                      <a:pt x="4818" y="10776"/>
                      <a:pt x="4525" y="10776"/>
                    </a:cubicBezTo>
                    <a:cubicBezTo>
                      <a:pt x="4480" y="10776"/>
                      <a:pt x="4435" y="10771"/>
                      <a:pt x="4389" y="10761"/>
                    </a:cubicBezTo>
                    <a:cubicBezTo>
                      <a:pt x="4045" y="10685"/>
                      <a:pt x="3827" y="10346"/>
                      <a:pt x="3903" y="10002"/>
                    </a:cubicBezTo>
                    <a:lnTo>
                      <a:pt x="4070" y="9234"/>
                    </a:lnTo>
                    <a:cubicBezTo>
                      <a:pt x="4079" y="9195"/>
                      <a:pt x="4058" y="9155"/>
                      <a:pt x="4021" y="9139"/>
                    </a:cubicBezTo>
                    <a:cubicBezTo>
                      <a:pt x="3492" y="8920"/>
                      <a:pt x="3025" y="8596"/>
                      <a:pt x="2636" y="8176"/>
                    </a:cubicBezTo>
                    <a:cubicBezTo>
                      <a:pt x="2620" y="8157"/>
                      <a:pt x="2596" y="8148"/>
                      <a:pt x="2574" y="8148"/>
                    </a:cubicBezTo>
                    <a:cubicBezTo>
                      <a:pt x="2559" y="8148"/>
                      <a:pt x="2542" y="8152"/>
                      <a:pt x="2527" y="8162"/>
                    </a:cubicBezTo>
                    <a:lnTo>
                      <a:pt x="1864" y="8585"/>
                    </a:lnTo>
                    <a:cubicBezTo>
                      <a:pt x="1758" y="8653"/>
                      <a:pt x="1639" y="8686"/>
                      <a:pt x="1521" y="8686"/>
                    </a:cubicBezTo>
                    <a:cubicBezTo>
                      <a:pt x="1312" y="8686"/>
                      <a:pt x="1106" y="8582"/>
                      <a:pt x="985" y="8393"/>
                    </a:cubicBezTo>
                    <a:cubicBezTo>
                      <a:pt x="796" y="8097"/>
                      <a:pt x="882" y="7703"/>
                      <a:pt x="1177" y="7514"/>
                    </a:cubicBezTo>
                    <a:lnTo>
                      <a:pt x="1838" y="7090"/>
                    </a:lnTo>
                    <a:cubicBezTo>
                      <a:pt x="1874" y="7068"/>
                      <a:pt x="1886" y="7025"/>
                      <a:pt x="1871" y="6987"/>
                    </a:cubicBezTo>
                    <a:cubicBezTo>
                      <a:pt x="1652" y="6460"/>
                      <a:pt x="1552" y="5900"/>
                      <a:pt x="1573" y="5326"/>
                    </a:cubicBezTo>
                    <a:cubicBezTo>
                      <a:pt x="1574" y="5287"/>
                      <a:pt x="1547" y="5252"/>
                      <a:pt x="1506" y="5242"/>
                    </a:cubicBezTo>
                    <a:lnTo>
                      <a:pt x="738" y="5075"/>
                    </a:lnTo>
                    <a:cubicBezTo>
                      <a:pt x="572" y="5039"/>
                      <a:pt x="431" y="4939"/>
                      <a:pt x="339" y="4796"/>
                    </a:cubicBezTo>
                    <a:cubicBezTo>
                      <a:pt x="249" y="4654"/>
                      <a:pt x="217" y="4483"/>
                      <a:pt x="253" y="4317"/>
                    </a:cubicBezTo>
                    <a:cubicBezTo>
                      <a:pt x="289" y="4151"/>
                      <a:pt x="390" y="4008"/>
                      <a:pt x="532" y="3917"/>
                    </a:cubicBezTo>
                    <a:cubicBezTo>
                      <a:pt x="637" y="3851"/>
                      <a:pt x="755" y="3816"/>
                      <a:pt x="876" y="3816"/>
                    </a:cubicBezTo>
                    <a:cubicBezTo>
                      <a:pt x="921" y="3816"/>
                      <a:pt x="967" y="3821"/>
                      <a:pt x="1012" y="3831"/>
                    </a:cubicBezTo>
                    <a:lnTo>
                      <a:pt x="1780" y="3998"/>
                    </a:lnTo>
                    <a:cubicBezTo>
                      <a:pt x="1787" y="3999"/>
                      <a:pt x="1793" y="4000"/>
                      <a:pt x="1799" y="4000"/>
                    </a:cubicBezTo>
                    <a:cubicBezTo>
                      <a:pt x="1832" y="4000"/>
                      <a:pt x="1862" y="3981"/>
                      <a:pt x="1875" y="3949"/>
                    </a:cubicBezTo>
                    <a:cubicBezTo>
                      <a:pt x="2094" y="3420"/>
                      <a:pt x="2419" y="2953"/>
                      <a:pt x="2839" y="2564"/>
                    </a:cubicBezTo>
                    <a:cubicBezTo>
                      <a:pt x="2867" y="2537"/>
                      <a:pt x="2873" y="2491"/>
                      <a:pt x="2851" y="2457"/>
                    </a:cubicBezTo>
                    <a:lnTo>
                      <a:pt x="2427" y="1796"/>
                    </a:lnTo>
                    <a:cubicBezTo>
                      <a:pt x="2238" y="1500"/>
                      <a:pt x="2323" y="1106"/>
                      <a:pt x="2619" y="916"/>
                    </a:cubicBezTo>
                    <a:cubicBezTo>
                      <a:pt x="2725" y="848"/>
                      <a:pt x="2844" y="815"/>
                      <a:pt x="2962" y="815"/>
                    </a:cubicBezTo>
                    <a:cubicBezTo>
                      <a:pt x="3172" y="815"/>
                      <a:pt x="3377" y="918"/>
                      <a:pt x="3499" y="1108"/>
                    </a:cubicBezTo>
                    <a:lnTo>
                      <a:pt x="3923" y="1770"/>
                    </a:lnTo>
                    <a:cubicBezTo>
                      <a:pt x="3939" y="1795"/>
                      <a:pt x="3965" y="1809"/>
                      <a:pt x="3992" y="1809"/>
                    </a:cubicBezTo>
                    <a:cubicBezTo>
                      <a:pt x="4003" y="1809"/>
                      <a:pt x="4014" y="1806"/>
                      <a:pt x="4025" y="1802"/>
                    </a:cubicBezTo>
                    <a:cubicBezTo>
                      <a:pt x="4509" y="1602"/>
                      <a:pt x="5017" y="1501"/>
                      <a:pt x="5539" y="1501"/>
                    </a:cubicBezTo>
                    <a:cubicBezTo>
                      <a:pt x="5589" y="1501"/>
                      <a:pt x="5638" y="1502"/>
                      <a:pt x="5688" y="1504"/>
                    </a:cubicBezTo>
                    <a:cubicBezTo>
                      <a:pt x="5689" y="1504"/>
                      <a:pt x="5690" y="1504"/>
                      <a:pt x="5692" y="1504"/>
                    </a:cubicBezTo>
                    <a:cubicBezTo>
                      <a:pt x="5732" y="1504"/>
                      <a:pt x="5763" y="1475"/>
                      <a:pt x="5772" y="1438"/>
                    </a:cubicBezTo>
                    <a:lnTo>
                      <a:pt x="5939" y="670"/>
                    </a:lnTo>
                    <a:cubicBezTo>
                      <a:pt x="5975" y="504"/>
                      <a:pt x="6075" y="363"/>
                      <a:pt x="6218" y="270"/>
                    </a:cubicBezTo>
                    <a:cubicBezTo>
                      <a:pt x="6321" y="204"/>
                      <a:pt x="6440" y="169"/>
                      <a:pt x="6561" y="169"/>
                    </a:cubicBezTo>
                    <a:close/>
                    <a:moveTo>
                      <a:pt x="6565" y="0"/>
                    </a:moveTo>
                    <a:cubicBezTo>
                      <a:pt x="6196" y="0"/>
                      <a:pt x="5863" y="257"/>
                      <a:pt x="5781" y="632"/>
                    </a:cubicBezTo>
                    <a:lnTo>
                      <a:pt x="5627" y="1332"/>
                    </a:lnTo>
                    <a:cubicBezTo>
                      <a:pt x="5600" y="1331"/>
                      <a:pt x="5573" y="1331"/>
                      <a:pt x="5547" y="1331"/>
                    </a:cubicBezTo>
                    <a:cubicBezTo>
                      <a:pt x="5024" y="1331"/>
                      <a:pt x="4517" y="1427"/>
                      <a:pt x="4031" y="1618"/>
                    </a:cubicBezTo>
                    <a:lnTo>
                      <a:pt x="3644" y="1015"/>
                    </a:lnTo>
                    <a:cubicBezTo>
                      <a:pt x="3491" y="776"/>
                      <a:pt x="3232" y="645"/>
                      <a:pt x="2967" y="645"/>
                    </a:cubicBezTo>
                    <a:cubicBezTo>
                      <a:pt x="2818" y="645"/>
                      <a:pt x="2668" y="686"/>
                      <a:pt x="2534" y="772"/>
                    </a:cubicBezTo>
                    <a:cubicBezTo>
                      <a:pt x="2160" y="1011"/>
                      <a:pt x="2051" y="1509"/>
                      <a:pt x="2291" y="1883"/>
                    </a:cubicBezTo>
                    <a:lnTo>
                      <a:pt x="2678" y="2486"/>
                    </a:lnTo>
                    <a:cubicBezTo>
                      <a:pt x="2281" y="2865"/>
                      <a:pt x="1971" y="3312"/>
                      <a:pt x="1751" y="3817"/>
                    </a:cubicBezTo>
                    <a:lnTo>
                      <a:pt x="1053" y="3664"/>
                    </a:lnTo>
                    <a:cubicBezTo>
                      <a:pt x="996" y="3651"/>
                      <a:pt x="938" y="3645"/>
                      <a:pt x="881" y="3645"/>
                    </a:cubicBezTo>
                    <a:cubicBezTo>
                      <a:pt x="728" y="3645"/>
                      <a:pt x="578" y="3689"/>
                      <a:pt x="447" y="3773"/>
                    </a:cubicBezTo>
                    <a:cubicBezTo>
                      <a:pt x="266" y="3890"/>
                      <a:pt x="141" y="4069"/>
                      <a:pt x="95" y="4279"/>
                    </a:cubicBezTo>
                    <a:cubicBezTo>
                      <a:pt x="1" y="4712"/>
                      <a:pt x="276" y="5142"/>
                      <a:pt x="708" y="5236"/>
                    </a:cubicBezTo>
                    <a:lnTo>
                      <a:pt x="1408" y="5390"/>
                    </a:lnTo>
                    <a:cubicBezTo>
                      <a:pt x="1396" y="5939"/>
                      <a:pt x="1492" y="6475"/>
                      <a:pt x="1694" y="6986"/>
                    </a:cubicBezTo>
                    <a:lnTo>
                      <a:pt x="1091" y="7373"/>
                    </a:lnTo>
                    <a:cubicBezTo>
                      <a:pt x="718" y="7612"/>
                      <a:pt x="609" y="8110"/>
                      <a:pt x="848" y="8483"/>
                    </a:cubicBezTo>
                    <a:cubicBezTo>
                      <a:pt x="1001" y="8722"/>
                      <a:pt x="1260" y="8852"/>
                      <a:pt x="1525" y="8852"/>
                    </a:cubicBezTo>
                    <a:cubicBezTo>
                      <a:pt x="1674" y="8852"/>
                      <a:pt x="1824" y="8811"/>
                      <a:pt x="1959" y="8725"/>
                    </a:cubicBezTo>
                    <a:lnTo>
                      <a:pt x="2562" y="8339"/>
                    </a:lnTo>
                    <a:cubicBezTo>
                      <a:pt x="2943" y="8737"/>
                      <a:pt x="3389" y="9046"/>
                      <a:pt x="3893" y="9266"/>
                    </a:cubicBezTo>
                    <a:lnTo>
                      <a:pt x="3741" y="9966"/>
                    </a:lnTo>
                    <a:cubicBezTo>
                      <a:pt x="3645" y="10399"/>
                      <a:pt x="3920" y="10829"/>
                      <a:pt x="4354" y="10923"/>
                    </a:cubicBezTo>
                    <a:cubicBezTo>
                      <a:pt x="4411" y="10935"/>
                      <a:pt x="4468" y="10942"/>
                      <a:pt x="4525" y="10942"/>
                    </a:cubicBezTo>
                    <a:cubicBezTo>
                      <a:pt x="4895" y="10942"/>
                      <a:pt x="5228" y="10684"/>
                      <a:pt x="5313" y="10310"/>
                    </a:cubicBezTo>
                    <a:lnTo>
                      <a:pt x="5466" y="9610"/>
                    </a:lnTo>
                    <a:cubicBezTo>
                      <a:pt x="5497" y="9611"/>
                      <a:pt x="5529" y="9611"/>
                      <a:pt x="5560" y="9611"/>
                    </a:cubicBezTo>
                    <a:cubicBezTo>
                      <a:pt x="6080" y="9611"/>
                      <a:pt x="6580" y="9515"/>
                      <a:pt x="7063" y="9324"/>
                    </a:cubicBezTo>
                    <a:lnTo>
                      <a:pt x="7449" y="9927"/>
                    </a:lnTo>
                    <a:cubicBezTo>
                      <a:pt x="7602" y="10166"/>
                      <a:pt x="7861" y="10296"/>
                      <a:pt x="8126" y="10296"/>
                    </a:cubicBezTo>
                    <a:cubicBezTo>
                      <a:pt x="8275" y="10296"/>
                      <a:pt x="8425" y="10255"/>
                      <a:pt x="8559" y="10170"/>
                    </a:cubicBezTo>
                    <a:cubicBezTo>
                      <a:pt x="8933" y="9930"/>
                      <a:pt x="9042" y="9431"/>
                      <a:pt x="8802" y="9058"/>
                    </a:cubicBezTo>
                    <a:lnTo>
                      <a:pt x="8416" y="8454"/>
                    </a:lnTo>
                    <a:cubicBezTo>
                      <a:pt x="8812" y="8075"/>
                      <a:pt x="9123" y="7628"/>
                      <a:pt x="9342" y="7124"/>
                    </a:cubicBezTo>
                    <a:lnTo>
                      <a:pt x="10041" y="7276"/>
                    </a:lnTo>
                    <a:cubicBezTo>
                      <a:pt x="10099" y="7289"/>
                      <a:pt x="10157" y="7295"/>
                      <a:pt x="10214" y="7295"/>
                    </a:cubicBezTo>
                    <a:cubicBezTo>
                      <a:pt x="10583" y="7295"/>
                      <a:pt x="10916" y="7039"/>
                      <a:pt x="10998" y="6663"/>
                    </a:cubicBezTo>
                    <a:cubicBezTo>
                      <a:pt x="11093" y="6230"/>
                      <a:pt x="10818" y="5801"/>
                      <a:pt x="10385" y="5706"/>
                    </a:cubicBezTo>
                    <a:lnTo>
                      <a:pt x="9684" y="5553"/>
                    </a:lnTo>
                    <a:cubicBezTo>
                      <a:pt x="9696" y="5003"/>
                      <a:pt x="9600" y="4467"/>
                      <a:pt x="9398" y="3955"/>
                    </a:cubicBezTo>
                    <a:lnTo>
                      <a:pt x="10001" y="3569"/>
                    </a:lnTo>
                    <a:cubicBezTo>
                      <a:pt x="10374" y="3331"/>
                      <a:pt x="10483" y="2833"/>
                      <a:pt x="10244" y="2459"/>
                    </a:cubicBezTo>
                    <a:cubicBezTo>
                      <a:pt x="10091" y="2220"/>
                      <a:pt x="9831" y="2089"/>
                      <a:pt x="9566" y="2089"/>
                    </a:cubicBezTo>
                    <a:cubicBezTo>
                      <a:pt x="9418" y="2089"/>
                      <a:pt x="9267" y="2130"/>
                      <a:pt x="9133" y="2216"/>
                    </a:cubicBezTo>
                    <a:lnTo>
                      <a:pt x="8530" y="2603"/>
                    </a:lnTo>
                    <a:cubicBezTo>
                      <a:pt x="8149" y="2206"/>
                      <a:pt x="7703" y="1895"/>
                      <a:pt x="7199" y="1676"/>
                    </a:cubicBezTo>
                    <a:lnTo>
                      <a:pt x="7352" y="976"/>
                    </a:lnTo>
                    <a:cubicBezTo>
                      <a:pt x="7447" y="543"/>
                      <a:pt x="7172" y="113"/>
                      <a:pt x="6738" y="19"/>
                    </a:cubicBezTo>
                    <a:cubicBezTo>
                      <a:pt x="6680" y="6"/>
                      <a:pt x="6622" y="0"/>
                      <a:pt x="6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5"/>
              <p:cNvSpPr/>
              <p:nvPr/>
            </p:nvSpPr>
            <p:spPr>
              <a:xfrm>
                <a:off x="7576279" y="2489381"/>
                <a:ext cx="679217" cy="670752"/>
              </a:xfrm>
              <a:custGeom>
                <a:rect b="b" l="l" r="r" t="t"/>
                <a:pathLst>
                  <a:path extrusionOk="0" h="10776" w="10912">
                    <a:moveTo>
                      <a:pt x="5454" y="2453"/>
                    </a:moveTo>
                    <a:cubicBezTo>
                      <a:pt x="6421" y="2453"/>
                      <a:pt x="7367" y="2930"/>
                      <a:pt x="7927" y="3805"/>
                    </a:cubicBezTo>
                    <a:cubicBezTo>
                      <a:pt x="8803" y="5169"/>
                      <a:pt x="8406" y="6985"/>
                      <a:pt x="7041" y="7859"/>
                    </a:cubicBezTo>
                    <a:cubicBezTo>
                      <a:pt x="6550" y="8174"/>
                      <a:pt x="6001" y="8324"/>
                      <a:pt x="5458" y="8324"/>
                    </a:cubicBezTo>
                    <a:cubicBezTo>
                      <a:pt x="4493" y="8324"/>
                      <a:pt x="3547" y="7848"/>
                      <a:pt x="2986" y="6974"/>
                    </a:cubicBezTo>
                    <a:cubicBezTo>
                      <a:pt x="2110" y="5609"/>
                      <a:pt x="2508" y="3793"/>
                      <a:pt x="3873" y="2918"/>
                    </a:cubicBezTo>
                    <a:cubicBezTo>
                      <a:pt x="4363" y="2603"/>
                      <a:pt x="4912" y="2453"/>
                      <a:pt x="5454" y="2453"/>
                    </a:cubicBezTo>
                    <a:close/>
                    <a:moveTo>
                      <a:pt x="6476" y="0"/>
                    </a:moveTo>
                    <a:cubicBezTo>
                      <a:pt x="6144" y="0"/>
                      <a:pt x="5846" y="229"/>
                      <a:pt x="5773" y="567"/>
                    </a:cubicBezTo>
                    <a:lnTo>
                      <a:pt x="5605" y="1335"/>
                    </a:lnTo>
                    <a:cubicBezTo>
                      <a:pt x="5555" y="1333"/>
                      <a:pt x="5506" y="1332"/>
                      <a:pt x="5457" y="1332"/>
                    </a:cubicBezTo>
                    <a:cubicBezTo>
                      <a:pt x="4936" y="1332"/>
                      <a:pt x="4409" y="1432"/>
                      <a:pt x="3908" y="1640"/>
                    </a:cubicBezTo>
                    <a:lnTo>
                      <a:pt x="3484" y="978"/>
                    </a:lnTo>
                    <a:cubicBezTo>
                      <a:pt x="3346" y="763"/>
                      <a:pt x="3113" y="646"/>
                      <a:pt x="2876" y="646"/>
                    </a:cubicBezTo>
                    <a:cubicBezTo>
                      <a:pt x="2743" y="646"/>
                      <a:pt x="2609" y="683"/>
                      <a:pt x="2489" y="760"/>
                    </a:cubicBezTo>
                    <a:cubicBezTo>
                      <a:pt x="2154" y="975"/>
                      <a:pt x="2057" y="1420"/>
                      <a:pt x="2271" y="1755"/>
                    </a:cubicBezTo>
                    <a:lnTo>
                      <a:pt x="2696" y="2416"/>
                    </a:lnTo>
                    <a:cubicBezTo>
                      <a:pt x="2261" y="2820"/>
                      <a:pt x="1930" y="3303"/>
                      <a:pt x="1711" y="3832"/>
                    </a:cubicBezTo>
                    <a:lnTo>
                      <a:pt x="943" y="3664"/>
                    </a:lnTo>
                    <a:cubicBezTo>
                      <a:pt x="891" y="3653"/>
                      <a:pt x="840" y="3648"/>
                      <a:pt x="789" y="3648"/>
                    </a:cubicBezTo>
                    <a:cubicBezTo>
                      <a:pt x="457" y="3648"/>
                      <a:pt x="159" y="3877"/>
                      <a:pt x="86" y="4214"/>
                    </a:cubicBezTo>
                    <a:cubicBezTo>
                      <a:pt x="1" y="4604"/>
                      <a:pt x="246" y="4988"/>
                      <a:pt x="636" y="5072"/>
                    </a:cubicBezTo>
                    <a:lnTo>
                      <a:pt x="1404" y="5239"/>
                    </a:lnTo>
                    <a:cubicBezTo>
                      <a:pt x="1383" y="5808"/>
                      <a:pt x="1481" y="6388"/>
                      <a:pt x="1708" y="6936"/>
                    </a:cubicBezTo>
                    <a:lnTo>
                      <a:pt x="1047" y="7360"/>
                    </a:lnTo>
                    <a:cubicBezTo>
                      <a:pt x="711" y="7576"/>
                      <a:pt x="615" y="8020"/>
                      <a:pt x="829" y="8355"/>
                    </a:cubicBezTo>
                    <a:cubicBezTo>
                      <a:pt x="967" y="8570"/>
                      <a:pt x="1199" y="8687"/>
                      <a:pt x="1437" y="8687"/>
                    </a:cubicBezTo>
                    <a:cubicBezTo>
                      <a:pt x="1569" y="8687"/>
                      <a:pt x="1704" y="8650"/>
                      <a:pt x="1824" y="8573"/>
                    </a:cubicBezTo>
                    <a:lnTo>
                      <a:pt x="2485" y="8149"/>
                    </a:lnTo>
                    <a:cubicBezTo>
                      <a:pt x="2889" y="8584"/>
                      <a:pt x="3372" y="8915"/>
                      <a:pt x="3901" y="9134"/>
                    </a:cubicBezTo>
                    <a:lnTo>
                      <a:pt x="3733" y="9902"/>
                    </a:lnTo>
                    <a:cubicBezTo>
                      <a:pt x="3649" y="10291"/>
                      <a:pt x="3894" y="10675"/>
                      <a:pt x="4283" y="10759"/>
                    </a:cubicBezTo>
                    <a:cubicBezTo>
                      <a:pt x="4335" y="10770"/>
                      <a:pt x="4387" y="10775"/>
                      <a:pt x="4437" y="10775"/>
                    </a:cubicBezTo>
                    <a:cubicBezTo>
                      <a:pt x="4769" y="10775"/>
                      <a:pt x="5068" y="10546"/>
                      <a:pt x="5141" y="10209"/>
                    </a:cubicBezTo>
                    <a:lnTo>
                      <a:pt x="5308" y="9441"/>
                    </a:lnTo>
                    <a:cubicBezTo>
                      <a:pt x="5357" y="9443"/>
                      <a:pt x="5407" y="9443"/>
                      <a:pt x="5456" y="9443"/>
                    </a:cubicBezTo>
                    <a:cubicBezTo>
                      <a:pt x="5978" y="9443"/>
                      <a:pt x="6504" y="9343"/>
                      <a:pt x="7005" y="9136"/>
                    </a:cubicBezTo>
                    <a:lnTo>
                      <a:pt x="7429" y="9798"/>
                    </a:lnTo>
                    <a:cubicBezTo>
                      <a:pt x="7567" y="10012"/>
                      <a:pt x="7800" y="10129"/>
                      <a:pt x="8037" y="10129"/>
                    </a:cubicBezTo>
                    <a:cubicBezTo>
                      <a:pt x="8170" y="10129"/>
                      <a:pt x="8304" y="10092"/>
                      <a:pt x="8424" y="10016"/>
                    </a:cubicBezTo>
                    <a:cubicBezTo>
                      <a:pt x="8760" y="9800"/>
                      <a:pt x="8857" y="9356"/>
                      <a:pt x="8642" y="9019"/>
                    </a:cubicBezTo>
                    <a:lnTo>
                      <a:pt x="8218" y="8357"/>
                    </a:lnTo>
                    <a:cubicBezTo>
                      <a:pt x="8653" y="7955"/>
                      <a:pt x="8984" y="7470"/>
                      <a:pt x="9203" y="6943"/>
                    </a:cubicBezTo>
                    <a:lnTo>
                      <a:pt x="9971" y="7110"/>
                    </a:lnTo>
                    <a:cubicBezTo>
                      <a:pt x="10022" y="7121"/>
                      <a:pt x="10074" y="7126"/>
                      <a:pt x="10125" y="7126"/>
                    </a:cubicBezTo>
                    <a:cubicBezTo>
                      <a:pt x="10456" y="7126"/>
                      <a:pt x="10755" y="6897"/>
                      <a:pt x="10828" y="6560"/>
                    </a:cubicBezTo>
                    <a:cubicBezTo>
                      <a:pt x="10912" y="6171"/>
                      <a:pt x="10667" y="5787"/>
                      <a:pt x="10278" y="5703"/>
                    </a:cubicBezTo>
                    <a:lnTo>
                      <a:pt x="9510" y="5537"/>
                    </a:lnTo>
                    <a:cubicBezTo>
                      <a:pt x="9531" y="4967"/>
                      <a:pt x="9432" y="4388"/>
                      <a:pt x="9205" y="3840"/>
                    </a:cubicBezTo>
                    <a:lnTo>
                      <a:pt x="9867" y="3415"/>
                    </a:lnTo>
                    <a:cubicBezTo>
                      <a:pt x="10201" y="3199"/>
                      <a:pt x="10298" y="2754"/>
                      <a:pt x="10085" y="2420"/>
                    </a:cubicBezTo>
                    <a:cubicBezTo>
                      <a:pt x="9946" y="2206"/>
                      <a:pt x="9714" y="2089"/>
                      <a:pt x="9477" y="2089"/>
                    </a:cubicBezTo>
                    <a:cubicBezTo>
                      <a:pt x="9344" y="2089"/>
                      <a:pt x="9210" y="2125"/>
                      <a:pt x="9089" y="2202"/>
                    </a:cubicBezTo>
                    <a:lnTo>
                      <a:pt x="8427" y="2627"/>
                    </a:lnTo>
                    <a:cubicBezTo>
                      <a:pt x="8025" y="2192"/>
                      <a:pt x="7540" y="1861"/>
                      <a:pt x="7013" y="1642"/>
                    </a:cubicBezTo>
                    <a:lnTo>
                      <a:pt x="7180" y="874"/>
                    </a:lnTo>
                    <a:cubicBezTo>
                      <a:pt x="7264" y="485"/>
                      <a:pt x="7019" y="101"/>
                      <a:pt x="6630" y="17"/>
                    </a:cubicBezTo>
                    <a:cubicBezTo>
                      <a:pt x="6578" y="5"/>
                      <a:pt x="6527" y="0"/>
                      <a:pt x="64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5"/>
              <p:cNvSpPr/>
              <p:nvPr/>
            </p:nvSpPr>
            <p:spPr>
              <a:xfrm>
                <a:off x="7570740" y="2484277"/>
                <a:ext cx="687621" cy="681023"/>
              </a:xfrm>
              <a:custGeom>
                <a:rect b="b" l="l" r="r" t="t"/>
                <a:pathLst>
                  <a:path extrusionOk="0" h="10941" w="11047">
                    <a:moveTo>
                      <a:pt x="5540" y="2617"/>
                    </a:moveTo>
                    <a:cubicBezTo>
                      <a:pt x="5744" y="2617"/>
                      <a:pt x="5950" y="2639"/>
                      <a:pt x="6154" y="2684"/>
                    </a:cubicBezTo>
                    <a:cubicBezTo>
                      <a:pt x="6898" y="2848"/>
                      <a:pt x="7535" y="3290"/>
                      <a:pt x="7947" y="3930"/>
                    </a:cubicBezTo>
                    <a:cubicBezTo>
                      <a:pt x="8358" y="4571"/>
                      <a:pt x="8494" y="5334"/>
                      <a:pt x="8332" y="6078"/>
                    </a:cubicBezTo>
                    <a:cubicBezTo>
                      <a:pt x="8168" y="6822"/>
                      <a:pt x="7726" y="7459"/>
                      <a:pt x="7085" y="7871"/>
                    </a:cubicBezTo>
                    <a:cubicBezTo>
                      <a:pt x="6610" y="8176"/>
                      <a:pt x="6077" y="8321"/>
                      <a:pt x="5550" y="8321"/>
                    </a:cubicBezTo>
                    <a:cubicBezTo>
                      <a:pt x="4611" y="8321"/>
                      <a:pt x="3689" y="7858"/>
                      <a:pt x="3145" y="7010"/>
                    </a:cubicBezTo>
                    <a:cubicBezTo>
                      <a:pt x="2297" y="5687"/>
                      <a:pt x="2682" y="3919"/>
                      <a:pt x="4006" y="3069"/>
                    </a:cubicBezTo>
                    <a:cubicBezTo>
                      <a:pt x="4471" y="2771"/>
                      <a:pt x="5000" y="2617"/>
                      <a:pt x="5540" y="2617"/>
                    </a:cubicBezTo>
                    <a:close/>
                    <a:moveTo>
                      <a:pt x="5538" y="2451"/>
                    </a:moveTo>
                    <a:cubicBezTo>
                      <a:pt x="4966" y="2451"/>
                      <a:pt x="4407" y="2614"/>
                      <a:pt x="3915" y="2931"/>
                    </a:cubicBezTo>
                    <a:cubicBezTo>
                      <a:pt x="2514" y="3828"/>
                      <a:pt x="2105" y="5700"/>
                      <a:pt x="3004" y="7101"/>
                    </a:cubicBezTo>
                    <a:cubicBezTo>
                      <a:pt x="3580" y="7998"/>
                      <a:pt x="4555" y="8489"/>
                      <a:pt x="5550" y="8489"/>
                    </a:cubicBezTo>
                    <a:cubicBezTo>
                      <a:pt x="6108" y="8489"/>
                      <a:pt x="6672" y="8334"/>
                      <a:pt x="7175" y="8012"/>
                    </a:cubicBezTo>
                    <a:cubicBezTo>
                      <a:pt x="7853" y="7577"/>
                      <a:pt x="8321" y="6902"/>
                      <a:pt x="8494" y="6115"/>
                    </a:cubicBezTo>
                    <a:cubicBezTo>
                      <a:pt x="8665" y="5328"/>
                      <a:pt x="8521" y="4520"/>
                      <a:pt x="8085" y="3841"/>
                    </a:cubicBezTo>
                    <a:cubicBezTo>
                      <a:pt x="7651" y="3162"/>
                      <a:pt x="6976" y="2694"/>
                      <a:pt x="6189" y="2522"/>
                    </a:cubicBezTo>
                    <a:cubicBezTo>
                      <a:pt x="5972" y="2475"/>
                      <a:pt x="5754" y="2451"/>
                      <a:pt x="5538" y="2451"/>
                    </a:cubicBezTo>
                    <a:close/>
                    <a:moveTo>
                      <a:pt x="6567" y="171"/>
                    </a:moveTo>
                    <a:cubicBezTo>
                      <a:pt x="6612" y="171"/>
                      <a:pt x="6658" y="176"/>
                      <a:pt x="6703" y="186"/>
                    </a:cubicBezTo>
                    <a:cubicBezTo>
                      <a:pt x="7047" y="259"/>
                      <a:pt x="7265" y="601"/>
                      <a:pt x="7190" y="943"/>
                    </a:cubicBezTo>
                    <a:lnTo>
                      <a:pt x="7022" y="1711"/>
                    </a:lnTo>
                    <a:cubicBezTo>
                      <a:pt x="7014" y="1750"/>
                      <a:pt x="7034" y="1790"/>
                      <a:pt x="7072" y="1806"/>
                    </a:cubicBezTo>
                    <a:cubicBezTo>
                      <a:pt x="7601" y="2025"/>
                      <a:pt x="8068" y="2350"/>
                      <a:pt x="8457" y="2770"/>
                    </a:cubicBezTo>
                    <a:cubicBezTo>
                      <a:pt x="8473" y="2787"/>
                      <a:pt x="8495" y="2796"/>
                      <a:pt x="8518" y="2796"/>
                    </a:cubicBezTo>
                    <a:cubicBezTo>
                      <a:pt x="8533" y="2796"/>
                      <a:pt x="8549" y="2791"/>
                      <a:pt x="8563" y="2782"/>
                    </a:cubicBezTo>
                    <a:lnTo>
                      <a:pt x="9225" y="2358"/>
                    </a:lnTo>
                    <a:cubicBezTo>
                      <a:pt x="9332" y="2290"/>
                      <a:pt x="9451" y="2257"/>
                      <a:pt x="9568" y="2257"/>
                    </a:cubicBezTo>
                    <a:cubicBezTo>
                      <a:pt x="9778" y="2257"/>
                      <a:pt x="9983" y="2360"/>
                      <a:pt x="10104" y="2550"/>
                    </a:cubicBezTo>
                    <a:cubicBezTo>
                      <a:pt x="10294" y="2846"/>
                      <a:pt x="10208" y="3240"/>
                      <a:pt x="9912" y="3430"/>
                    </a:cubicBezTo>
                    <a:lnTo>
                      <a:pt x="9251" y="3854"/>
                    </a:lnTo>
                    <a:cubicBezTo>
                      <a:pt x="9216" y="3876"/>
                      <a:pt x="9203" y="3919"/>
                      <a:pt x="9219" y="3956"/>
                    </a:cubicBezTo>
                    <a:cubicBezTo>
                      <a:pt x="9438" y="4485"/>
                      <a:pt x="9538" y="5045"/>
                      <a:pt x="9517" y="5619"/>
                    </a:cubicBezTo>
                    <a:cubicBezTo>
                      <a:pt x="9516" y="5658"/>
                      <a:pt x="9543" y="5693"/>
                      <a:pt x="9583" y="5703"/>
                    </a:cubicBezTo>
                    <a:lnTo>
                      <a:pt x="10351" y="5870"/>
                    </a:lnTo>
                    <a:cubicBezTo>
                      <a:pt x="10517" y="5906"/>
                      <a:pt x="10658" y="6006"/>
                      <a:pt x="10751" y="6149"/>
                    </a:cubicBezTo>
                    <a:cubicBezTo>
                      <a:pt x="10841" y="6291"/>
                      <a:pt x="10872" y="6462"/>
                      <a:pt x="10836" y="6628"/>
                    </a:cubicBezTo>
                    <a:cubicBezTo>
                      <a:pt x="10771" y="6927"/>
                      <a:pt x="10507" y="7130"/>
                      <a:pt x="10215" y="7130"/>
                    </a:cubicBezTo>
                    <a:cubicBezTo>
                      <a:pt x="10169" y="7130"/>
                      <a:pt x="10123" y="7125"/>
                      <a:pt x="10077" y="7115"/>
                    </a:cubicBezTo>
                    <a:lnTo>
                      <a:pt x="9309" y="6948"/>
                    </a:lnTo>
                    <a:cubicBezTo>
                      <a:pt x="9303" y="6947"/>
                      <a:pt x="9297" y="6946"/>
                      <a:pt x="9291" y="6946"/>
                    </a:cubicBezTo>
                    <a:cubicBezTo>
                      <a:pt x="9258" y="6946"/>
                      <a:pt x="9228" y="6965"/>
                      <a:pt x="9215" y="6997"/>
                    </a:cubicBezTo>
                    <a:cubicBezTo>
                      <a:pt x="8996" y="7526"/>
                      <a:pt x="8671" y="7993"/>
                      <a:pt x="8251" y="8382"/>
                    </a:cubicBezTo>
                    <a:cubicBezTo>
                      <a:pt x="8223" y="8410"/>
                      <a:pt x="8215" y="8455"/>
                      <a:pt x="8238" y="8489"/>
                    </a:cubicBezTo>
                    <a:lnTo>
                      <a:pt x="8662" y="9150"/>
                    </a:lnTo>
                    <a:cubicBezTo>
                      <a:pt x="8753" y="9294"/>
                      <a:pt x="8784" y="9465"/>
                      <a:pt x="8748" y="9631"/>
                    </a:cubicBezTo>
                    <a:cubicBezTo>
                      <a:pt x="8711" y="9797"/>
                      <a:pt x="8612" y="9938"/>
                      <a:pt x="8469" y="10030"/>
                    </a:cubicBezTo>
                    <a:cubicBezTo>
                      <a:pt x="8364" y="10096"/>
                      <a:pt x="8246" y="10130"/>
                      <a:pt x="8126" y="10130"/>
                    </a:cubicBezTo>
                    <a:cubicBezTo>
                      <a:pt x="8080" y="10130"/>
                      <a:pt x="8035" y="10125"/>
                      <a:pt x="7989" y="10115"/>
                    </a:cubicBezTo>
                    <a:cubicBezTo>
                      <a:pt x="7822" y="10079"/>
                      <a:pt x="7680" y="9979"/>
                      <a:pt x="7589" y="9837"/>
                    </a:cubicBezTo>
                    <a:lnTo>
                      <a:pt x="7164" y="9175"/>
                    </a:lnTo>
                    <a:cubicBezTo>
                      <a:pt x="7149" y="9150"/>
                      <a:pt x="7121" y="9136"/>
                      <a:pt x="7094" y="9136"/>
                    </a:cubicBezTo>
                    <a:cubicBezTo>
                      <a:pt x="7083" y="9136"/>
                      <a:pt x="7072" y="9138"/>
                      <a:pt x="7061" y="9143"/>
                    </a:cubicBezTo>
                    <a:cubicBezTo>
                      <a:pt x="6581" y="9342"/>
                      <a:pt x="6077" y="9444"/>
                      <a:pt x="5559" y="9444"/>
                    </a:cubicBezTo>
                    <a:cubicBezTo>
                      <a:pt x="5506" y="9444"/>
                      <a:pt x="5454" y="9443"/>
                      <a:pt x="5401" y="9441"/>
                    </a:cubicBezTo>
                    <a:cubicBezTo>
                      <a:pt x="5400" y="9441"/>
                      <a:pt x="5398" y="9441"/>
                      <a:pt x="5397" y="9441"/>
                    </a:cubicBezTo>
                    <a:cubicBezTo>
                      <a:pt x="5356" y="9441"/>
                      <a:pt x="5326" y="9470"/>
                      <a:pt x="5317" y="9507"/>
                    </a:cubicBezTo>
                    <a:lnTo>
                      <a:pt x="5150" y="10275"/>
                    </a:lnTo>
                    <a:cubicBezTo>
                      <a:pt x="5113" y="10441"/>
                      <a:pt x="5013" y="10582"/>
                      <a:pt x="4871" y="10675"/>
                    </a:cubicBezTo>
                    <a:cubicBezTo>
                      <a:pt x="4766" y="10741"/>
                      <a:pt x="4647" y="10775"/>
                      <a:pt x="4526" y="10775"/>
                    </a:cubicBezTo>
                    <a:cubicBezTo>
                      <a:pt x="4481" y="10775"/>
                      <a:pt x="4435" y="10770"/>
                      <a:pt x="4390" y="10761"/>
                    </a:cubicBezTo>
                    <a:cubicBezTo>
                      <a:pt x="4223" y="10725"/>
                      <a:pt x="4082" y="10624"/>
                      <a:pt x="3990" y="10482"/>
                    </a:cubicBezTo>
                    <a:cubicBezTo>
                      <a:pt x="3899" y="10338"/>
                      <a:pt x="3868" y="10167"/>
                      <a:pt x="3904" y="10001"/>
                    </a:cubicBezTo>
                    <a:lnTo>
                      <a:pt x="4072" y="9233"/>
                    </a:lnTo>
                    <a:cubicBezTo>
                      <a:pt x="4081" y="9195"/>
                      <a:pt x="4060" y="9154"/>
                      <a:pt x="4022" y="9139"/>
                    </a:cubicBezTo>
                    <a:cubicBezTo>
                      <a:pt x="3492" y="8920"/>
                      <a:pt x="3025" y="8595"/>
                      <a:pt x="2636" y="8175"/>
                    </a:cubicBezTo>
                    <a:cubicBezTo>
                      <a:pt x="2621" y="8157"/>
                      <a:pt x="2598" y="8148"/>
                      <a:pt x="2576" y="8148"/>
                    </a:cubicBezTo>
                    <a:cubicBezTo>
                      <a:pt x="2561" y="8148"/>
                      <a:pt x="2545" y="8153"/>
                      <a:pt x="2532" y="8162"/>
                    </a:cubicBezTo>
                    <a:lnTo>
                      <a:pt x="1871" y="8587"/>
                    </a:lnTo>
                    <a:cubicBezTo>
                      <a:pt x="1765" y="8655"/>
                      <a:pt x="1646" y="8687"/>
                      <a:pt x="1529" y="8687"/>
                    </a:cubicBezTo>
                    <a:cubicBezTo>
                      <a:pt x="1319" y="8687"/>
                      <a:pt x="1113" y="8584"/>
                      <a:pt x="991" y="8395"/>
                    </a:cubicBezTo>
                    <a:cubicBezTo>
                      <a:pt x="802" y="8099"/>
                      <a:pt x="888" y="7705"/>
                      <a:pt x="1183" y="7515"/>
                    </a:cubicBezTo>
                    <a:lnTo>
                      <a:pt x="1845" y="7090"/>
                    </a:lnTo>
                    <a:cubicBezTo>
                      <a:pt x="1881" y="7068"/>
                      <a:pt x="1893" y="7026"/>
                      <a:pt x="1878" y="6988"/>
                    </a:cubicBezTo>
                    <a:cubicBezTo>
                      <a:pt x="1659" y="6460"/>
                      <a:pt x="1559" y="5901"/>
                      <a:pt x="1580" y="5328"/>
                    </a:cubicBezTo>
                    <a:cubicBezTo>
                      <a:pt x="1581" y="5288"/>
                      <a:pt x="1552" y="5252"/>
                      <a:pt x="1513" y="5243"/>
                    </a:cubicBezTo>
                    <a:lnTo>
                      <a:pt x="745" y="5076"/>
                    </a:lnTo>
                    <a:cubicBezTo>
                      <a:pt x="402" y="5001"/>
                      <a:pt x="184" y="4661"/>
                      <a:pt x="259" y="4317"/>
                    </a:cubicBezTo>
                    <a:cubicBezTo>
                      <a:pt x="323" y="4019"/>
                      <a:pt x="588" y="3816"/>
                      <a:pt x="881" y="3816"/>
                    </a:cubicBezTo>
                    <a:cubicBezTo>
                      <a:pt x="926" y="3816"/>
                      <a:pt x="972" y="3821"/>
                      <a:pt x="1017" y="3830"/>
                    </a:cubicBezTo>
                    <a:lnTo>
                      <a:pt x="1785" y="3998"/>
                    </a:lnTo>
                    <a:cubicBezTo>
                      <a:pt x="1792" y="3999"/>
                      <a:pt x="1798" y="4000"/>
                      <a:pt x="1804" y="4000"/>
                    </a:cubicBezTo>
                    <a:cubicBezTo>
                      <a:pt x="1837" y="4000"/>
                      <a:pt x="1867" y="3980"/>
                      <a:pt x="1881" y="3949"/>
                    </a:cubicBezTo>
                    <a:cubicBezTo>
                      <a:pt x="2100" y="3420"/>
                      <a:pt x="2424" y="2953"/>
                      <a:pt x="2844" y="2563"/>
                    </a:cubicBezTo>
                    <a:cubicBezTo>
                      <a:pt x="2873" y="2535"/>
                      <a:pt x="2879" y="2491"/>
                      <a:pt x="2857" y="2456"/>
                    </a:cubicBezTo>
                    <a:lnTo>
                      <a:pt x="2433" y="1795"/>
                    </a:lnTo>
                    <a:cubicBezTo>
                      <a:pt x="2243" y="1500"/>
                      <a:pt x="2329" y="1105"/>
                      <a:pt x="2625" y="915"/>
                    </a:cubicBezTo>
                    <a:cubicBezTo>
                      <a:pt x="2730" y="850"/>
                      <a:pt x="2847" y="815"/>
                      <a:pt x="2968" y="815"/>
                    </a:cubicBezTo>
                    <a:cubicBezTo>
                      <a:pt x="3013" y="815"/>
                      <a:pt x="3059" y="820"/>
                      <a:pt x="3104" y="830"/>
                    </a:cubicBezTo>
                    <a:cubicBezTo>
                      <a:pt x="3272" y="867"/>
                      <a:pt x="3414" y="966"/>
                      <a:pt x="3506" y="1109"/>
                    </a:cubicBezTo>
                    <a:lnTo>
                      <a:pt x="3929" y="1770"/>
                    </a:lnTo>
                    <a:cubicBezTo>
                      <a:pt x="3946" y="1796"/>
                      <a:pt x="3972" y="1809"/>
                      <a:pt x="3999" y="1809"/>
                    </a:cubicBezTo>
                    <a:cubicBezTo>
                      <a:pt x="4010" y="1809"/>
                      <a:pt x="4021" y="1807"/>
                      <a:pt x="4032" y="1803"/>
                    </a:cubicBezTo>
                    <a:cubicBezTo>
                      <a:pt x="4515" y="1603"/>
                      <a:pt x="5024" y="1502"/>
                      <a:pt x="5545" y="1502"/>
                    </a:cubicBezTo>
                    <a:cubicBezTo>
                      <a:pt x="5594" y="1502"/>
                      <a:pt x="5643" y="1503"/>
                      <a:pt x="5693" y="1505"/>
                    </a:cubicBezTo>
                    <a:cubicBezTo>
                      <a:pt x="5694" y="1505"/>
                      <a:pt x="5695" y="1505"/>
                      <a:pt x="5697" y="1505"/>
                    </a:cubicBezTo>
                    <a:cubicBezTo>
                      <a:pt x="5736" y="1505"/>
                      <a:pt x="5769" y="1476"/>
                      <a:pt x="5777" y="1438"/>
                    </a:cubicBezTo>
                    <a:lnTo>
                      <a:pt x="5945" y="670"/>
                    </a:lnTo>
                    <a:cubicBezTo>
                      <a:pt x="5981" y="504"/>
                      <a:pt x="6081" y="363"/>
                      <a:pt x="6223" y="271"/>
                    </a:cubicBezTo>
                    <a:cubicBezTo>
                      <a:pt x="6328" y="205"/>
                      <a:pt x="6446" y="171"/>
                      <a:pt x="6567" y="171"/>
                    </a:cubicBezTo>
                    <a:close/>
                    <a:moveTo>
                      <a:pt x="6568" y="1"/>
                    </a:moveTo>
                    <a:cubicBezTo>
                      <a:pt x="6199" y="1"/>
                      <a:pt x="5866" y="257"/>
                      <a:pt x="5784" y="633"/>
                    </a:cubicBezTo>
                    <a:lnTo>
                      <a:pt x="5630" y="1334"/>
                    </a:lnTo>
                    <a:cubicBezTo>
                      <a:pt x="5597" y="1333"/>
                      <a:pt x="5563" y="1332"/>
                      <a:pt x="5530" y="1332"/>
                    </a:cubicBezTo>
                    <a:cubicBezTo>
                      <a:pt x="5014" y="1332"/>
                      <a:pt x="4514" y="1430"/>
                      <a:pt x="4034" y="1620"/>
                    </a:cubicBezTo>
                    <a:lnTo>
                      <a:pt x="3647" y="1017"/>
                    </a:lnTo>
                    <a:cubicBezTo>
                      <a:pt x="3531" y="836"/>
                      <a:pt x="3351" y="711"/>
                      <a:pt x="3142" y="665"/>
                    </a:cubicBezTo>
                    <a:cubicBezTo>
                      <a:pt x="3084" y="653"/>
                      <a:pt x="3027" y="647"/>
                      <a:pt x="2969" y="647"/>
                    </a:cubicBezTo>
                    <a:cubicBezTo>
                      <a:pt x="2817" y="647"/>
                      <a:pt x="2667" y="690"/>
                      <a:pt x="2536" y="774"/>
                    </a:cubicBezTo>
                    <a:cubicBezTo>
                      <a:pt x="2162" y="1013"/>
                      <a:pt x="2053" y="1511"/>
                      <a:pt x="2293" y="1885"/>
                    </a:cubicBezTo>
                    <a:lnTo>
                      <a:pt x="2679" y="2488"/>
                    </a:lnTo>
                    <a:cubicBezTo>
                      <a:pt x="2282" y="2868"/>
                      <a:pt x="1972" y="3314"/>
                      <a:pt x="1753" y="3819"/>
                    </a:cubicBezTo>
                    <a:lnTo>
                      <a:pt x="1053" y="3665"/>
                    </a:lnTo>
                    <a:cubicBezTo>
                      <a:pt x="995" y="3653"/>
                      <a:pt x="937" y="3647"/>
                      <a:pt x="881" y="3647"/>
                    </a:cubicBezTo>
                    <a:cubicBezTo>
                      <a:pt x="511" y="3647"/>
                      <a:pt x="178" y="3904"/>
                      <a:pt x="96" y="4280"/>
                    </a:cubicBezTo>
                    <a:cubicBezTo>
                      <a:pt x="0" y="4713"/>
                      <a:pt x="275" y="5142"/>
                      <a:pt x="709" y="5237"/>
                    </a:cubicBezTo>
                    <a:lnTo>
                      <a:pt x="1408" y="5390"/>
                    </a:lnTo>
                    <a:cubicBezTo>
                      <a:pt x="1396" y="5939"/>
                      <a:pt x="1493" y="6476"/>
                      <a:pt x="1695" y="6986"/>
                    </a:cubicBezTo>
                    <a:lnTo>
                      <a:pt x="1091" y="7374"/>
                    </a:lnTo>
                    <a:cubicBezTo>
                      <a:pt x="717" y="7612"/>
                      <a:pt x="608" y="8110"/>
                      <a:pt x="849" y="8484"/>
                    </a:cubicBezTo>
                    <a:cubicBezTo>
                      <a:pt x="1002" y="8723"/>
                      <a:pt x="1261" y="8853"/>
                      <a:pt x="1525" y="8853"/>
                    </a:cubicBezTo>
                    <a:cubicBezTo>
                      <a:pt x="1674" y="8853"/>
                      <a:pt x="1825" y="8812"/>
                      <a:pt x="1960" y="8726"/>
                    </a:cubicBezTo>
                    <a:lnTo>
                      <a:pt x="2563" y="8340"/>
                    </a:lnTo>
                    <a:cubicBezTo>
                      <a:pt x="2941" y="8737"/>
                      <a:pt x="3389" y="9046"/>
                      <a:pt x="3893" y="9265"/>
                    </a:cubicBezTo>
                    <a:lnTo>
                      <a:pt x="3740" y="9965"/>
                    </a:lnTo>
                    <a:cubicBezTo>
                      <a:pt x="3695" y="10176"/>
                      <a:pt x="3734" y="10390"/>
                      <a:pt x="3849" y="10571"/>
                    </a:cubicBezTo>
                    <a:cubicBezTo>
                      <a:pt x="3966" y="10752"/>
                      <a:pt x="4145" y="10877"/>
                      <a:pt x="4355" y="10923"/>
                    </a:cubicBezTo>
                    <a:cubicBezTo>
                      <a:pt x="4413" y="10934"/>
                      <a:pt x="4470" y="10940"/>
                      <a:pt x="4527" y="10940"/>
                    </a:cubicBezTo>
                    <a:cubicBezTo>
                      <a:pt x="4897" y="10940"/>
                      <a:pt x="5230" y="10684"/>
                      <a:pt x="5313" y="10307"/>
                    </a:cubicBezTo>
                    <a:lnTo>
                      <a:pt x="5465" y="9609"/>
                    </a:lnTo>
                    <a:cubicBezTo>
                      <a:pt x="5497" y="9610"/>
                      <a:pt x="5528" y="9610"/>
                      <a:pt x="5559" y="9610"/>
                    </a:cubicBezTo>
                    <a:cubicBezTo>
                      <a:pt x="6078" y="9610"/>
                      <a:pt x="6581" y="9512"/>
                      <a:pt x="7062" y="9321"/>
                    </a:cubicBezTo>
                    <a:lnTo>
                      <a:pt x="7450" y="9925"/>
                    </a:lnTo>
                    <a:cubicBezTo>
                      <a:pt x="7566" y="10105"/>
                      <a:pt x="7745" y="10232"/>
                      <a:pt x="7955" y="10276"/>
                    </a:cubicBezTo>
                    <a:cubicBezTo>
                      <a:pt x="8013" y="10289"/>
                      <a:pt x="8071" y="10295"/>
                      <a:pt x="8128" y="10295"/>
                    </a:cubicBezTo>
                    <a:cubicBezTo>
                      <a:pt x="8281" y="10295"/>
                      <a:pt x="8430" y="10252"/>
                      <a:pt x="8561" y="10167"/>
                    </a:cubicBezTo>
                    <a:cubicBezTo>
                      <a:pt x="8742" y="10052"/>
                      <a:pt x="8867" y="9874"/>
                      <a:pt x="8913" y="9663"/>
                    </a:cubicBezTo>
                    <a:cubicBezTo>
                      <a:pt x="8957" y="9453"/>
                      <a:pt x="8919" y="9237"/>
                      <a:pt x="8804" y="9057"/>
                    </a:cubicBezTo>
                    <a:lnTo>
                      <a:pt x="8417" y="8454"/>
                    </a:lnTo>
                    <a:cubicBezTo>
                      <a:pt x="8814" y="8074"/>
                      <a:pt x="9125" y="7628"/>
                      <a:pt x="9343" y="7123"/>
                    </a:cubicBezTo>
                    <a:lnTo>
                      <a:pt x="10044" y="7276"/>
                    </a:lnTo>
                    <a:cubicBezTo>
                      <a:pt x="10101" y="7288"/>
                      <a:pt x="10159" y="7295"/>
                      <a:pt x="10216" y="7295"/>
                    </a:cubicBezTo>
                    <a:cubicBezTo>
                      <a:pt x="10585" y="7295"/>
                      <a:pt x="10919" y="7038"/>
                      <a:pt x="11001" y="6663"/>
                    </a:cubicBezTo>
                    <a:cubicBezTo>
                      <a:pt x="11046" y="6452"/>
                      <a:pt x="11007" y="6237"/>
                      <a:pt x="10892" y="6057"/>
                    </a:cubicBezTo>
                    <a:cubicBezTo>
                      <a:pt x="10776" y="5876"/>
                      <a:pt x="10596" y="5750"/>
                      <a:pt x="10386" y="5705"/>
                    </a:cubicBezTo>
                    <a:lnTo>
                      <a:pt x="9687" y="5552"/>
                    </a:lnTo>
                    <a:cubicBezTo>
                      <a:pt x="9698" y="5002"/>
                      <a:pt x="9603" y="4467"/>
                      <a:pt x="9401" y="3955"/>
                    </a:cubicBezTo>
                    <a:lnTo>
                      <a:pt x="10004" y="3569"/>
                    </a:lnTo>
                    <a:cubicBezTo>
                      <a:pt x="10377" y="3330"/>
                      <a:pt x="10486" y="2832"/>
                      <a:pt x="10246" y="2459"/>
                    </a:cubicBezTo>
                    <a:cubicBezTo>
                      <a:pt x="10093" y="2219"/>
                      <a:pt x="9834" y="2089"/>
                      <a:pt x="9569" y="2089"/>
                    </a:cubicBezTo>
                    <a:cubicBezTo>
                      <a:pt x="9421" y="2089"/>
                      <a:pt x="9270" y="2130"/>
                      <a:pt x="9136" y="2216"/>
                    </a:cubicBezTo>
                    <a:lnTo>
                      <a:pt x="8532" y="2602"/>
                    </a:lnTo>
                    <a:cubicBezTo>
                      <a:pt x="8153" y="2205"/>
                      <a:pt x="7706" y="1895"/>
                      <a:pt x="7201" y="1676"/>
                    </a:cubicBezTo>
                    <a:lnTo>
                      <a:pt x="7354" y="977"/>
                    </a:lnTo>
                    <a:cubicBezTo>
                      <a:pt x="7450" y="544"/>
                      <a:pt x="7175" y="114"/>
                      <a:pt x="6741" y="20"/>
                    </a:cubicBezTo>
                    <a:cubicBezTo>
                      <a:pt x="6683" y="7"/>
                      <a:pt x="6625" y="1"/>
                      <a:pt x="6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5"/>
              <p:cNvSpPr/>
              <p:nvPr/>
            </p:nvSpPr>
            <p:spPr>
              <a:xfrm>
                <a:off x="7449924" y="3047890"/>
                <a:ext cx="378823" cy="373968"/>
              </a:xfrm>
              <a:custGeom>
                <a:rect b="b" l="l" r="r" t="t"/>
                <a:pathLst>
                  <a:path extrusionOk="0" h="6008" w="6086">
                    <a:moveTo>
                      <a:pt x="3044" y="1369"/>
                    </a:moveTo>
                    <a:cubicBezTo>
                      <a:pt x="3345" y="1369"/>
                      <a:pt x="3650" y="1452"/>
                      <a:pt x="3922" y="1626"/>
                    </a:cubicBezTo>
                    <a:cubicBezTo>
                      <a:pt x="4684" y="2113"/>
                      <a:pt x="4907" y="3125"/>
                      <a:pt x="4421" y="3886"/>
                    </a:cubicBezTo>
                    <a:cubicBezTo>
                      <a:pt x="4108" y="4375"/>
                      <a:pt x="3579" y="4642"/>
                      <a:pt x="3039" y="4642"/>
                    </a:cubicBezTo>
                    <a:cubicBezTo>
                      <a:pt x="2738" y="4642"/>
                      <a:pt x="2434" y="4559"/>
                      <a:pt x="2161" y="4384"/>
                    </a:cubicBezTo>
                    <a:cubicBezTo>
                      <a:pt x="1400" y="3898"/>
                      <a:pt x="1176" y="2886"/>
                      <a:pt x="1663" y="2124"/>
                    </a:cubicBezTo>
                    <a:cubicBezTo>
                      <a:pt x="1975" y="1636"/>
                      <a:pt x="2503" y="1369"/>
                      <a:pt x="3044" y="1369"/>
                    </a:cubicBezTo>
                    <a:close/>
                    <a:moveTo>
                      <a:pt x="2471" y="1"/>
                    </a:moveTo>
                    <a:cubicBezTo>
                      <a:pt x="2442" y="1"/>
                      <a:pt x="2413" y="4"/>
                      <a:pt x="2384" y="10"/>
                    </a:cubicBezTo>
                    <a:cubicBezTo>
                      <a:pt x="2168" y="58"/>
                      <a:pt x="2029" y="272"/>
                      <a:pt x="2078" y="489"/>
                    </a:cubicBezTo>
                    <a:lnTo>
                      <a:pt x="2173" y="917"/>
                    </a:lnTo>
                    <a:cubicBezTo>
                      <a:pt x="1879" y="1039"/>
                      <a:pt x="1609" y="1224"/>
                      <a:pt x="1385" y="1467"/>
                    </a:cubicBezTo>
                    <a:lnTo>
                      <a:pt x="1017" y="1231"/>
                    </a:lnTo>
                    <a:cubicBezTo>
                      <a:pt x="950" y="1188"/>
                      <a:pt x="875" y="1167"/>
                      <a:pt x="801" y="1167"/>
                    </a:cubicBezTo>
                    <a:cubicBezTo>
                      <a:pt x="668" y="1167"/>
                      <a:pt x="538" y="1233"/>
                      <a:pt x="461" y="1353"/>
                    </a:cubicBezTo>
                    <a:cubicBezTo>
                      <a:pt x="342" y="1540"/>
                      <a:pt x="397" y="1789"/>
                      <a:pt x="584" y="1908"/>
                    </a:cubicBezTo>
                    <a:lnTo>
                      <a:pt x="952" y="2144"/>
                    </a:lnTo>
                    <a:cubicBezTo>
                      <a:pt x="826" y="2450"/>
                      <a:pt x="772" y="2772"/>
                      <a:pt x="783" y="3089"/>
                    </a:cubicBezTo>
                    <a:lnTo>
                      <a:pt x="356" y="3185"/>
                    </a:lnTo>
                    <a:cubicBezTo>
                      <a:pt x="139" y="3232"/>
                      <a:pt x="1" y="3446"/>
                      <a:pt x="49" y="3663"/>
                    </a:cubicBezTo>
                    <a:cubicBezTo>
                      <a:pt x="91" y="3851"/>
                      <a:pt x="256" y="3979"/>
                      <a:pt x="441" y="3979"/>
                    </a:cubicBezTo>
                    <a:cubicBezTo>
                      <a:pt x="470" y="3979"/>
                      <a:pt x="499" y="3976"/>
                      <a:pt x="528" y="3969"/>
                    </a:cubicBezTo>
                    <a:lnTo>
                      <a:pt x="955" y="3875"/>
                    </a:lnTo>
                    <a:cubicBezTo>
                      <a:pt x="1078" y="4168"/>
                      <a:pt x="1264" y="4437"/>
                      <a:pt x="1505" y="4661"/>
                    </a:cubicBezTo>
                    <a:lnTo>
                      <a:pt x="1270" y="5030"/>
                    </a:lnTo>
                    <a:cubicBezTo>
                      <a:pt x="1150" y="5217"/>
                      <a:pt x="1204" y="5466"/>
                      <a:pt x="1391" y="5585"/>
                    </a:cubicBezTo>
                    <a:cubicBezTo>
                      <a:pt x="1458" y="5628"/>
                      <a:pt x="1534" y="5649"/>
                      <a:pt x="1608" y="5649"/>
                    </a:cubicBezTo>
                    <a:cubicBezTo>
                      <a:pt x="1740" y="5649"/>
                      <a:pt x="1870" y="5583"/>
                      <a:pt x="1946" y="5464"/>
                    </a:cubicBezTo>
                    <a:lnTo>
                      <a:pt x="2183" y="5095"/>
                    </a:lnTo>
                    <a:cubicBezTo>
                      <a:pt x="2461" y="5209"/>
                      <a:pt x="2752" y="5265"/>
                      <a:pt x="3041" y="5265"/>
                    </a:cubicBezTo>
                    <a:cubicBezTo>
                      <a:pt x="3070" y="5265"/>
                      <a:pt x="3099" y="5265"/>
                      <a:pt x="3129" y="5263"/>
                    </a:cubicBezTo>
                    <a:lnTo>
                      <a:pt x="3223" y="5692"/>
                    </a:lnTo>
                    <a:cubicBezTo>
                      <a:pt x="3265" y="5880"/>
                      <a:pt x="3431" y="6008"/>
                      <a:pt x="3615" y="6008"/>
                    </a:cubicBezTo>
                    <a:cubicBezTo>
                      <a:pt x="3643" y="6008"/>
                      <a:pt x="3672" y="6005"/>
                      <a:pt x="3701" y="5998"/>
                    </a:cubicBezTo>
                    <a:cubicBezTo>
                      <a:pt x="3918" y="5950"/>
                      <a:pt x="4056" y="5736"/>
                      <a:pt x="4009" y="5520"/>
                    </a:cubicBezTo>
                    <a:lnTo>
                      <a:pt x="3913" y="5091"/>
                    </a:lnTo>
                    <a:cubicBezTo>
                      <a:pt x="4207" y="4970"/>
                      <a:pt x="4477" y="4784"/>
                      <a:pt x="4701" y="4541"/>
                    </a:cubicBezTo>
                    <a:lnTo>
                      <a:pt x="5069" y="4778"/>
                    </a:lnTo>
                    <a:cubicBezTo>
                      <a:pt x="5136" y="4820"/>
                      <a:pt x="5211" y="4841"/>
                      <a:pt x="5285" y="4841"/>
                    </a:cubicBezTo>
                    <a:cubicBezTo>
                      <a:pt x="5418" y="4841"/>
                      <a:pt x="5548" y="4775"/>
                      <a:pt x="5624" y="4655"/>
                    </a:cubicBezTo>
                    <a:cubicBezTo>
                      <a:pt x="5744" y="4467"/>
                      <a:pt x="5690" y="4219"/>
                      <a:pt x="5503" y="4100"/>
                    </a:cubicBezTo>
                    <a:lnTo>
                      <a:pt x="5135" y="3864"/>
                    </a:lnTo>
                    <a:cubicBezTo>
                      <a:pt x="5260" y="3558"/>
                      <a:pt x="5314" y="3237"/>
                      <a:pt x="5303" y="2918"/>
                    </a:cubicBezTo>
                    <a:lnTo>
                      <a:pt x="5731" y="2824"/>
                    </a:lnTo>
                    <a:cubicBezTo>
                      <a:pt x="5947" y="2776"/>
                      <a:pt x="6085" y="2562"/>
                      <a:pt x="6037" y="2345"/>
                    </a:cubicBezTo>
                    <a:cubicBezTo>
                      <a:pt x="5995" y="2157"/>
                      <a:pt x="5829" y="2029"/>
                      <a:pt x="5645" y="2029"/>
                    </a:cubicBezTo>
                    <a:cubicBezTo>
                      <a:pt x="5616" y="2029"/>
                      <a:pt x="5587" y="2033"/>
                      <a:pt x="5558" y="2039"/>
                    </a:cubicBezTo>
                    <a:lnTo>
                      <a:pt x="5130" y="2133"/>
                    </a:lnTo>
                    <a:cubicBezTo>
                      <a:pt x="5008" y="1841"/>
                      <a:pt x="4823" y="1570"/>
                      <a:pt x="4580" y="1346"/>
                    </a:cubicBezTo>
                    <a:lnTo>
                      <a:pt x="4816" y="977"/>
                    </a:lnTo>
                    <a:cubicBezTo>
                      <a:pt x="4935" y="791"/>
                      <a:pt x="4881" y="541"/>
                      <a:pt x="4695" y="422"/>
                    </a:cubicBezTo>
                    <a:cubicBezTo>
                      <a:pt x="4628" y="379"/>
                      <a:pt x="4553" y="359"/>
                      <a:pt x="4479" y="359"/>
                    </a:cubicBezTo>
                    <a:cubicBezTo>
                      <a:pt x="4346" y="359"/>
                      <a:pt x="4216" y="425"/>
                      <a:pt x="4139" y="545"/>
                    </a:cubicBezTo>
                    <a:lnTo>
                      <a:pt x="3903" y="913"/>
                    </a:lnTo>
                    <a:cubicBezTo>
                      <a:pt x="3623" y="798"/>
                      <a:pt x="3330" y="742"/>
                      <a:pt x="3039" y="742"/>
                    </a:cubicBezTo>
                    <a:cubicBezTo>
                      <a:pt x="3012" y="742"/>
                      <a:pt x="2984" y="743"/>
                      <a:pt x="2957" y="744"/>
                    </a:cubicBezTo>
                    <a:lnTo>
                      <a:pt x="2863" y="316"/>
                    </a:lnTo>
                    <a:cubicBezTo>
                      <a:pt x="2822" y="128"/>
                      <a:pt x="2655" y="1"/>
                      <a:pt x="24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5"/>
              <p:cNvSpPr/>
              <p:nvPr/>
            </p:nvSpPr>
            <p:spPr>
              <a:xfrm>
                <a:off x="7444322" y="3042537"/>
                <a:ext cx="388284" cy="384487"/>
              </a:xfrm>
              <a:custGeom>
                <a:rect b="b" l="l" r="r" t="t"/>
                <a:pathLst>
                  <a:path extrusionOk="0" h="6177" w="6238">
                    <a:moveTo>
                      <a:pt x="3135" y="1538"/>
                    </a:moveTo>
                    <a:cubicBezTo>
                      <a:pt x="3427" y="1538"/>
                      <a:pt x="3716" y="1621"/>
                      <a:pt x="3969" y="1781"/>
                    </a:cubicBezTo>
                    <a:cubicBezTo>
                      <a:pt x="4690" y="2241"/>
                      <a:pt x="4901" y="3204"/>
                      <a:pt x="4441" y="3926"/>
                    </a:cubicBezTo>
                    <a:cubicBezTo>
                      <a:pt x="4218" y="4275"/>
                      <a:pt x="3871" y="4517"/>
                      <a:pt x="3467" y="4606"/>
                    </a:cubicBezTo>
                    <a:cubicBezTo>
                      <a:pt x="3354" y="4631"/>
                      <a:pt x="3241" y="4643"/>
                      <a:pt x="3129" y="4643"/>
                    </a:cubicBezTo>
                    <a:cubicBezTo>
                      <a:pt x="2836" y="4643"/>
                      <a:pt x="2549" y="4560"/>
                      <a:pt x="2296" y="4399"/>
                    </a:cubicBezTo>
                    <a:cubicBezTo>
                      <a:pt x="1947" y="4176"/>
                      <a:pt x="1706" y="3829"/>
                      <a:pt x="1616" y="3424"/>
                    </a:cubicBezTo>
                    <a:cubicBezTo>
                      <a:pt x="1527" y="3020"/>
                      <a:pt x="1601" y="2603"/>
                      <a:pt x="1824" y="2255"/>
                    </a:cubicBezTo>
                    <a:cubicBezTo>
                      <a:pt x="2047" y="1904"/>
                      <a:pt x="2393" y="1663"/>
                      <a:pt x="2798" y="1574"/>
                    </a:cubicBezTo>
                    <a:cubicBezTo>
                      <a:pt x="2911" y="1549"/>
                      <a:pt x="3024" y="1538"/>
                      <a:pt x="3135" y="1538"/>
                    </a:cubicBezTo>
                    <a:close/>
                    <a:moveTo>
                      <a:pt x="3136" y="1370"/>
                    </a:moveTo>
                    <a:cubicBezTo>
                      <a:pt x="3012" y="1370"/>
                      <a:pt x="2887" y="1384"/>
                      <a:pt x="2763" y="1411"/>
                    </a:cubicBezTo>
                    <a:cubicBezTo>
                      <a:pt x="2315" y="1510"/>
                      <a:pt x="1932" y="1778"/>
                      <a:pt x="1684" y="2164"/>
                    </a:cubicBezTo>
                    <a:cubicBezTo>
                      <a:pt x="1437" y="2552"/>
                      <a:pt x="1355" y="3012"/>
                      <a:pt x="1453" y="3461"/>
                    </a:cubicBezTo>
                    <a:cubicBezTo>
                      <a:pt x="1552" y="3910"/>
                      <a:pt x="1821" y="4292"/>
                      <a:pt x="2207" y="4540"/>
                    </a:cubicBezTo>
                    <a:cubicBezTo>
                      <a:pt x="2487" y="4719"/>
                      <a:pt x="2804" y="4811"/>
                      <a:pt x="3129" y="4811"/>
                    </a:cubicBezTo>
                    <a:cubicBezTo>
                      <a:pt x="3253" y="4811"/>
                      <a:pt x="3378" y="4797"/>
                      <a:pt x="3504" y="4771"/>
                    </a:cubicBezTo>
                    <a:cubicBezTo>
                      <a:pt x="3952" y="4673"/>
                      <a:pt x="4335" y="4404"/>
                      <a:pt x="4583" y="4017"/>
                    </a:cubicBezTo>
                    <a:cubicBezTo>
                      <a:pt x="5093" y="3218"/>
                      <a:pt x="4858" y="2153"/>
                      <a:pt x="4059" y="1642"/>
                    </a:cubicBezTo>
                    <a:cubicBezTo>
                      <a:pt x="3780" y="1463"/>
                      <a:pt x="3461" y="1370"/>
                      <a:pt x="3136" y="1370"/>
                    </a:cubicBezTo>
                    <a:close/>
                    <a:moveTo>
                      <a:pt x="2561" y="168"/>
                    </a:moveTo>
                    <a:cubicBezTo>
                      <a:pt x="2622" y="168"/>
                      <a:pt x="2681" y="185"/>
                      <a:pt x="2733" y="218"/>
                    </a:cubicBezTo>
                    <a:cubicBezTo>
                      <a:pt x="2804" y="263"/>
                      <a:pt x="2854" y="335"/>
                      <a:pt x="2872" y="418"/>
                    </a:cubicBezTo>
                    <a:lnTo>
                      <a:pt x="2981" y="913"/>
                    </a:lnTo>
                    <a:lnTo>
                      <a:pt x="3051" y="911"/>
                    </a:lnTo>
                    <a:cubicBezTo>
                      <a:pt x="3079" y="910"/>
                      <a:pt x="3106" y="909"/>
                      <a:pt x="3134" y="909"/>
                    </a:cubicBezTo>
                    <a:cubicBezTo>
                      <a:pt x="3419" y="909"/>
                      <a:pt x="3696" y="964"/>
                      <a:pt x="3962" y="1073"/>
                    </a:cubicBezTo>
                    <a:lnTo>
                      <a:pt x="4027" y="1100"/>
                    </a:lnTo>
                    <a:lnTo>
                      <a:pt x="4300" y="672"/>
                    </a:lnTo>
                    <a:cubicBezTo>
                      <a:pt x="4346" y="600"/>
                      <a:pt x="4417" y="552"/>
                      <a:pt x="4500" y="533"/>
                    </a:cubicBezTo>
                    <a:cubicBezTo>
                      <a:pt x="4523" y="528"/>
                      <a:pt x="4546" y="525"/>
                      <a:pt x="4569" y="525"/>
                    </a:cubicBezTo>
                    <a:cubicBezTo>
                      <a:pt x="4629" y="525"/>
                      <a:pt x="4688" y="543"/>
                      <a:pt x="4740" y="576"/>
                    </a:cubicBezTo>
                    <a:cubicBezTo>
                      <a:pt x="4888" y="671"/>
                      <a:pt x="4932" y="867"/>
                      <a:pt x="4837" y="1016"/>
                    </a:cubicBezTo>
                    <a:lnTo>
                      <a:pt x="4563" y="1444"/>
                    </a:lnTo>
                    <a:lnTo>
                      <a:pt x="4615" y="1492"/>
                    </a:lnTo>
                    <a:cubicBezTo>
                      <a:pt x="4847" y="1706"/>
                      <a:pt x="5024" y="1960"/>
                      <a:pt x="5145" y="2251"/>
                    </a:cubicBezTo>
                    <a:lnTo>
                      <a:pt x="5172" y="2316"/>
                    </a:lnTo>
                    <a:lnTo>
                      <a:pt x="5668" y="2207"/>
                    </a:lnTo>
                    <a:cubicBezTo>
                      <a:pt x="5691" y="2202"/>
                      <a:pt x="5714" y="2199"/>
                      <a:pt x="5737" y="2199"/>
                    </a:cubicBezTo>
                    <a:cubicBezTo>
                      <a:pt x="5797" y="2199"/>
                      <a:pt x="5856" y="2217"/>
                      <a:pt x="5907" y="2250"/>
                    </a:cubicBezTo>
                    <a:cubicBezTo>
                      <a:pt x="5979" y="2294"/>
                      <a:pt x="6028" y="2366"/>
                      <a:pt x="6046" y="2449"/>
                    </a:cubicBezTo>
                    <a:cubicBezTo>
                      <a:pt x="6065" y="2532"/>
                      <a:pt x="6049" y="2618"/>
                      <a:pt x="6004" y="2690"/>
                    </a:cubicBezTo>
                    <a:cubicBezTo>
                      <a:pt x="5958" y="2760"/>
                      <a:pt x="5887" y="2810"/>
                      <a:pt x="5804" y="2828"/>
                    </a:cubicBezTo>
                    <a:lnTo>
                      <a:pt x="5309" y="2937"/>
                    </a:lnTo>
                    <a:lnTo>
                      <a:pt x="5311" y="3007"/>
                    </a:lnTo>
                    <a:cubicBezTo>
                      <a:pt x="5322" y="3321"/>
                      <a:pt x="5268" y="3627"/>
                      <a:pt x="5149" y="3917"/>
                    </a:cubicBezTo>
                    <a:lnTo>
                      <a:pt x="5122" y="3983"/>
                    </a:lnTo>
                    <a:lnTo>
                      <a:pt x="5549" y="4257"/>
                    </a:lnTo>
                    <a:cubicBezTo>
                      <a:pt x="5621" y="4301"/>
                      <a:pt x="5671" y="4373"/>
                      <a:pt x="5688" y="4456"/>
                    </a:cubicBezTo>
                    <a:cubicBezTo>
                      <a:pt x="5707" y="4539"/>
                      <a:pt x="5692" y="4625"/>
                      <a:pt x="5646" y="4696"/>
                    </a:cubicBezTo>
                    <a:cubicBezTo>
                      <a:pt x="5585" y="4791"/>
                      <a:pt x="5482" y="4843"/>
                      <a:pt x="5377" y="4843"/>
                    </a:cubicBezTo>
                    <a:cubicBezTo>
                      <a:pt x="5318" y="4843"/>
                      <a:pt x="5259" y="4827"/>
                      <a:pt x="5206" y="4793"/>
                    </a:cubicBezTo>
                    <a:lnTo>
                      <a:pt x="4778" y="4519"/>
                    </a:lnTo>
                    <a:lnTo>
                      <a:pt x="4730" y="4571"/>
                    </a:lnTo>
                    <a:cubicBezTo>
                      <a:pt x="4516" y="4802"/>
                      <a:pt x="4260" y="4980"/>
                      <a:pt x="3971" y="5100"/>
                    </a:cubicBezTo>
                    <a:lnTo>
                      <a:pt x="3907" y="5128"/>
                    </a:lnTo>
                    <a:lnTo>
                      <a:pt x="4016" y="5623"/>
                    </a:lnTo>
                    <a:cubicBezTo>
                      <a:pt x="4033" y="5706"/>
                      <a:pt x="4018" y="5793"/>
                      <a:pt x="3972" y="5863"/>
                    </a:cubicBezTo>
                    <a:cubicBezTo>
                      <a:pt x="3927" y="5935"/>
                      <a:pt x="3856" y="5985"/>
                      <a:pt x="3773" y="6002"/>
                    </a:cubicBezTo>
                    <a:cubicBezTo>
                      <a:pt x="3750" y="6007"/>
                      <a:pt x="3728" y="6009"/>
                      <a:pt x="3705" y="6009"/>
                    </a:cubicBezTo>
                    <a:cubicBezTo>
                      <a:pt x="3644" y="6009"/>
                      <a:pt x="3584" y="5992"/>
                      <a:pt x="3533" y="5960"/>
                    </a:cubicBezTo>
                    <a:cubicBezTo>
                      <a:pt x="3461" y="5914"/>
                      <a:pt x="3412" y="5842"/>
                      <a:pt x="3394" y="5759"/>
                    </a:cubicBezTo>
                    <a:lnTo>
                      <a:pt x="3285" y="5264"/>
                    </a:lnTo>
                    <a:lnTo>
                      <a:pt x="3213" y="5265"/>
                    </a:lnTo>
                    <a:cubicBezTo>
                      <a:pt x="3186" y="5266"/>
                      <a:pt x="3159" y="5267"/>
                      <a:pt x="3131" y="5267"/>
                    </a:cubicBezTo>
                    <a:cubicBezTo>
                      <a:pt x="2847" y="5267"/>
                      <a:pt x="2568" y="5212"/>
                      <a:pt x="2303" y="5103"/>
                    </a:cubicBezTo>
                    <a:lnTo>
                      <a:pt x="2238" y="5076"/>
                    </a:lnTo>
                    <a:lnTo>
                      <a:pt x="1964" y="5504"/>
                    </a:lnTo>
                    <a:cubicBezTo>
                      <a:pt x="1903" y="5599"/>
                      <a:pt x="1800" y="5651"/>
                      <a:pt x="1695" y="5651"/>
                    </a:cubicBezTo>
                    <a:cubicBezTo>
                      <a:pt x="1637" y="5651"/>
                      <a:pt x="1578" y="5635"/>
                      <a:pt x="1525" y="5602"/>
                    </a:cubicBezTo>
                    <a:cubicBezTo>
                      <a:pt x="1453" y="5556"/>
                      <a:pt x="1403" y="5484"/>
                      <a:pt x="1386" y="5401"/>
                    </a:cubicBezTo>
                    <a:cubicBezTo>
                      <a:pt x="1367" y="5318"/>
                      <a:pt x="1383" y="5233"/>
                      <a:pt x="1428" y="5162"/>
                    </a:cubicBezTo>
                    <a:lnTo>
                      <a:pt x="1702" y="4733"/>
                    </a:lnTo>
                    <a:lnTo>
                      <a:pt x="1650" y="4685"/>
                    </a:lnTo>
                    <a:cubicBezTo>
                      <a:pt x="1419" y="4471"/>
                      <a:pt x="1242" y="4217"/>
                      <a:pt x="1121" y="3927"/>
                    </a:cubicBezTo>
                    <a:lnTo>
                      <a:pt x="1093" y="3862"/>
                    </a:lnTo>
                    <a:lnTo>
                      <a:pt x="598" y="3971"/>
                    </a:lnTo>
                    <a:cubicBezTo>
                      <a:pt x="575" y="3976"/>
                      <a:pt x="553" y="3979"/>
                      <a:pt x="530" y="3979"/>
                    </a:cubicBezTo>
                    <a:cubicBezTo>
                      <a:pt x="384" y="3979"/>
                      <a:pt x="252" y="3877"/>
                      <a:pt x="219" y="3728"/>
                    </a:cubicBezTo>
                    <a:cubicBezTo>
                      <a:pt x="182" y="3557"/>
                      <a:pt x="291" y="3387"/>
                      <a:pt x="462" y="3350"/>
                    </a:cubicBezTo>
                    <a:lnTo>
                      <a:pt x="957" y="3241"/>
                    </a:lnTo>
                    <a:lnTo>
                      <a:pt x="955" y="3170"/>
                    </a:lnTo>
                    <a:cubicBezTo>
                      <a:pt x="943" y="2857"/>
                      <a:pt x="998" y="2550"/>
                      <a:pt x="1117" y="2260"/>
                    </a:cubicBezTo>
                    <a:lnTo>
                      <a:pt x="1144" y="2195"/>
                    </a:lnTo>
                    <a:lnTo>
                      <a:pt x="716" y="1922"/>
                    </a:lnTo>
                    <a:cubicBezTo>
                      <a:pt x="645" y="1876"/>
                      <a:pt x="595" y="1804"/>
                      <a:pt x="577" y="1721"/>
                    </a:cubicBezTo>
                    <a:cubicBezTo>
                      <a:pt x="559" y="1638"/>
                      <a:pt x="574" y="1553"/>
                      <a:pt x="620" y="1482"/>
                    </a:cubicBezTo>
                    <a:cubicBezTo>
                      <a:pt x="681" y="1386"/>
                      <a:pt x="784" y="1335"/>
                      <a:pt x="889" y="1335"/>
                    </a:cubicBezTo>
                    <a:cubicBezTo>
                      <a:pt x="948" y="1335"/>
                      <a:pt x="1007" y="1351"/>
                      <a:pt x="1060" y="1384"/>
                    </a:cubicBezTo>
                    <a:lnTo>
                      <a:pt x="1487" y="1658"/>
                    </a:lnTo>
                    <a:lnTo>
                      <a:pt x="1536" y="1606"/>
                    </a:lnTo>
                    <a:cubicBezTo>
                      <a:pt x="1750" y="1375"/>
                      <a:pt x="2004" y="1197"/>
                      <a:pt x="2295" y="1077"/>
                    </a:cubicBezTo>
                    <a:lnTo>
                      <a:pt x="2359" y="1050"/>
                    </a:lnTo>
                    <a:lnTo>
                      <a:pt x="2250" y="554"/>
                    </a:lnTo>
                    <a:cubicBezTo>
                      <a:pt x="2233" y="471"/>
                      <a:pt x="2248" y="386"/>
                      <a:pt x="2294" y="314"/>
                    </a:cubicBezTo>
                    <a:cubicBezTo>
                      <a:pt x="2338" y="242"/>
                      <a:pt x="2410" y="194"/>
                      <a:pt x="2493" y="175"/>
                    </a:cubicBezTo>
                    <a:cubicBezTo>
                      <a:pt x="2516" y="170"/>
                      <a:pt x="2538" y="168"/>
                      <a:pt x="2561" y="168"/>
                    </a:cubicBezTo>
                    <a:close/>
                    <a:moveTo>
                      <a:pt x="2562" y="1"/>
                    </a:moveTo>
                    <a:cubicBezTo>
                      <a:pt x="2526" y="1"/>
                      <a:pt x="2491" y="5"/>
                      <a:pt x="2456" y="13"/>
                    </a:cubicBezTo>
                    <a:cubicBezTo>
                      <a:pt x="2329" y="41"/>
                      <a:pt x="2221" y="117"/>
                      <a:pt x="2151" y="226"/>
                    </a:cubicBezTo>
                    <a:cubicBezTo>
                      <a:pt x="2081" y="335"/>
                      <a:pt x="2057" y="465"/>
                      <a:pt x="2086" y="591"/>
                    </a:cubicBezTo>
                    <a:lnTo>
                      <a:pt x="2165" y="952"/>
                    </a:lnTo>
                    <a:cubicBezTo>
                      <a:pt x="1901" y="1072"/>
                      <a:pt x="1665" y="1237"/>
                      <a:pt x="1460" y="1444"/>
                    </a:cubicBezTo>
                    <a:lnTo>
                      <a:pt x="1149" y="1245"/>
                    </a:lnTo>
                    <a:cubicBezTo>
                      <a:pt x="1069" y="1194"/>
                      <a:pt x="978" y="1169"/>
                      <a:pt x="889" y="1169"/>
                    </a:cubicBezTo>
                    <a:cubicBezTo>
                      <a:pt x="729" y="1169"/>
                      <a:pt x="571" y="1248"/>
                      <a:pt x="479" y="1393"/>
                    </a:cubicBezTo>
                    <a:cubicBezTo>
                      <a:pt x="334" y="1619"/>
                      <a:pt x="401" y="1920"/>
                      <a:pt x="626" y="2064"/>
                    </a:cubicBezTo>
                    <a:lnTo>
                      <a:pt x="937" y="2262"/>
                    </a:lnTo>
                    <a:cubicBezTo>
                      <a:pt x="836" y="2534"/>
                      <a:pt x="785" y="2817"/>
                      <a:pt x="787" y="3108"/>
                    </a:cubicBezTo>
                    <a:lnTo>
                      <a:pt x="427" y="3188"/>
                    </a:lnTo>
                    <a:cubicBezTo>
                      <a:pt x="164" y="3246"/>
                      <a:pt x="0" y="3505"/>
                      <a:pt x="57" y="3766"/>
                    </a:cubicBezTo>
                    <a:cubicBezTo>
                      <a:pt x="107" y="3992"/>
                      <a:pt x="309" y="4146"/>
                      <a:pt x="532" y="4146"/>
                    </a:cubicBezTo>
                    <a:cubicBezTo>
                      <a:pt x="566" y="4146"/>
                      <a:pt x="601" y="4143"/>
                      <a:pt x="635" y="4135"/>
                    </a:cubicBezTo>
                    <a:lnTo>
                      <a:pt x="997" y="4056"/>
                    </a:lnTo>
                    <a:cubicBezTo>
                      <a:pt x="1116" y="4321"/>
                      <a:pt x="1280" y="4558"/>
                      <a:pt x="1487" y="4761"/>
                    </a:cubicBezTo>
                    <a:lnTo>
                      <a:pt x="1289" y="5072"/>
                    </a:lnTo>
                    <a:cubicBezTo>
                      <a:pt x="1220" y="5181"/>
                      <a:pt x="1197" y="5311"/>
                      <a:pt x="1225" y="5438"/>
                    </a:cubicBezTo>
                    <a:cubicBezTo>
                      <a:pt x="1253" y="5565"/>
                      <a:pt x="1329" y="5673"/>
                      <a:pt x="1438" y="5743"/>
                    </a:cubicBezTo>
                    <a:cubicBezTo>
                      <a:pt x="1518" y="5794"/>
                      <a:pt x="1609" y="5819"/>
                      <a:pt x="1698" y="5819"/>
                    </a:cubicBezTo>
                    <a:cubicBezTo>
                      <a:pt x="1858" y="5819"/>
                      <a:pt x="2015" y="5740"/>
                      <a:pt x="2108" y="5595"/>
                    </a:cubicBezTo>
                    <a:lnTo>
                      <a:pt x="2306" y="5284"/>
                    </a:lnTo>
                    <a:cubicBezTo>
                      <a:pt x="2559" y="5378"/>
                      <a:pt x="2823" y="5434"/>
                      <a:pt x="3091" y="5434"/>
                    </a:cubicBezTo>
                    <a:cubicBezTo>
                      <a:pt x="3111" y="5434"/>
                      <a:pt x="3132" y="5434"/>
                      <a:pt x="3152" y="5433"/>
                    </a:cubicBezTo>
                    <a:lnTo>
                      <a:pt x="3232" y="5795"/>
                    </a:lnTo>
                    <a:cubicBezTo>
                      <a:pt x="3260" y="5922"/>
                      <a:pt x="3336" y="6029"/>
                      <a:pt x="3445" y="6100"/>
                    </a:cubicBezTo>
                    <a:cubicBezTo>
                      <a:pt x="3523" y="6151"/>
                      <a:pt x="3613" y="6177"/>
                      <a:pt x="3704" y="6177"/>
                    </a:cubicBezTo>
                    <a:cubicBezTo>
                      <a:pt x="3738" y="6177"/>
                      <a:pt x="3774" y="6172"/>
                      <a:pt x="3810" y="6164"/>
                    </a:cubicBezTo>
                    <a:cubicBezTo>
                      <a:pt x="3938" y="6136"/>
                      <a:pt x="4045" y="6060"/>
                      <a:pt x="4115" y="5951"/>
                    </a:cubicBezTo>
                    <a:cubicBezTo>
                      <a:pt x="4185" y="5842"/>
                      <a:pt x="4209" y="5713"/>
                      <a:pt x="4179" y="5586"/>
                    </a:cubicBezTo>
                    <a:lnTo>
                      <a:pt x="4101" y="5225"/>
                    </a:lnTo>
                    <a:cubicBezTo>
                      <a:pt x="4365" y="5106"/>
                      <a:pt x="4601" y="4941"/>
                      <a:pt x="4805" y="4733"/>
                    </a:cubicBezTo>
                    <a:lnTo>
                      <a:pt x="5117" y="4932"/>
                    </a:lnTo>
                    <a:cubicBezTo>
                      <a:pt x="5197" y="4983"/>
                      <a:pt x="5288" y="5008"/>
                      <a:pt x="5377" y="5008"/>
                    </a:cubicBezTo>
                    <a:cubicBezTo>
                      <a:pt x="5537" y="5008"/>
                      <a:pt x="5694" y="4929"/>
                      <a:pt x="5787" y="4784"/>
                    </a:cubicBezTo>
                    <a:cubicBezTo>
                      <a:pt x="5858" y="4675"/>
                      <a:pt x="5879" y="4545"/>
                      <a:pt x="5852" y="4419"/>
                    </a:cubicBezTo>
                    <a:cubicBezTo>
                      <a:pt x="5823" y="4291"/>
                      <a:pt x="5749" y="4183"/>
                      <a:pt x="5640" y="4113"/>
                    </a:cubicBezTo>
                    <a:lnTo>
                      <a:pt x="5328" y="3915"/>
                    </a:lnTo>
                    <a:cubicBezTo>
                      <a:pt x="5430" y="3643"/>
                      <a:pt x="5481" y="3360"/>
                      <a:pt x="5479" y="3069"/>
                    </a:cubicBezTo>
                    <a:lnTo>
                      <a:pt x="5839" y="2989"/>
                    </a:lnTo>
                    <a:cubicBezTo>
                      <a:pt x="5967" y="2961"/>
                      <a:pt x="6073" y="2886"/>
                      <a:pt x="6144" y="2777"/>
                    </a:cubicBezTo>
                    <a:cubicBezTo>
                      <a:pt x="6214" y="2668"/>
                      <a:pt x="6237" y="2538"/>
                      <a:pt x="6208" y="2411"/>
                    </a:cubicBezTo>
                    <a:cubicBezTo>
                      <a:pt x="6180" y="2284"/>
                      <a:pt x="6105" y="2177"/>
                      <a:pt x="5996" y="2106"/>
                    </a:cubicBezTo>
                    <a:cubicBezTo>
                      <a:pt x="5917" y="2056"/>
                      <a:pt x="5827" y="2030"/>
                      <a:pt x="5736" y="2030"/>
                    </a:cubicBezTo>
                    <a:cubicBezTo>
                      <a:pt x="5701" y="2030"/>
                      <a:pt x="5665" y="2034"/>
                      <a:pt x="5630" y="2042"/>
                    </a:cubicBezTo>
                    <a:lnTo>
                      <a:pt x="5269" y="2121"/>
                    </a:lnTo>
                    <a:cubicBezTo>
                      <a:pt x="5150" y="1856"/>
                      <a:pt x="4986" y="1620"/>
                      <a:pt x="4778" y="1416"/>
                    </a:cubicBezTo>
                    <a:lnTo>
                      <a:pt x="4977" y="1105"/>
                    </a:lnTo>
                    <a:cubicBezTo>
                      <a:pt x="5121" y="880"/>
                      <a:pt x="5054" y="579"/>
                      <a:pt x="4828" y="434"/>
                    </a:cubicBezTo>
                    <a:cubicBezTo>
                      <a:pt x="4749" y="383"/>
                      <a:pt x="4659" y="358"/>
                      <a:pt x="4568" y="358"/>
                    </a:cubicBezTo>
                    <a:cubicBezTo>
                      <a:pt x="4533" y="358"/>
                      <a:pt x="4498" y="362"/>
                      <a:pt x="4463" y="369"/>
                    </a:cubicBezTo>
                    <a:cubicBezTo>
                      <a:pt x="4335" y="398"/>
                      <a:pt x="4228" y="473"/>
                      <a:pt x="4158" y="582"/>
                    </a:cubicBezTo>
                    <a:lnTo>
                      <a:pt x="3959" y="893"/>
                    </a:lnTo>
                    <a:cubicBezTo>
                      <a:pt x="3690" y="792"/>
                      <a:pt x="3411" y="743"/>
                      <a:pt x="3123" y="743"/>
                    </a:cubicBezTo>
                    <a:cubicBezTo>
                      <a:pt x="3120" y="743"/>
                      <a:pt x="3117" y="743"/>
                      <a:pt x="3114" y="743"/>
                    </a:cubicBezTo>
                    <a:lnTo>
                      <a:pt x="3035" y="383"/>
                    </a:lnTo>
                    <a:cubicBezTo>
                      <a:pt x="3006" y="255"/>
                      <a:pt x="2931" y="148"/>
                      <a:pt x="2822" y="77"/>
                    </a:cubicBezTo>
                    <a:cubicBezTo>
                      <a:pt x="2743" y="27"/>
                      <a:pt x="2653" y="1"/>
                      <a:pt x="2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5"/>
              <p:cNvSpPr/>
              <p:nvPr/>
            </p:nvSpPr>
            <p:spPr>
              <a:xfrm>
                <a:off x="7250370" y="2710531"/>
                <a:ext cx="375960" cy="371167"/>
              </a:xfrm>
              <a:custGeom>
                <a:rect b="b" l="l" r="r" t="t"/>
                <a:pathLst>
                  <a:path extrusionOk="0" h="5963" w="6040">
                    <a:moveTo>
                      <a:pt x="3022" y="1355"/>
                    </a:moveTo>
                    <a:cubicBezTo>
                      <a:pt x="3321" y="1355"/>
                      <a:pt x="3624" y="1438"/>
                      <a:pt x="3896" y="1611"/>
                    </a:cubicBezTo>
                    <a:cubicBezTo>
                      <a:pt x="4652" y="2094"/>
                      <a:pt x="4874" y="3099"/>
                      <a:pt x="4390" y="3855"/>
                    </a:cubicBezTo>
                    <a:cubicBezTo>
                      <a:pt x="4079" y="4340"/>
                      <a:pt x="3555" y="4605"/>
                      <a:pt x="3019" y="4605"/>
                    </a:cubicBezTo>
                    <a:cubicBezTo>
                      <a:pt x="2720" y="4605"/>
                      <a:pt x="2417" y="4523"/>
                      <a:pt x="2146" y="4350"/>
                    </a:cubicBezTo>
                    <a:cubicBezTo>
                      <a:pt x="1389" y="3867"/>
                      <a:pt x="1167" y="2862"/>
                      <a:pt x="1652" y="2105"/>
                    </a:cubicBezTo>
                    <a:cubicBezTo>
                      <a:pt x="1962" y="1620"/>
                      <a:pt x="2486" y="1355"/>
                      <a:pt x="3022" y="1355"/>
                    </a:cubicBezTo>
                    <a:close/>
                    <a:moveTo>
                      <a:pt x="2452" y="0"/>
                    </a:moveTo>
                    <a:cubicBezTo>
                      <a:pt x="2424" y="0"/>
                      <a:pt x="2395" y="3"/>
                      <a:pt x="2366" y="10"/>
                    </a:cubicBezTo>
                    <a:cubicBezTo>
                      <a:pt x="2151" y="58"/>
                      <a:pt x="2014" y="270"/>
                      <a:pt x="2063" y="485"/>
                    </a:cubicBezTo>
                    <a:lnTo>
                      <a:pt x="2156" y="908"/>
                    </a:lnTo>
                    <a:cubicBezTo>
                      <a:pt x="1864" y="1031"/>
                      <a:pt x="1597" y="1214"/>
                      <a:pt x="1374" y="1455"/>
                    </a:cubicBezTo>
                    <a:lnTo>
                      <a:pt x="1008" y="1222"/>
                    </a:lnTo>
                    <a:cubicBezTo>
                      <a:pt x="941" y="1179"/>
                      <a:pt x="867" y="1159"/>
                      <a:pt x="793" y="1159"/>
                    </a:cubicBezTo>
                    <a:cubicBezTo>
                      <a:pt x="662" y="1159"/>
                      <a:pt x="533" y="1224"/>
                      <a:pt x="456" y="1343"/>
                    </a:cubicBezTo>
                    <a:cubicBezTo>
                      <a:pt x="338" y="1529"/>
                      <a:pt x="392" y="1775"/>
                      <a:pt x="579" y="1894"/>
                    </a:cubicBezTo>
                    <a:lnTo>
                      <a:pt x="944" y="2128"/>
                    </a:lnTo>
                    <a:cubicBezTo>
                      <a:pt x="820" y="2432"/>
                      <a:pt x="766" y="2753"/>
                      <a:pt x="777" y="3068"/>
                    </a:cubicBezTo>
                    <a:lnTo>
                      <a:pt x="353" y="3161"/>
                    </a:lnTo>
                    <a:cubicBezTo>
                      <a:pt x="138" y="3209"/>
                      <a:pt x="1" y="3422"/>
                      <a:pt x="50" y="3636"/>
                    </a:cubicBezTo>
                    <a:cubicBezTo>
                      <a:pt x="91" y="3822"/>
                      <a:pt x="256" y="3949"/>
                      <a:pt x="438" y="3949"/>
                    </a:cubicBezTo>
                    <a:cubicBezTo>
                      <a:pt x="466" y="3949"/>
                      <a:pt x="495" y="3946"/>
                      <a:pt x="524" y="3940"/>
                    </a:cubicBezTo>
                    <a:lnTo>
                      <a:pt x="948" y="3846"/>
                    </a:lnTo>
                    <a:cubicBezTo>
                      <a:pt x="1070" y="4138"/>
                      <a:pt x="1254" y="4405"/>
                      <a:pt x="1494" y="4628"/>
                    </a:cubicBezTo>
                    <a:lnTo>
                      <a:pt x="1261" y="4994"/>
                    </a:lnTo>
                    <a:cubicBezTo>
                      <a:pt x="1143" y="5180"/>
                      <a:pt x="1196" y="5426"/>
                      <a:pt x="1383" y="5545"/>
                    </a:cubicBezTo>
                    <a:cubicBezTo>
                      <a:pt x="1450" y="5588"/>
                      <a:pt x="1524" y="5608"/>
                      <a:pt x="1598" y="5608"/>
                    </a:cubicBezTo>
                    <a:cubicBezTo>
                      <a:pt x="1729" y="5608"/>
                      <a:pt x="1858" y="5543"/>
                      <a:pt x="1934" y="5423"/>
                    </a:cubicBezTo>
                    <a:lnTo>
                      <a:pt x="2168" y="5058"/>
                    </a:lnTo>
                    <a:cubicBezTo>
                      <a:pt x="2444" y="5171"/>
                      <a:pt x="2736" y="5226"/>
                      <a:pt x="3025" y="5226"/>
                    </a:cubicBezTo>
                    <a:cubicBezTo>
                      <a:pt x="3052" y="5226"/>
                      <a:pt x="3080" y="5226"/>
                      <a:pt x="3107" y="5225"/>
                    </a:cubicBezTo>
                    <a:lnTo>
                      <a:pt x="3200" y="5649"/>
                    </a:lnTo>
                    <a:cubicBezTo>
                      <a:pt x="3242" y="5835"/>
                      <a:pt x="3407" y="5963"/>
                      <a:pt x="3590" y="5963"/>
                    </a:cubicBezTo>
                    <a:cubicBezTo>
                      <a:pt x="3618" y="5963"/>
                      <a:pt x="3647" y="5960"/>
                      <a:pt x="3676" y="5953"/>
                    </a:cubicBezTo>
                    <a:cubicBezTo>
                      <a:pt x="3891" y="5904"/>
                      <a:pt x="4026" y="5692"/>
                      <a:pt x="3979" y="5478"/>
                    </a:cubicBezTo>
                    <a:lnTo>
                      <a:pt x="3885" y="5053"/>
                    </a:lnTo>
                    <a:cubicBezTo>
                      <a:pt x="4177" y="4932"/>
                      <a:pt x="4445" y="4749"/>
                      <a:pt x="4668" y="4508"/>
                    </a:cubicBezTo>
                    <a:lnTo>
                      <a:pt x="5033" y="4741"/>
                    </a:lnTo>
                    <a:cubicBezTo>
                      <a:pt x="5100" y="4784"/>
                      <a:pt x="5174" y="4804"/>
                      <a:pt x="5248" y="4804"/>
                    </a:cubicBezTo>
                    <a:cubicBezTo>
                      <a:pt x="5379" y="4804"/>
                      <a:pt x="5508" y="4739"/>
                      <a:pt x="5584" y="4620"/>
                    </a:cubicBezTo>
                    <a:cubicBezTo>
                      <a:pt x="5702" y="4433"/>
                      <a:pt x="5649" y="4186"/>
                      <a:pt x="5463" y="4067"/>
                    </a:cubicBezTo>
                    <a:lnTo>
                      <a:pt x="5096" y="3834"/>
                    </a:lnTo>
                    <a:cubicBezTo>
                      <a:pt x="5221" y="3531"/>
                      <a:pt x="5276" y="3210"/>
                      <a:pt x="5265" y="2895"/>
                    </a:cubicBezTo>
                    <a:lnTo>
                      <a:pt x="5688" y="2801"/>
                    </a:lnTo>
                    <a:cubicBezTo>
                      <a:pt x="5904" y="2754"/>
                      <a:pt x="6040" y="2541"/>
                      <a:pt x="5992" y="2327"/>
                    </a:cubicBezTo>
                    <a:cubicBezTo>
                      <a:pt x="5951" y="2140"/>
                      <a:pt x="5786" y="2013"/>
                      <a:pt x="5603" y="2013"/>
                    </a:cubicBezTo>
                    <a:cubicBezTo>
                      <a:pt x="5575" y="2013"/>
                      <a:pt x="5546" y="2017"/>
                      <a:pt x="5517" y="2023"/>
                    </a:cubicBezTo>
                    <a:lnTo>
                      <a:pt x="5093" y="2116"/>
                    </a:lnTo>
                    <a:cubicBezTo>
                      <a:pt x="4971" y="1825"/>
                      <a:pt x="4788" y="1558"/>
                      <a:pt x="4546" y="1335"/>
                    </a:cubicBezTo>
                    <a:lnTo>
                      <a:pt x="4780" y="969"/>
                    </a:lnTo>
                    <a:cubicBezTo>
                      <a:pt x="4898" y="783"/>
                      <a:pt x="4845" y="537"/>
                      <a:pt x="4658" y="418"/>
                    </a:cubicBezTo>
                    <a:cubicBezTo>
                      <a:pt x="4592" y="375"/>
                      <a:pt x="4517" y="355"/>
                      <a:pt x="4443" y="355"/>
                    </a:cubicBezTo>
                    <a:cubicBezTo>
                      <a:pt x="4312" y="355"/>
                      <a:pt x="4184" y="419"/>
                      <a:pt x="4107" y="539"/>
                    </a:cubicBezTo>
                    <a:lnTo>
                      <a:pt x="3874" y="905"/>
                    </a:lnTo>
                    <a:cubicBezTo>
                      <a:pt x="3598" y="792"/>
                      <a:pt x="3308" y="737"/>
                      <a:pt x="3022" y="737"/>
                    </a:cubicBezTo>
                    <a:cubicBezTo>
                      <a:pt x="2993" y="737"/>
                      <a:pt x="2964" y="737"/>
                      <a:pt x="2935" y="738"/>
                    </a:cubicBezTo>
                    <a:lnTo>
                      <a:pt x="2841" y="314"/>
                    </a:lnTo>
                    <a:cubicBezTo>
                      <a:pt x="2799" y="127"/>
                      <a:pt x="2634" y="0"/>
                      <a:pt x="2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5"/>
              <p:cNvSpPr/>
              <p:nvPr/>
            </p:nvSpPr>
            <p:spPr>
              <a:xfrm>
                <a:off x="7244706" y="2705178"/>
                <a:ext cx="387226" cy="381624"/>
              </a:xfrm>
              <a:custGeom>
                <a:rect b="b" l="l" r="r" t="t"/>
                <a:pathLst>
                  <a:path extrusionOk="0" h="6131" w="6221">
                    <a:moveTo>
                      <a:pt x="3114" y="1526"/>
                    </a:moveTo>
                    <a:cubicBezTo>
                      <a:pt x="3398" y="1526"/>
                      <a:pt x="3685" y="1604"/>
                      <a:pt x="3941" y="1767"/>
                    </a:cubicBezTo>
                    <a:cubicBezTo>
                      <a:pt x="4659" y="2224"/>
                      <a:pt x="4869" y="3179"/>
                      <a:pt x="4411" y="3895"/>
                    </a:cubicBezTo>
                    <a:cubicBezTo>
                      <a:pt x="4117" y="4355"/>
                      <a:pt x="3618" y="4607"/>
                      <a:pt x="3109" y="4607"/>
                    </a:cubicBezTo>
                    <a:cubicBezTo>
                      <a:pt x="2825" y="4607"/>
                      <a:pt x="2539" y="4529"/>
                      <a:pt x="2283" y="4365"/>
                    </a:cubicBezTo>
                    <a:cubicBezTo>
                      <a:pt x="1567" y="3908"/>
                      <a:pt x="1355" y="2953"/>
                      <a:pt x="1813" y="2237"/>
                    </a:cubicBezTo>
                    <a:cubicBezTo>
                      <a:pt x="2105" y="1777"/>
                      <a:pt x="2605" y="1526"/>
                      <a:pt x="3114" y="1526"/>
                    </a:cubicBezTo>
                    <a:close/>
                    <a:moveTo>
                      <a:pt x="3113" y="1357"/>
                    </a:moveTo>
                    <a:cubicBezTo>
                      <a:pt x="2990" y="1357"/>
                      <a:pt x="2866" y="1371"/>
                      <a:pt x="2742" y="1398"/>
                    </a:cubicBezTo>
                    <a:cubicBezTo>
                      <a:pt x="2297" y="1497"/>
                      <a:pt x="1916" y="1763"/>
                      <a:pt x="1671" y="2147"/>
                    </a:cubicBezTo>
                    <a:cubicBezTo>
                      <a:pt x="1425" y="2531"/>
                      <a:pt x="1345" y="2988"/>
                      <a:pt x="1443" y="3434"/>
                    </a:cubicBezTo>
                    <a:cubicBezTo>
                      <a:pt x="1542" y="3878"/>
                      <a:pt x="1807" y="4260"/>
                      <a:pt x="2191" y="4505"/>
                    </a:cubicBezTo>
                    <a:cubicBezTo>
                      <a:pt x="2468" y="4683"/>
                      <a:pt x="2786" y="4775"/>
                      <a:pt x="3107" y="4775"/>
                    </a:cubicBezTo>
                    <a:cubicBezTo>
                      <a:pt x="3232" y="4775"/>
                      <a:pt x="3355" y="4763"/>
                      <a:pt x="3478" y="4735"/>
                    </a:cubicBezTo>
                    <a:cubicBezTo>
                      <a:pt x="3923" y="4636"/>
                      <a:pt x="4304" y="4370"/>
                      <a:pt x="4550" y="3986"/>
                    </a:cubicBezTo>
                    <a:cubicBezTo>
                      <a:pt x="5057" y="3192"/>
                      <a:pt x="4823" y="2134"/>
                      <a:pt x="4029" y="1626"/>
                    </a:cubicBezTo>
                    <a:cubicBezTo>
                      <a:pt x="3752" y="1449"/>
                      <a:pt x="3436" y="1357"/>
                      <a:pt x="3113" y="1357"/>
                    </a:cubicBezTo>
                    <a:close/>
                    <a:moveTo>
                      <a:pt x="2546" y="167"/>
                    </a:moveTo>
                    <a:cubicBezTo>
                      <a:pt x="2691" y="167"/>
                      <a:pt x="2821" y="268"/>
                      <a:pt x="2854" y="415"/>
                    </a:cubicBezTo>
                    <a:lnTo>
                      <a:pt x="2963" y="908"/>
                    </a:lnTo>
                    <a:lnTo>
                      <a:pt x="3033" y="905"/>
                    </a:lnTo>
                    <a:cubicBezTo>
                      <a:pt x="3061" y="904"/>
                      <a:pt x="3088" y="904"/>
                      <a:pt x="3116" y="904"/>
                    </a:cubicBezTo>
                    <a:cubicBezTo>
                      <a:pt x="3398" y="904"/>
                      <a:pt x="3675" y="957"/>
                      <a:pt x="3937" y="1066"/>
                    </a:cubicBezTo>
                    <a:lnTo>
                      <a:pt x="4002" y="1093"/>
                    </a:lnTo>
                    <a:lnTo>
                      <a:pt x="4273" y="668"/>
                    </a:lnTo>
                    <a:cubicBezTo>
                      <a:pt x="4318" y="598"/>
                      <a:pt x="4388" y="549"/>
                      <a:pt x="4470" y="531"/>
                    </a:cubicBezTo>
                    <a:cubicBezTo>
                      <a:pt x="4493" y="525"/>
                      <a:pt x="4516" y="523"/>
                      <a:pt x="4539" y="523"/>
                    </a:cubicBezTo>
                    <a:cubicBezTo>
                      <a:pt x="4598" y="523"/>
                      <a:pt x="4656" y="540"/>
                      <a:pt x="4708" y="573"/>
                    </a:cubicBezTo>
                    <a:cubicBezTo>
                      <a:pt x="4778" y="618"/>
                      <a:pt x="4827" y="689"/>
                      <a:pt x="4845" y="770"/>
                    </a:cubicBezTo>
                    <a:cubicBezTo>
                      <a:pt x="4863" y="852"/>
                      <a:pt x="4848" y="936"/>
                      <a:pt x="4802" y="1008"/>
                    </a:cubicBezTo>
                    <a:lnTo>
                      <a:pt x="4531" y="1433"/>
                    </a:lnTo>
                    <a:lnTo>
                      <a:pt x="4582" y="1481"/>
                    </a:lnTo>
                    <a:cubicBezTo>
                      <a:pt x="4811" y="1693"/>
                      <a:pt x="4987" y="1946"/>
                      <a:pt x="5108" y="2234"/>
                    </a:cubicBezTo>
                    <a:lnTo>
                      <a:pt x="5135" y="2299"/>
                    </a:lnTo>
                    <a:lnTo>
                      <a:pt x="5627" y="2190"/>
                    </a:lnTo>
                    <a:cubicBezTo>
                      <a:pt x="5651" y="2185"/>
                      <a:pt x="5674" y="2182"/>
                      <a:pt x="5697" y="2182"/>
                    </a:cubicBezTo>
                    <a:cubicBezTo>
                      <a:pt x="5841" y="2182"/>
                      <a:pt x="5971" y="2283"/>
                      <a:pt x="6004" y="2430"/>
                    </a:cubicBezTo>
                    <a:cubicBezTo>
                      <a:pt x="6042" y="2600"/>
                      <a:pt x="5934" y="2768"/>
                      <a:pt x="5763" y="2805"/>
                    </a:cubicBezTo>
                    <a:lnTo>
                      <a:pt x="5270" y="2914"/>
                    </a:lnTo>
                    <a:lnTo>
                      <a:pt x="5274" y="2985"/>
                    </a:lnTo>
                    <a:cubicBezTo>
                      <a:pt x="5285" y="3296"/>
                      <a:pt x="5232" y="3601"/>
                      <a:pt x="5113" y="3889"/>
                    </a:cubicBezTo>
                    <a:lnTo>
                      <a:pt x="5086" y="3954"/>
                    </a:lnTo>
                    <a:lnTo>
                      <a:pt x="5511" y="4225"/>
                    </a:lnTo>
                    <a:cubicBezTo>
                      <a:pt x="5581" y="4270"/>
                      <a:pt x="5631" y="4340"/>
                      <a:pt x="5648" y="4422"/>
                    </a:cubicBezTo>
                    <a:cubicBezTo>
                      <a:pt x="5667" y="4504"/>
                      <a:pt x="5651" y="4588"/>
                      <a:pt x="5606" y="4660"/>
                    </a:cubicBezTo>
                    <a:cubicBezTo>
                      <a:pt x="5561" y="4729"/>
                      <a:pt x="5490" y="4779"/>
                      <a:pt x="5408" y="4797"/>
                    </a:cubicBezTo>
                    <a:cubicBezTo>
                      <a:pt x="5386" y="4802"/>
                      <a:pt x="5363" y="4804"/>
                      <a:pt x="5341" y="4804"/>
                    </a:cubicBezTo>
                    <a:cubicBezTo>
                      <a:pt x="5281" y="4804"/>
                      <a:pt x="5223" y="4787"/>
                      <a:pt x="5171" y="4754"/>
                    </a:cubicBezTo>
                    <a:lnTo>
                      <a:pt x="4745" y="4482"/>
                    </a:lnTo>
                    <a:lnTo>
                      <a:pt x="4698" y="4534"/>
                    </a:lnTo>
                    <a:cubicBezTo>
                      <a:pt x="4486" y="4763"/>
                      <a:pt x="4234" y="4940"/>
                      <a:pt x="3945" y="5059"/>
                    </a:cubicBezTo>
                    <a:lnTo>
                      <a:pt x="3881" y="5086"/>
                    </a:lnTo>
                    <a:lnTo>
                      <a:pt x="3989" y="5579"/>
                    </a:lnTo>
                    <a:cubicBezTo>
                      <a:pt x="4027" y="5750"/>
                      <a:pt x="3919" y="5918"/>
                      <a:pt x="3749" y="5956"/>
                    </a:cubicBezTo>
                    <a:cubicBezTo>
                      <a:pt x="3726" y="5961"/>
                      <a:pt x="3704" y="5964"/>
                      <a:pt x="3681" y="5964"/>
                    </a:cubicBezTo>
                    <a:cubicBezTo>
                      <a:pt x="3536" y="5964"/>
                      <a:pt x="3406" y="5863"/>
                      <a:pt x="3373" y="5715"/>
                    </a:cubicBezTo>
                    <a:lnTo>
                      <a:pt x="3264" y="5222"/>
                    </a:lnTo>
                    <a:lnTo>
                      <a:pt x="3197" y="5226"/>
                    </a:lnTo>
                    <a:cubicBezTo>
                      <a:pt x="3169" y="5227"/>
                      <a:pt x="3142" y="5227"/>
                      <a:pt x="3114" y="5227"/>
                    </a:cubicBezTo>
                    <a:cubicBezTo>
                      <a:pt x="2832" y="5227"/>
                      <a:pt x="2555" y="5173"/>
                      <a:pt x="2292" y="5065"/>
                    </a:cubicBezTo>
                    <a:lnTo>
                      <a:pt x="2228" y="5037"/>
                    </a:lnTo>
                    <a:lnTo>
                      <a:pt x="1957" y="5462"/>
                    </a:lnTo>
                    <a:cubicBezTo>
                      <a:pt x="1896" y="5557"/>
                      <a:pt x="1794" y="5608"/>
                      <a:pt x="1690" y="5608"/>
                    </a:cubicBezTo>
                    <a:cubicBezTo>
                      <a:pt x="1632" y="5608"/>
                      <a:pt x="1573" y="5592"/>
                      <a:pt x="1521" y="5559"/>
                    </a:cubicBezTo>
                    <a:cubicBezTo>
                      <a:pt x="1450" y="5514"/>
                      <a:pt x="1402" y="5443"/>
                      <a:pt x="1383" y="5361"/>
                    </a:cubicBezTo>
                    <a:cubicBezTo>
                      <a:pt x="1365" y="5279"/>
                      <a:pt x="1381" y="5195"/>
                      <a:pt x="1425" y="5124"/>
                    </a:cubicBezTo>
                    <a:lnTo>
                      <a:pt x="1698" y="4698"/>
                    </a:lnTo>
                    <a:lnTo>
                      <a:pt x="1646" y="4651"/>
                    </a:lnTo>
                    <a:cubicBezTo>
                      <a:pt x="1418" y="4439"/>
                      <a:pt x="1242" y="4186"/>
                      <a:pt x="1121" y="3898"/>
                    </a:cubicBezTo>
                    <a:lnTo>
                      <a:pt x="1093" y="3833"/>
                    </a:lnTo>
                    <a:lnTo>
                      <a:pt x="600" y="3943"/>
                    </a:lnTo>
                    <a:cubicBezTo>
                      <a:pt x="578" y="3948"/>
                      <a:pt x="555" y="3950"/>
                      <a:pt x="533" y="3950"/>
                    </a:cubicBezTo>
                    <a:cubicBezTo>
                      <a:pt x="388" y="3950"/>
                      <a:pt x="257" y="3849"/>
                      <a:pt x="225" y="3702"/>
                    </a:cubicBezTo>
                    <a:cubicBezTo>
                      <a:pt x="187" y="3533"/>
                      <a:pt x="294" y="3364"/>
                      <a:pt x="464" y="3326"/>
                    </a:cubicBezTo>
                    <a:lnTo>
                      <a:pt x="957" y="3217"/>
                    </a:lnTo>
                    <a:lnTo>
                      <a:pt x="955" y="3147"/>
                    </a:lnTo>
                    <a:cubicBezTo>
                      <a:pt x="943" y="2835"/>
                      <a:pt x="997" y="2530"/>
                      <a:pt x="1116" y="2243"/>
                    </a:cubicBezTo>
                    <a:lnTo>
                      <a:pt x="1143" y="2178"/>
                    </a:lnTo>
                    <a:lnTo>
                      <a:pt x="718" y="1907"/>
                    </a:lnTo>
                    <a:cubicBezTo>
                      <a:pt x="571" y="1813"/>
                      <a:pt x="528" y="1617"/>
                      <a:pt x="621" y="1471"/>
                    </a:cubicBezTo>
                    <a:cubicBezTo>
                      <a:pt x="666" y="1401"/>
                      <a:pt x="737" y="1351"/>
                      <a:pt x="818" y="1334"/>
                    </a:cubicBezTo>
                    <a:cubicBezTo>
                      <a:pt x="841" y="1329"/>
                      <a:pt x="864" y="1327"/>
                      <a:pt x="886" y="1327"/>
                    </a:cubicBezTo>
                    <a:cubicBezTo>
                      <a:pt x="946" y="1327"/>
                      <a:pt x="1004" y="1343"/>
                      <a:pt x="1056" y="1376"/>
                    </a:cubicBezTo>
                    <a:lnTo>
                      <a:pt x="1481" y="1648"/>
                    </a:lnTo>
                    <a:lnTo>
                      <a:pt x="1529" y="1596"/>
                    </a:lnTo>
                    <a:cubicBezTo>
                      <a:pt x="1741" y="1368"/>
                      <a:pt x="1994" y="1192"/>
                      <a:pt x="2282" y="1071"/>
                    </a:cubicBezTo>
                    <a:lnTo>
                      <a:pt x="2347" y="1044"/>
                    </a:lnTo>
                    <a:lnTo>
                      <a:pt x="2238" y="551"/>
                    </a:lnTo>
                    <a:cubicBezTo>
                      <a:pt x="2201" y="381"/>
                      <a:pt x="2308" y="213"/>
                      <a:pt x="2478" y="175"/>
                    </a:cubicBezTo>
                    <a:cubicBezTo>
                      <a:pt x="2501" y="170"/>
                      <a:pt x="2523" y="167"/>
                      <a:pt x="2546" y="167"/>
                    </a:cubicBezTo>
                    <a:close/>
                    <a:moveTo>
                      <a:pt x="2541" y="0"/>
                    </a:moveTo>
                    <a:cubicBezTo>
                      <a:pt x="2507" y="0"/>
                      <a:pt x="2472" y="4"/>
                      <a:pt x="2437" y="12"/>
                    </a:cubicBezTo>
                    <a:cubicBezTo>
                      <a:pt x="2178" y="69"/>
                      <a:pt x="2014" y="327"/>
                      <a:pt x="2071" y="587"/>
                    </a:cubicBezTo>
                    <a:lnTo>
                      <a:pt x="2150" y="945"/>
                    </a:lnTo>
                    <a:cubicBezTo>
                      <a:pt x="1886" y="1063"/>
                      <a:pt x="1652" y="1227"/>
                      <a:pt x="1450" y="1432"/>
                    </a:cubicBezTo>
                    <a:lnTo>
                      <a:pt x="1142" y="1235"/>
                    </a:lnTo>
                    <a:cubicBezTo>
                      <a:pt x="1064" y="1184"/>
                      <a:pt x="975" y="1158"/>
                      <a:pt x="884" y="1158"/>
                    </a:cubicBezTo>
                    <a:cubicBezTo>
                      <a:pt x="849" y="1158"/>
                      <a:pt x="814" y="1162"/>
                      <a:pt x="779" y="1170"/>
                    </a:cubicBezTo>
                    <a:cubicBezTo>
                      <a:pt x="653" y="1197"/>
                      <a:pt x="545" y="1273"/>
                      <a:pt x="477" y="1382"/>
                    </a:cubicBezTo>
                    <a:cubicBezTo>
                      <a:pt x="333" y="1606"/>
                      <a:pt x="399" y="1906"/>
                      <a:pt x="623" y="2049"/>
                    </a:cubicBezTo>
                    <a:lnTo>
                      <a:pt x="931" y="2246"/>
                    </a:lnTo>
                    <a:cubicBezTo>
                      <a:pt x="830" y="2516"/>
                      <a:pt x="780" y="2797"/>
                      <a:pt x="783" y="3085"/>
                    </a:cubicBezTo>
                    <a:lnTo>
                      <a:pt x="425" y="3164"/>
                    </a:lnTo>
                    <a:cubicBezTo>
                      <a:pt x="166" y="3221"/>
                      <a:pt x="1" y="3479"/>
                      <a:pt x="58" y="3738"/>
                    </a:cubicBezTo>
                    <a:cubicBezTo>
                      <a:pt x="107" y="3963"/>
                      <a:pt x="307" y="4117"/>
                      <a:pt x="528" y="4117"/>
                    </a:cubicBezTo>
                    <a:cubicBezTo>
                      <a:pt x="563" y="4117"/>
                      <a:pt x="598" y="4114"/>
                      <a:pt x="633" y="4106"/>
                    </a:cubicBezTo>
                    <a:lnTo>
                      <a:pt x="991" y="4027"/>
                    </a:lnTo>
                    <a:cubicBezTo>
                      <a:pt x="1108" y="4290"/>
                      <a:pt x="1273" y="4525"/>
                      <a:pt x="1478" y="4726"/>
                    </a:cubicBezTo>
                    <a:lnTo>
                      <a:pt x="1281" y="5035"/>
                    </a:lnTo>
                    <a:cubicBezTo>
                      <a:pt x="1211" y="5142"/>
                      <a:pt x="1189" y="5272"/>
                      <a:pt x="1216" y="5398"/>
                    </a:cubicBezTo>
                    <a:cubicBezTo>
                      <a:pt x="1243" y="5523"/>
                      <a:pt x="1319" y="5631"/>
                      <a:pt x="1428" y="5700"/>
                    </a:cubicBezTo>
                    <a:cubicBezTo>
                      <a:pt x="1508" y="5752"/>
                      <a:pt x="1598" y="5776"/>
                      <a:pt x="1687" y="5776"/>
                    </a:cubicBezTo>
                    <a:cubicBezTo>
                      <a:pt x="1846" y="5776"/>
                      <a:pt x="2003" y="5697"/>
                      <a:pt x="2094" y="5553"/>
                    </a:cubicBezTo>
                    <a:lnTo>
                      <a:pt x="2291" y="5245"/>
                    </a:lnTo>
                    <a:cubicBezTo>
                      <a:pt x="2553" y="5344"/>
                      <a:pt x="2826" y="5394"/>
                      <a:pt x="3105" y="5394"/>
                    </a:cubicBezTo>
                    <a:cubicBezTo>
                      <a:pt x="3114" y="5394"/>
                      <a:pt x="3122" y="5394"/>
                      <a:pt x="3131" y="5394"/>
                    </a:cubicBezTo>
                    <a:lnTo>
                      <a:pt x="3209" y="5752"/>
                    </a:lnTo>
                    <a:cubicBezTo>
                      <a:pt x="3259" y="5976"/>
                      <a:pt x="3458" y="6130"/>
                      <a:pt x="3681" y="6130"/>
                    </a:cubicBezTo>
                    <a:cubicBezTo>
                      <a:pt x="3715" y="6130"/>
                      <a:pt x="3749" y="6127"/>
                      <a:pt x="3783" y="6119"/>
                    </a:cubicBezTo>
                    <a:cubicBezTo>
                      <a:pt x="4043" y="6062"/>
                      <a:pt x="4207" y="5804"/>
                      <a:pt x="4150" y="5544"/>
                    </a:cubicBezTo>
                    <a:lnTo>
                      <a:pt x="4071" y="5186"/>
                    </a:lnTo>
                    <a:cubicBezTo>
                      <a:pt x="4334" y="5069"/>
                      <a:pt x="4569" y="4904"/>
                      <a:pt x="4770" y="4698"/>
                    </a:cubicBezTo>
                    <a:lnTo>
                      <a:pt x="5078" y="4896"/>
                    </a:lnTo>
                    <a:cubicBezTo>
                      <a:pt x="5157" y="4947"/>
                      <a:pt x="5246" y="4972"/>
                      <a:pt x="5337" y="4972"/>
                    </a:cubicBezTo>
                    <a:cubicBezTo>
                      <a:pt x="5372" y="4972"/>
                      <a:pt x="5407" y="4968"/>
                      <a:pt x="5442" y="4961"/>
                    </a:cubicBezTo>
                    <a:cubicBezTo>
                      <a:pt x="5568" y="4934"/>
                      <a:pt x="5675" y="4858"/>
                      <a:pt x="5745" y="4749"/>
                    </a:cubicBezTo>
                    <a:cubicBezTo>
                      <a:pt x="5888" y="4525"/>
                      <a:pt x="5823" y="4225"/>
                      <a:pt x="5597" y="4083"/>
                    </a:cubicBezTo>
                    <a:lnTo>
                      <a:pt x="5289" y="3886"/>
                    </a:lnTo>
                    <a:cubicBezTo>
                      <a:pt x="5392" y="3616"/>
                      <a:pt x="5441" y="3334"/>
                      <a:pt x="5439" y="3046"/>
                    </a:cubicBezTo>
                    <a:lnTo>
                      <a:pt x="5797" y="2967"/>
                    </a:lnTo>
                    <a:cubicBezTo>
                      <a:pt x="6056" y="2910"/>
                      <a:pt x="6220" y="2652"/>
                      <a:pt x="6163" y="2392"/>
                    </a:cubicBezTo>
                    <a:cubicBezTo>
                      <a:pt x="6113" y="2168"/>
                      <a:pt x="5914" y="2014"/>
                      <a:pt x="5693" y="2014"/>
                    </a:cubicBezTo>
                    <a:cubicBezTo>
                      <a:pt x="5659" y="2014"/>
                      <a:pt x="5624" y="2017"/>
                      <a:pt x="5589" y="2025"/>
                    </a:cubicBezTo>
                    <a:lnTo>
                      <a:pt x="5231" y="2104"/>
                    </a:lnTo>
                    <a:cubicBezTo>
                      <a:pt x="5113" y="1841"/>
                      <a:pt x="4948" y="1606"/>
                      <a:pt x="4743" y="1405"/>
                    </a:cubicBezTo>
                    <a:lnTo>
                      <a:pt x="4940" y="1096"/>
                    </a:lnTo>
                    <a:cubicBezTo>
                      <a:pt x="5010" y="988"/>
                      <a:pt x="5032" y="858"/>
                      <a:pt x="5005" y="733"/>
                    </a:cubicBezTo>
                    <a:cubicBezTo>
                      <a:pt x="4978" y="607"/>
                      <a:pt x="4902" y="499"/>
                      <a:pt x="4793" y="431"/>
                    </a:cubicBezTo>
                    <a:cubicBezTo>
                      <a:pt x="4716" y="380"/>
                      <a:pt x="4626" y="354"/>
                      <a:pt x="4535" y="354"/>
                    </a:cubicBezTo>
                    <a:cubicBezTo>
                      <a:pt x="4500" y="354"/>
                      <a:pt x="4465" y="358"/>
                      <a:pt x="4430" y="366"/>
                    </a:cubicBezTo>
                    <a:cubicBezTo>
                      <a:pt x="4304" y="394"/>
                      <a:pt x="4196" y="468"/>
                      <a:pt x="4128" y="577"/>
                    </a:cubicBezTo>
                    <a:lnTo>
                      <a:pt x="3931" y="887"/>
                    </a:lnTo>
                    <a:cubicBezTo>
                      <a:pt x="3671" y="788"/>
                      <a:pt x="3398" y="737"/>
                      <a:pt x="3123" y="737"/>
                    </a:cubicBezTo>
                    <a:cubicBezTo>
                      <a:pt x="3113" y="737"/>
                      <a:pt x="3102" y="737"/>
                      <a:pt x="3091" y="737"/>
                    </a:cubicBezTo>
                    <a:lnTo>
                      <a:pt x="3012" y="379"/>
                    </a:lnTo>
                    <a:cubicBezTo>
                      <a:pt x="2963" y="154"/>
                      <a:pt x="2762" y="0"/>
                      <a:pt x="2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 name="Google Shape;1112;p35"/>
            <p:cNvSpPr/>
            <p:nvPr/>
          </p:nvSpPr>
          <p:spPr>
            <a:xfrm>
              <a:off x="5649615" y="1182300"/>
              <a:ext cx="106041" cy="106033"/>
            </a:xfrm>
            <a:custGeom>
              <a:rect b="b" l="l" r="r" t="t"/>
              <a:pathLst>
                <a:path extrusionOk="0" h="3090" w="3090">
                  <a:moveTo>
                    <a:pt x="1548" y="275"/>
                  </a:moveTo>
                  <a:lnTo>
                    <a:pt x="1983" y="1075"/>
                  </a:lnTo>
                  <a:cubicBezTo>
                    <a:pt x="1990" y="1089"/>
                    <a:pt x="2004" y="1102"/>
                    <a:pt x="2018" y="1110"/>
                  </a:cubicBezTo>
                  <a:lnTo>
                    <a:pt x="2815" y="1549"/>
                  </a:lnTo>
                  <a:lnTo>
                    <a:pt x="2015" y="1984"/>
                  </a:lnTo>
                  <a:cubicBezTo>
                    <a:pt x="2002" y="1991"/>
                    <a:pt x="1988" y="2005"/>
                    <a:pt x="1981" y="2019"/>
                  </a:cubicBezTo>
                  <a:lnTo>
                    <a:pt x="1541" y="2816"/>
                  </a:lnTo>
                  <a:lnTo>
                    <a:pt x="1106" y="2016"/>
                  </a:lnTo>
                  <a:cubicBezTo>
                    <a:pt x="1099" y="2003"/>
                    <a:pt x="1085" y="1989"/>
                    <a:pt x="1071" y="1981"/>
                  </a:cubicBezTo>
                  <a:lnTo>
                    <a:pt x="274" y="1542"/>
                  </a:lnTo>
                  <a:lnTo>
                    <a:pt x="1074" y="1107"/>
                  </a:lnTo>
                  <a:cubicBezTo>
                    <a:pt x="1089" y="1100"/>
                    <a:pt x="1101" y="1086"/>
                    <a:pt x="1108" y="1072"/>
                  </a:cubicBezTo>
                  <a:lnTo>
                    <a:pt x="1548" y="275"/>
                  </a:lnTo>
                  <a:close/>
                  <a:moveTo>
                    <a:pt x="1550" y="1"/>
                  </a:moveTo>
                  <a:cubicBezTo>
                    <a:pt x="1517" y="1"/>
                    <a:pt x="1488" y="18"/>
                    <a:pt x="1473" y="47"/>
                  </a:cubicBezTo>
                  <a:lnTo>
                    <a:pt x="967" y="963"/>
                  </a:lnTo>
                  <a:lnTo>
                    <a:pt x="48" y="1463"/>
                  </a:lnTo>
                  <a:cubicBezTo>
                    <a:pt x="20" y="1479"/>
                    <a:pt x="1" y="1508"/>
                    <a:pt x="1" y="1541"/>
                  </a:cubicBezTo>
                  <a:cubicBezTo>
                    <a:pt x="1" y="1573"/>
                    <a:pt x="18" y="1603"/>
                    <a:pt x="47" y="1619"/>
                  </a:cubicBezTo>
                  <a:lnTo>
                    <a:pt x="964" y="2123"/>
                  </a:lnTo>
                  <a:lnTo>
                    <a:pt x="1463" y="3043"/>
                  </a:lnTo>
                  <a:cubicBezTo>
                    <a:pt x="1479" y="3072"/>
                    <a:pt x="1509" y="3089"/>
                    <a:pt x="1541" y="3089"/>
                  </a:cubicBezTo>
                  <a:cubicBezTo>
                    <a:pt x="1573" y="3089"/>
                    <a:pt x="1602" y="3073"/>
                    <a:pt x="1619" y="3044"/>
                  </a:cubicBezTo>
                  <a:lnTo>
                    <a:pt x="2123" y="2127"/>
                  </a:lnTo>
                  <a:lnTo>
                    <a:pt x="3043" y="1627"/>
                  </a:lnTo>
                  <a:cubicBezTo>
                    <a:pt x="3072" y="1612"/>
                    <a:pt x="3089" y="1583"/>
                    <a:pt x="3089" y="1549"/>
                  </a:cubicBezTo>
                  <a:cubicBezTo>
                    <a:pt x="3089" y="1517"/>
                    <a:pt x="3073" y="1487"/>
                    <a:pt x="3045" y="1471"/>
                  </a:cubicBezTo>
                  <a:lnTo>
                    <a:pt x="2127" y="967"/>
                  </a:lnTo>
                  <a:lnTo>
                    <a:pt x="1628" y="48"/>
                  </a:lnTo>
                  <a:cubicBezTo>
                    <a:pt x="1613" y="19"/>
                    <a:pt x="1583" y="1"/>
                    <a:pt x="15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5"/>
            <p:cNvSpPr/>
            <p:nvPr/>
          </p:nvSpPr>
          <p:spPr>
            <a:xfrm>
              <a:off x="5521028" y="1976661"/>
              <a:ext cx="34" cy="40938"/>
            </a:xfrm>
            <a:custGeom>
              <a:rect b="b" l="l" r="r" t="t"/>
              <a:pathLst>
                <a:path extrusionOk="0" h="1193" w="1">
                  <a:moveTo>
                    <a:pt x="0" y="0"/>
                  </a:moveTo>
                  <a:lnTo>
                    <a:pt x="0" y="11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5"/>
            <p:cNvSpPr/>
            <p:nvPr/>
          </p:nvSpPr>
          <p:spPr>
            <a:xfrm>
              <a:off x="5517356" y="1972989"/>
              <a:ext cx="7413" cy="48316"/>
            </a:xfrm>
            <a:custGeom>
              <a:rect b="b" l="l" r="r" t="t"/>
              <a:pathLst>
                <a:path extrusionOk="0" h="1408" w="216">
                  <a:moveTo>
                    <a:pt x="107" y="1"/>
                  </a:moveTo>
                  <a:cubicBezTo>
                    <a:pt x="48" y="1"/>
                    <a:pt x="1" y="48"/>
                    <a:pt x="1" y="107"/>
                  </a:cubicBezTo>
                  <a:lnTo>
                    <a:pt x="1" y="1300"/>
                  </a:lnTo>
                  <a:cubicBezTo>
                    <a:pt x="1" y="1360"/>
                    <a:pt x="48" y="1408"/>
                    <a:pt x="107" y="1408"/>
                  </a:cubicBezTo>
                  <a:cubicBezTo>
                    <a:pt x="168" y="1408"/>
                    <a:pt x="215" y="1360"/>
                    <a:pt x="215" y="1300"/>
                  </a:cubicBezTo>
                  <a:lnTo>
                    <a:pt x="215" y="107"/>
                  </a:lnTo>
                  <a:cubicBezTo>
                    <a:pt x="215" y="48"/>
                    <a:pt x="168"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5"/>
            <p:cNvSpPr/>
            <p:nvPr/>
          </p:nvSpPr>
          <p:spPr>
            <a:xfrm>
              <a:off x="5521028" y="2081703"/>
              <a:ext cx="34" cy="40972"/>
            </a:xfrm>
            <a:custGeom>
              <a:rect b="b" l="l" r="r" t="t"/>
              <a:pathLst>
                <a:path extrusionOk="0" h="1194" w="1">
                  <a:moveTo>
                    <a:pt x="0" y="1"/>
                  </a:moveTo>
                  <a:lnTo>
                    <a:pt x="0" y="11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5"/>
            <p:cNvSpPr/>
            <p:nvPr/>
          </p:nvSpPr>
          <p:spPr>
            <a:xfrm>
              <a:off x="5517356" y="2078065"/>
              <a:ext cx="7413" cy="48316"/>
            </a:xfrm>
            <a:custGeom>
              <a:rect b="b" l="l" r="r" t="t"/>
              <a:pathLst>
                <a:path extrusionOk="0" h="1408" w="216">
                  <a:moveTo>
                    <a:pt x="107" y="0"/>
                  </a:moveTo>
                  <a:cubicBezTo>
                    <a:pt x="48" y="0"/>
                    <a:pt x="1" y="48"/>
                    <a:pt x="1" y="107"/>
                  </a:cubicBezTo>
                  <a:lnTo>
                    <a:pt x="1" y="1299"/>
                  </a:lnTo>
                  <a:cubicBezTo>
                    <a:pt x="1" y="1360"/>
                    <a:pt x="48" y="1407"/>
                    <a:pt x="107" y="1407"/>
                  </a:cubicBezTo>
                  <a:cubicBezTo>
                    <a:pt x="168" y="1407"/>
                    <a:pt x="215" y="1360"/>
                    <a:pt x="215" y="1299"/>
                  </a:cubicBezTo>
                  <a:lnTo>
                    <a:pt x="215" y="107"/>
                  </a:lnTo>
                  <a:cubicBezTo>
                    <a:pt x="215" y="48"/>
                    <a:pt x="168"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5"/>
            <p:cNvSpPr/>
            <p:nvPr/>
          </p:nvSpPr>
          <p:spPr>
            <a:xfrm>
              <a:off x="5553079" y="2049652"/>
              <a:ext cx="40941" cy="34"/>
            </a:xfrm>
            <a:custGeom>
              <a:rect b="b" l="l" r="r" t="t"/>
              <a:pathLst>
                <a:path extrusionOk="0" h="1" w="1193">
                  <a:moveTo>
                    <a:pt x="1193" y="1"/>
                  </a:move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5"/>
            <p:cNvSpPr/>
            <p:nvPr/>
          </p:nvSpPr>
          <p:spPr>
            <a:xfrm>
              <a:off x="5549407" y="2046014"/>
              <a:ext cx="48319" cy="7378"/>
            </a:xfrm>
            <a:custGeom>
              <a:rect b="b" l="l" r="r" t="t"/>
              <a:pathLst>
                <a:path extrusionOk="0" h="215" w="1408">
                  <a:moveTo>
                    <a:pt x="107" y="0"/>
                  </a:moveTo>
                  <a:cubicBezTo>
                    <a:pt x="48" y="0"/>
                    <a:pt x="1" y="48"/>
                    <a:pt x="1" y="107"/>
                  </a:cubicBezTo>
                  <a:cubicBezTo>
                    <a:pt x="1" y="167"/>
                    <a:pt x="48" y="215"/>
                    <a:pt x="107" y="215"/>
                  </a:cubicBezTo>
                  <a:lnTo>
                    <a:pt x="1300" y="215"/>
                  </a:lnTo>
                  <a:cubicBezTo>
                    <a:pt x="1360" y="215"/>
                    <a:pt x="1408" y="167"/>
                    <a:pt x="1408" y="107"/>
                  </a:cubicBezTo>
                  <a:cubicBezTo>
                    <a:pt x="1408" y="48"/>
                    <a:pt x="1360" y="0"/>
                    <a:pt x="1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5"/>
            <p:cNvSpPr/>
            <p:nvPr/>
          </p:nvSpPr>
          <p:spPr>
            <a:xfrm>
              <a:off x="5448105" y="2049652"/>
              <a:ext cx="40906" cy="34"/>
            </a:xfrm>
            <a:custGeom>
              <a:rect b="b" l="l" r="r" t="t"/>
              <a:pathLst>
                <a:path extrusionOk="0" h="1" w="1192">
                  <a:moveTo>
                    <a:pt x="1191" y="1"/>
                  </a:move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5"/>
            <p:cNvSpPr/>
            <p:nvPr/>
          </p:nvSpPr>
          <p:spPr>
            <a:xfrm>
              <a:off x="5444399" y="2046014"/>
              <a:ext cx="48319" cy="7378"/>
            </a:xfrm>
            <a:custGeom>
              <a:rect b="b" l="l" r="r" t="t"/>
              <a:pathLst>
                <a:path extrusionOk="0" h="215" w="1408">
                  <a:moveTo>
                    <a:pt x="108" y="0"/>
                  </a:moveTo>
                  <a:cubicBezTo>
                    <a:pt x="48" y="0"/>
                    <a:pt x="0" y="48"/>
                    <a:pt x="0" y="107"/>
                  </a:cubicBezTo>
                  <a:cubicBezTo>
                    <a:pt x="0" y="167"/>
                    <a:pt x="48" y="215"/>
                    <a:pt x="108" y="215"/>
                  </a:cubicBezTo>
                  <a:lnTo>
                    <a:pt x="1299" y="215"/>
                  </a:lnTo>
                  <a:cubicBezTo>
                    <a:pt x="1359" y="215"/>
                    <a:pt x="1407" y="167"/>
                    <a:pt x="1407" y="107"/>
                  </a:cubicBezTo>
                  <a:cubicBezTo>
                    <a:pt x="1407" y="48"/>
                    <a:pt x="1360" y="0"/>
                    <a:pt x="1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5"/>
            <p:cNvSpPr/>
            <p:nvPr/>
          </p:nvSpPr>
          <p:spPr>
            <a:xfrm>
              <a:off x="5469450" y="2072335"/>
              <a:ext cx="28964" cy="28962"/>
            </a:xfrm>
            <a:custGeom>
              <a:rect b="b" l="l" r="r" t="t"/>
              <a:pathLst>
                <a:path extrusionOk="0" h="844" w="844">
                  <a:moveTo>
                    <a:pt x="1" y="844"/>
                  </a:moveTo>
                  <a:lnTo>
                    <a:pt x="843"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5"/>
            <p:cNvSpPr/>
            <p:nvPr/>
          </p:nvSpPr>
          <p:spPr>
            <a:xfrm>
              <a:off x="5465400" y="2068697"/>
              <a:ext cx="37029" cy="36305"/>
            </a:xfrm>
            <a:custGeom>
              <a:rect b="b" l="l" r="r" t="t"/>
              <a:pathLst>
                <a:path extrusionOk="0" h="1058" w="1079">
                  <a:moveTo>
                    <a:pt x="961" y="0"/>
                  </a:moveTo>
                  <a:cubicBezTo>
                    <a:pt x="933" y="0"/>
                    <a:pt x="905" y="10"/>
                    <a:pt x="885" y="31"/>
                  </a:cubicBezTo>
                  <a:lnTo>
                    <a:pt x="42" y="875"/>
                  </a:lnTo>
                  <a:cubicBezTo>
                    <a:pt x="0" y="916"/>
                    <a:pt x="0" y="985"/>
                    <a:pt x="42" y="1026"/>
                  </a:cubicBezTo>
                  <a:cubicBezTo>
                    <a:pt x="63" y="1047"/>
                    <a:pt x="91" y="1058"/>
                    <a:pt x="119" y="1058"/>
                  </a:cubicBezTo>
                  <a:cubicBezTo>
                    <a:pt x="146" y="1058"/>
                    <a:pt x="173" y="1047"/>
                    <a:pt x="193" y="1026"/>
                  </a:cubicBezTo>
                  <a:lnTo>
                    <a:pt x="1037" y="183"/>
                  </a:lnTo>
                  <a:cubicBezTo>
                    <a:pt x="1079" y="141"/>
                    <a:pt x="1079" y="73"/>
                    <a:pt x="1037" y="31"/>
                  </a:cubicBezTo>
                  <a:cubicBezTo>
                    <a:pt x="1016" y="10"/>
                    <a:pt x="989" y="0"/>
                    <a:pt x="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5"/>
            <p:cNvSpPr/>
            <p:nvPr/>
          </p:nvSpPr>
          <p:spPr>
            <a:xfrm>
              <a:off x="5543711" y="1998040"/>
              <a:ext cx="28964" cy="28962"/>
            </a:xfrm>
            <a:custGeom>
              <a:rect b="b" l="l" r="r" t="t"/>
              <a:pathLst>
                <a:path extrusionOk="0" h="844" w="844">
                  <a:moveTo>
                    <a:pt x="1" y="844"/>
                  </a:moveTo>
                  <a:lnTo>
                    <a:pt x="843"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5"/>
            <p:cNvSpPr/>
            <p:nvPr/>
          </p:nvSpPr>
          <p:spPr>
            <a:xfrm>
              <a:off x="5539661" y="1994368"/>
              <a:ext cx="37029" cy="36305"/>
            </a:xfrm>
            <a:custGeom>
              <a:rect b="b" l="l" r="r" t="t"/>
              <a:pathLst>
                <a:path extrusionOk="0" h="1058" w="1079">
                  <a:moveTo>
                    <a:pt x="961" y="0"/>
                  </a:moveTo>
                  <a:cubicBezTo>
                    <a:pt x="933" y="0"/>
                    <a:pt x="905" y="11"/>
                    <a:pt x="884" y="31"/>
                  </a:cubicBezTo>
                  <a:lnTo>
                    <a:pt x="42" y="874"/>
                  </a:lnTo>
                  <a:cubicBezTo>
                    <a:pt x="0" y="917"/>
                    <a:pt x="0" y="985"/>
                    <a:pt x="42" y="1028"/>
                  </a:cubicBezTo>
                  <a:cubicBezTo>
                    <a:pt x="64" y="1048"/>
                    <a:pt x="91" y="1058"/>
                    <a:pt x="119" y="1058"/>
                  </a:cubicBezTo>
                  <a:cubicBezTo>
                    <a:pt x="147" y="1058"/>
                    <a:pt x="174" y="1048"/>
                    <a:pt x="193" y="1026"/>
                  </a:cubicBezTo>
                  <a:lnTo>
                    <a:pt x="1037" y="183"/>
                  </a:lnTo>
                  <a:cubicBezTo>
                    <a:pt x="1079" y="141"/>
                    <a:pt x="1079" y="73"/>
                    <a:pt x="1037" y="31"/>
                  </a:cubicBezTo>
                  <a:cubicBezTo>
                    <a:pt x="1016" y="11"/>
                    <a:pt x="988" y="0"/>
                    <a:pt x="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5"/>
            <p:cNvSpPr/>
            <p:nvPr/>
          </p:nvSpPr>
          <p:spPr>
            <a:xfrm>
              <a:off x="5469450" y="1998040"/>
              <a:ext cx="28964" cy="28962"/>
            </a:xfrm>
            <a:custGeom>
              <a:rect b="b" l="l" r="r" t="t"/>
              <a:pathLst>
                <a:path extrusionOk="0" h="844" w="844">
                  <a:moveTo>
                    <a:pt x="1" y="0"/>
                  </a:moveTo>
                  <a:lnTo>
                    <a:pt x="843" y="84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5"/>
            <p:cNvSpPr/>
            <p:nvPr/>
          </p:nvSpPr>
          <p:spPr>
            <a:xfrm>
              <a:off x="5465366" y="1994403"/>
              <a:ext cx="37063" cy="36271"/>
            </a:xfrm>
            <a:custGeom>
              <a:rect b="b" l="l" r="r" t="t"/>
              <a:pathLst>
                <a:path extrusionOk="0" h="1057" w="1080">
                  <a:moveTo>
                    <a:pt x="118" y="0"/>
                  </a:moveTo>
                  <a:cubicBezTo>
                    <a:pt x="90" y="0"/>
                    <a:pt x="63" y="11"/>
                    <a:pt x="42" y="31"/>
                  </a:cubicBezTo>
                  <a:cubicBezTo>
                    <a:pt x="0" y="73"/>
                    <a:pt x="0" y="141"/>
                    <a:pt x="42" y="183"/>
                  </a:cubicBezTo>
                  <a:lnTo>
                    <a:pt x="885" y="1027"/>
                  </a:lnTo>
                  <a:cubicBezTo>
                    <a:pt x="905" y="1047"/>
                    <a:pt x="934" y="1057"/>
                    <a:pt x="961" y="1057"/>
                  </a:cubicBezTo>
                  <a:cubicBezTo>
                    <a:pt x="989" y="1057"/>
                    <a:pt x="1016" y="1047"/>
                    <a:pt x="1038" y="1028"/>
                  </a:cubicBezTo>
                  <a:cubicBezTo>
                    <a:pt x="1080" y="984"/>
                    <a:pt x="1080" y="916"/>
                    <a:pt x="1038" y="874"/>
                  </a:cubicBezTo>
                  <a:lnTo>
                    <a:pt x="194" y="31"/>
                  </a:lnTo>
                  <a:cubicBezTo>
                    <a:pt x="173" y="11"/>
                    <a:pt x="145"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5"/>
            <p:cNvSpPr/>
            <p:nvPr/>
          </p:nvSpPr>
          <p:spPr>
            <a:xfrm>
              <a:off x="5543711" y="2072335"/>
              <a:ext cx="28964" cy="28962"/>
            </a:xfrm>
            <a:custGeom>
              <a:rect b="b" l="l" r="r" t="t"/>
              <a:pathLst>
                <a:path extrusionOk="0" h="844" w="844">
                  <a:moveTo>
                    <a:pt x="1" y="1"/>
                  </a:moveTo>
                  <a:lnTo>
                    <a:pt x="843" y="84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5"/>
            <p:cNvSpPr/>
            <p:nvPr/>
          </p:nvSpPr>
          <p:spPr>
            <a:xfrm>
              <a:off x="5539661" y="2068697"/>
              <a:ext cx="37063" cy="36305"/>
            </a:xfrm>
            <a:custGeom>
              <a:rect b="b" l="l" r="r" t="t"/>
              <a:pathLst>
                <a:path extrusionOk="0" h="1058" w="1080">
                  <a:moveTo>
                    <a:pt x="118" y="0"/>
                  </a:moveTo>
                  <a:cubicBezTo>
                    <a:pt x="90" y="0"/>
                    <a:pt x="63" y="10"/>
                    <a:pt x="42" y="31"/>
                  </a:cubicBezTo>
                  <a:cubicBezTo>
                    <a:pt x="0" y="73"/>
                    <a:pt x="0" y="141"/>
                    <a:pt x="42" y="183"/>
                  </a:cubicBezTo>
                  <a:lnTo>
                    <a:pt x="884" y="1026"/>
                  </a:lnTo>
                  <a:cubicBezTo>
                    <a:pt x="905" y="1047"/>
                    <a:pt x="934" y="1058"/>
                    <a:pt x="961" y="1058"/>
                  </a:cubicBezTo>
                  <a:cubicBezTo>
                    <a:pt x="988" y="1058"/>
                    <a:pt x="1017" y="1047"/>
                    <a:pt x="1038" y="1026"/>
                  </a:cubicBezTo>
                  <a:cubicBezTo>
                    <a:pt x="1080" y="985"/>
                    <a:pt x="1080" y="916"/>
                    <a:pt x="1038" y="875"/>
                  </a:cubicBezTo>
                  <a:lnTo>
                    <a:pt x="194" y="31"/>
                  </a:lnTo>
                  <a:cubicBezTo>
                    <a:pt x="173" y="10"/>
                    <a:pt x="145"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5"/>
            <p:cNvSpPr/>
            <p:nvPr/>
          </p:nvSpPr>
          <p:spPr>
            <a:xfrm>
              <a:off x="7618874" y="3702869"/>
              <a:ext cx="84559" cy="84559"/>
            </a:xfrm>
            <a:custGeom>
              <a:rect b="b" l="l" r="r" t="t"/>
              <a:pathLst>
                <a:path extrusionOk="0" h="1677" w="1677">
                  <a:moveTo>
                    <a:pt x="838" y="214"/>
                  </a:moveTo>
                  <a:cubicBezTo>
                    <a:pt x="1181" y="214"/>
                    <a:pt x="1461" y="494"/>
                    <a:pt x="1461" y="837"/>
                  </a:cubicBezTo>
                  <a:cubicBezTo>
                    <a:pt x="1461" y="1180"/>
                    <a:pt x="1182" y="1460"/>
                    <a:pt x="838" y="1460"/>
                  </a:cubicBezTo>
                  <a:cubicBezTo>
                    <a:pt x="495" y="1460"/>
                    <a:pt x="215" y="1180"/>
                    <a:pt x="215" y="837"/>
                  </a:cubicBezTo>
                  <a:cubicBezTo>
                    <a:pt x="215" y="493"/>
                    <a:pt x="495" y="214"/>
                    <a:pt x="838" y="214"/>
                  </a:cubicBezTo>
                  <a:close/>
                  <a:moveTo>
                    <a:pt x="838" y="0"/>
                  </a:moveTo>
                  <a:cubicBezTo>
                    <a:pt x="376" y="0"/>
                    <a:pt x="1" y="376"/>
                    <a:pt x="1" y="838"/>
                  </a:cubicBezTo>
                  <a:cubicBezTo>
                    <a:pt x="1" y="1300"/>
                    <a:pt x="376" y="1676"/>
                    <a:pt x="838" y="1676"/>
                  </a:cubicBezTo>
                  <a:cubicBezTo>
                    <a:pt x="1300" y="1676"/>
                    <a:pt x="1677" y="1300"/>
                    <a:pt x="1677" y="838"/>
                  </a:cubicBezTo>
                  <a:cubicBezTo>
                    <a:pt x="1677" y="376"/>
                    <a:pt x="1300"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5"/>
            <p:cNvSpPr/>
            <p:nvPr/>
          </p:nvSpPr>
          <p:spPr>
            <a:xfrm>
              <a:off x="5700815" y="1649240"/>
              <a:ext cx="109610" cy="109568"/>
            </a:xfrm>
            <a:custGeom>
              <a:rect b="b" l="l" r="r" t="t"/>
              <a:pathLst>
                <a:path extrusionOk="0" h="3193" w="3194">
                  <a:moveTo>
                    <a:pt x="1600" y="273"/>
                  </a:moveTo>
                  <a:lnTo>
                    <a:pt x="2052" y="1107"/>
                  </a:lnTo>
                  <a:cubicBezTo>
                    <a:pt x="2059" y="1121"/>
                    <a:pt x="2073" y="1135"/>
                    <a:pt x="2087" y="1142"/>
                  </a:cubicBezTo>
                  <a:lnTo>
                    <a:pt x="2919" y="1600"/>
                  </a:lnTo>
                  <a:lnTo>
                    <a:pt x="2084" y="2053"/>
                  </a:lnTo>
                  <a:cubicBezTo>
                    <a:pt x="2070" y="2060"/>
                    <a:pt x="2057" y="2073"/>
                    <a:pt x="2049" y="2087"/>
                  </a:cubicBezTo>
                  <a:lnTo>
                    <a:pt x="1591" y="2920"/>
                  </a:lnTo>
                  <a:lnTo>
                    <a:pt x="1139" y="2085"/>
                  </a:lnTo>
                  <a:cubicBezTo>
                    <a:pt x="1130" y="2071"/>
                    <a:pt x="1118" y="2058"/>
                    <a:pt x="1103" y="2050"/>
                  </a:cubicBezTo>
                  <a:lnTo>
                    <a:pt x="272" y="1592"/>
                  </a:lnTo>
                  <a:lnTo>
                    <a:pt x="1108" y="1138"/>
                  </a:lnTo>
                  <a:cubicBezTo>
                    <a:pt x="1122" y="1131"/>
                    <a:pt x="1135" y="1117"/>
                    <a:pt x="1143" y="1104"/>
                  </a:cubicBezTo>
                  <a:lnTo>
                    <a:pt x="1600" y="273"/>
                  </a:lnTo>
                  <a:close/>
                  <a:moveTo>
                    <a:pt x="1602" y="0"/>
                  </a:moveTo>
                  <a:cubicBezTo>
                    <a:pt x="1569" y="0"/>
                    <a:pt x="1539" y="17"/>
                    <a:pt x="1524" y="46"/>
                  </a:cubicBezTo>
                  <a:lnTo>
                    <a:pt x="1001" y="997"/>
                  </a:lnTo>
                  <a:lnTo>
                    <a:pt x="47" y="1515"/>
                  </a:lnTo>
                  <a:cubicBezTo>
                    <a:pt x="19" y="1530"/>
                    <a:pt x="0" y="1560"/>
                    <a:pt x="0" y="1592"/>
                  </a:cubicBezTo>
                  <a:cubicBezTo>
                    <a:pt x="0" y="1625"/>
                    <a:pt x="18" y="1655"/>
                    <a:pt x="46" y="1670"/>
                  </a:cubicBezTo>
                  <a:lnTo>
                    <a:pt x="998" y="2193"/>
                  </a:lnTo>
                  <a:lnTo>
                    <a:pt x="1514" y="3146"/>
                  </a:lnTo>
                  <a:cubicBezTo>
                    <a:pt x="1530" y="3175"/>
                    <a:pt x="1560" y="3193"/>
                    <a:pt x="1592" y="3193"/>
                  </a:cubicBezTo>
                  <a:cubicBezTo>
                    <a:pt x="1625" y="3193"/>
                    <a:pt x="1655" y="3175"/>
                    <a:pt x="1670" y="3148"/>
                  </a:cubicBezTo>
                  <a:lnTo>
                    <a:pt x="2193" y="2196"/>
                  </a:lnTo>
                  <a:lnTo>
                    <a:pt x="3147" y="1680"/>
                  </a:lnTo>
                  <a:cubicBezTo>
                    <a:pt x="3175" y="1664"/>
                    <a:pt x="3194" y="1634"/>
                    <a:pt x="3194" y="1602"/>
                  </a:cubicBezTo>
                  <a:cubicBezTo>
                    <a:pt x="3194" y="1569"/>
                    <a:pt x="3177" y="1539"/>
                    <a:pt x="3148" y="1524"/>
                  </a:cubicBezTo>
                  <a:lnTo>
                    <a:pt x="2197" y="1001"/>
                  </a:lnTo>
                  <a:lnTo>
                    <a:pt x="1679" y="47"/>
                  </a:lnTo>
                  <a:cubicBezTo>
                    <a:pt x="1664" y="19"/>
                    <a:pt x="1634" y="0"/>
                    <a:pt x="16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5"/>
            <p:cNvSpPr/>
            <p:nvPr/>
          </p:nvSpPr>
          <p:spPr>
            <a:xfrm>
              <a:off x="5453427" y="1339537"/>
              <a:ext cx="34" cy="33629"/>
            </a:xfrm>
            <a:custGeom>
              <a:rect b="b" l="l" r="r" t="t"/>
              <a:pathLst>
                <a:path extrusionOk="0" h="980" w="1">
                  <a:moveTo>
                    <a:pt x="1" y="1"/>
                  </a:moveTo>
                  <a:lnTo>
                    <a:pt x="1" y="979"/>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5"/>
            <p:cNvSpPr/>
            <p:nvPr/>
          </p:nvSpPr>
          <p:spPr>
            <a:xfrm>
              <a:off x="5450407" y="1336517"/>
              <a:ext cx="6177" cy="39702"/>
            </a:xfrm>
            <a:custGeom>
              <a:rect b="b" l="l" r="r" t="t"/>
              <a:pathLst>
                <a:path extrusionOk="0" h="1157" w="180">
                  <a:moveTo>
                    <a:pt x="89" y="1"/>
                  </a:moveTo>
                  <a:cubicBezTo>
                    <a:pt x="41" y="1"/>
                    <a:pt x="1" y="39"/>
                    <a:pt x="1" y="89"/>
                  </a:cubicBezTo>
                  <a:lnTo>
                    <a:pt x="1" y="1068"/>
                  </a:lnTo>
                  <a:cubicBezTo>
                    <a:pt x="1" y="1116"/>
                    <a:pt x="40" y="1157"/>
                    <a:pt x="89" y="1157"/>
                  </a:cubicBezTo>
                  <a:cubicBezTo>
                    <a:pt x="139" y="1157"/>
                    <a:pt x="179" y="1117"/>
                    <a:pt x="177" y="1068"/>
                  </a:cubicBezTo>
                  <a:lnTo>
                    <a:pt x="177" y="89"/>
                  </a:lnTo>
                  <a:cubicBezTo>
                    <a:pt x="177" y="41"/>
                    <a:pt x="139" y="1"/>
                    <a:pt x="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5"/>
            <p:cNvSpPr/>
            <p:nvPr/>
          </p:nvSpPr>
          <p:spPr>
            <a:xfrm>
              <a:off x="5453427" y="1425808"/>
              <a:ext cx="34" cy="33629"/>
            </a:xfrm>
            <a:custGeom>
              <a:rect b="b" l="l" r="r" t="t"/>
              <a:pathLst>
                <a:path extrusionOk="0" h="980" w="1">
                  <a:moveTo>
                    <a:pt x="1" y="0"/>
                  </a:moveTo>
                  <a:lnTo>
                    <a:pt x="1" y="9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5"/>
            <p:cNvSpPr/>
            <p:nvPr/>
          </p:nvSpPr>
          <p:spPr>
            <a:xfrm>
              <a:off x="5450407" y="1422788"/>
              <a:ext cx="6177" cy="39702"/>
            </a:xfrm>
            <a:custGeom>
              <a:rect b="b" l="l" r="r" t="t"/>
              <a:pathLst>
                <a:path extrusionOk="0" h="1157" w="180">
                  <a:moveTo>
                    <a:pt x="89" y="0"/>
                  </a:moveTo>
                  <a:cubicBezTo>
                    <a:pt x="41" y="0"/>
                    <a:pt x="1" y="40"/>
                    <a:pt x="1" y="88"/>
                  </a:cubicBezTo>
                  <a:lnTo>
                    <a:pt x="1" y="1068"/>
                  </a:lnTo>
                  <a:cubicBezTo>
                    <a:pt x="1" y="1116"/>
                    <a:pt x="40" y="1156"/>
                    <a:pt x="89" y="1156"/>
                  </a:cubicBezTo>
                  <a:cubicBezTo>
                    <a:pt x="139" y="1156"/>
                    <a:pt x="179" y="1118"/>
                    <a:pt x="177" y="1068"/>
                  </a:cubicBezTo>
                  <a:lnTo>
                    <a:pt x="177" y="88"/>
                  </a:lnTo>
                  <a:cubicBezTo>
                    <a:pt x="177" y="41"/>
                    <a:pt x="139" y="0"/>
                    <a:pt x="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5"/>
            <p:cNvSpPr/>
            <p:nvPr/>
          </p:nvSpPr>
          <p:spPr>
            <a:xfrm>
              <a:off x="5479782" y="1399521"/>
              <a:ext cx="33665" cy="34"/>
            </a:xfrm>
            <a:custGeom>
              <a:rect b="b" l="l" r="r" t="t"/>
              <a:pathLst>
                <a:path extrusionOk="0" h="1" w="981">
                  <a:moveTo>
                    <a:pt x="980"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5"/>
            <p:cNvSpPr/>
            <p:nvPr/>
          </p:nvSpPr>
          <p:spPr>
            <a:xfrm>
              <a:off x="5476762" y="1396502"/>
              <a:ext cx="39705" cy="6074"/>
            </a:xfrm>
            <a:custGeom>
              <a:rect b="b" l="l" r="r" t="t"/>
              <a:pathLst>
                <a:path extrusionOk="0" h="177" w="1157">
                  <a:moveTo>
                    <a:pt x="89" y="0"/>
                  </a:moveTo>
                  <a:cubicBezTo>
                    <a:pt x="41" y="0"/>
                    <a:pt x="1" y="40"/>
                    <a:pt x="1" y="88"/>
                  </a:cubicBezTo>
                  <a:cubicBezTo>
                    <a:pt x="1" y="136"/>
                    <a:pt x="40" y="177"/>
                    <a:pt x="89" y="177"/>
                  </a:cubicBezTo>
                  <a:lnTo>
                    <a:pt x="1068" y="177"/>
                  </a:lnTo>
                  <a:cubicBezTo>
                    <a:pt x="1116" y="177"/>
                    <a:pt x="1157" y="136"/>
                    <a:pt x="1157" y="88"/>
                  </a:cubicBezTo>
                  <a:cubicBezTo>
                    <a:pt x="1157" y="40"/>
                    <a:pt x="1118"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5"/>
            <p:cNvSpPr/>
            <p:nvPr/>
          </p:nvSpPr>
          <p:spPr>
            <a:xfrm>
              <a:off x="5393545" y="1399521"/>
              <a:ext cx="33597" cy="34"/>
            </a:xfrm>
            <a:custGeom>
              <a:rect b="b" l="l" r="r" t="t"/>
              <a:pathLst>
                <a:path extrusionOk="0" h="1" w="979">
                  <a:moveTo>
                    <a:pt x="979"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5"/>
            <p:cNvSpPr/>
            <p:nvPr/>
          </p:nvSpPr>
          <p:spPr>
            <a:xfrm>
              <a:off x="5390525" y="1396502"/>
              <a:ext cx="39705" cy="6074"/>
            </a:xfrm>
            <a:custGeom>
              <a:rect b="b" l="l" r="r" t="t"/>
              <a:pathLst>
                <a:path extrusionOk="0" h="177" w="1157">
                  <a:moveTo>
                    <a:pt x="88" y="0"/>
                  </a:moveTo>
                  <a:cubicBezTo>
                    <a:pt x="39" y="0"/>
                    <a:pt x="0" y="40"/>
                    <a:pt x="0" y="88"/>
                  </a:cubicBezTo>
                  <a:cubicBezTo>
                    <a:pt x="0" y="136"/>
                    <a:pt x="38" y="177"/>
                    <a:pt x="88" y="177"/>
                  </a:cubicBezTo>
                  <a:lnTo>
                    <a:pt x="1068" y="177"/>
                  </a:lnTo>
                  <a:cubicBezTo>
                    <a:pt x="1116" y="177"/>
                    <a:pt x="1156" y="136"/>
                    <a:pt x="1156" y="88"/>
                  </a:cubicBezTo>
                  <a:cubicBezTo>
                    <a:pt x="1156" y="40"/>
                    <a:pt x="1117"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5"/>
            <p:cNvSpPr/>
            <p:nvPr/>
          </p:nvSpPr>
          <p:spPr>
            <a:xfrm>
              <a:off x="5411046" y="1418121"/>
              <a:ext cx="23851" cy="23815"/>
            </a:xfrm>
            <a:custGeom>
              <a:rect b="b" l="l" r="r" t="t"/>
              <a:pathLst>
                <a:path extrusionOk="0" h="694" w="695">
                  <a:moveTo>
                    <a:pt x="1" y="693"/>
                  </a:moveTo>
                  <a:lnTo>
                    <a:pt x="694"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5"/>
            <p:cNvSpPr/>
            <p:nvPr/>
          </p:nvSpPr>
          <p:spPr>
            <a:xfrm>
              <a:off x="5407752" y="1415067"/>
              <a:ext cx="30508" cy="29888"/>
            </a:xfrm>
            <a:custGeom>
              <a:rect b="b" l="l" r="r" t="t"/>
              <a:pathLst>
                <a:path extrusionOk="0" h="871" w="889">
                  <a:moveTo>
                    <a:pt x="790" y="0"/>
                  </a:moveTo>
                  <a:cubicBezTo>
                    <a:pt x="768" y="0"/>
                    <a:pt x="745" y="9"/>
                    <a:pt x="728" y="27"/>
                  </a:cubicBezTo>
                  <a:lnTo>
                    <a:pt x="35" y="720"/>
                  </a:lnTo>
                  <a:cubicBezTo>
                    <a:pt x="0" y="753"/>
                    <a:pt x="0" y="809"/>
                    <a:pt x="35" y="845"/>
                  </a:cubicBezTo>
                  <a:cubicBezTo>
                    <a:pt x="52" y="861"/>
                    <a:pt x="75" y="871"/>
                    <a:pt x="97" y="871"/>
                  </a:cubicBezTo>
                  <a:cubicBezTo>
                    <a:pt x="121" y="871"/>
                    <a:pt x="143" y="861"/>
                    <a:pt x="161" y="845"/>
                  </a:cubicBezTo>
                  <a:lnTo>
                    <a:pt x="853" y="151"/>
                  </a:lnTo>
                  <a:cubicBezTo>
                    <a:pt x="889" y="118"/>
                    <a:pt x="889" y="62"/>
                    <a:pt x="853" y="27"/>
                  </a:cubicBezTo>
                  <a:cubicBezTo>
                    <a:pt x="836" y="9"/>
                    <a:pt x="813" y="0"/>
                    <a:pt x="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5"/>
            <p:cNvSpPr/>
            <p:nvPr/>
          </p:nvSpPr>
          <p:spPr>
            <a:xfrm>
              <a:off x="5472095" y="1357107"/>
              <a:ext cx="23748" cy="23780"/>
            </a:xfrm>
            <a:custGeom>
              <a:rect b="b" l="l" r="r" t="t"/>
              <a:pathLst>
                <a:path extrusionOk="0" h="693" w="692">
                  <a:moveTo>
                    <a:pt x="1" y="693"/>
                  </a:moveTo>
                  <a:lnTo>
                    <a:pt x="692"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5"/>
            <p:cNvSpPr/>
            <p:nvPr/>
          </p:nvSpPr>
          <p:spPr>
            <a:xfrm>
              <a:off x="5468767" y="1353984"/>
              <a:ext cx="30474" cy="29923"/>
            </a:xfrm>
            <a:custGeom>
              <a:rect b="b" l="l" r="r" t="t"/>
              <a:pathLst>
                <a:path extrusionOk="0" h="872" w="888">
                  <a:moveTo>
                    <a:pt x="791" y="1"/>
                  </a:moveTo>
                  <a:cubicBezTo>
                    <a:pt x="768" y="1"/>
                    <a:pt x="746" y="9"/>
                    <a:pt x="729" y="27"/>
                  </a:cubicBezTo>
                  <a:lnTo>
                    <a:pt x="35" y="720"/>
                  </a:lnTo>
                  <a:cubicBezTo>
                    <a:pt x="0" y="755"/>
                    <a:pt x="0" y="811"/>
                    <a:pt x="35" y="846"/>
                  </a:cubicBezTo>
                  <a:cubicBezTo>
                    <a:pt x="52" y="862"/>
                    <a:pt x="76" y="872"/>
                    <a:pt x="98" y="872"/>
                  </a:cubicBezTo>
                  <a:cubicBezTo>
                    <a:pt x="119" y="872"/>
                    <a:pt x="143" y="864"/>
                    <a:pt x="160" y="845"/>
                  </a:cubicBezTo>
                  <a:lnTo>
                    <a:pt x="852" y="152"/>
                  </a:lnTo>
                  <a:cubicBezTo>
                    <a:pt x="887" y="118"/>
                    <a:pt x="887" y="62"/>
                    <a:pt x="852" y="27"/>
                  </a:cubicBezTo>
                  <a:cubicBezTo>
                    <a:pt x="835" y="9"/>
                    <a:pt x="813"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5"/>
            <p:cNvSpPr/>
            <p:nvPr/>
          </p:nvSpPr>
          <p:spPr>
            <a:xfrm>
              <a:off x="5411046" y="1357107"/>
              <a:ext cx="23851" cy="23780"/>
            </a:xfrm>
            <a:custGeom>
              <a:rect b="b" l="l" r="r" t="t"/>
              <a:pathLst>
                <a:path extrusionOk="0" h="693" w="695">
                  <a:moveTo>
                    <a:pt x="1" y="0"/>
                  </a:moveTo>
                  <a:lnTo>
                    <a:pt x="694" y="6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5"/>
            <p:cNvSpPr/>
            <p:nvPr/>
          </p:nvSpPr>
          <p:spPr>
            <a:xfrm>
              <a:off x="5407752" y="1354052"/>
              <a:ext cx="30508" cy="29854"/>
            </a:xfrm>
            <a:custGeom>
              <a:rect b="b" l="l" r="r" t="t"/>
              <a:pathLst>
                <a:path extrusionOk="0" h="870" w="889">
                  <a:moveTo>
                    <a:pt x="98" y="0"/>
                  </a:moveTo>
                  <a:cubicBezTo>
                    <a:pt x="75" y="0"/>
                    <a:pt x="52" y="9"/>
                    <a:pt x="35" y="26"/>
                  </a:cubicBezTo>
                  <a:cubicBezTo>
                    <a:pt x="0" y="60"/>
                    <a:pt x="0" y="116"/>
                    <a:pt x="35" y="151"/>
                  </a:cubicBezTo>
                  <a:lnTo>
                    <a:pt x="728" y="844"/>
                  </a:lnTo>
                  <a:cubicBezTo>
                    <a:pt x="744" y="860"/>
                    <a:pt x="768" y="870"/>
                    <a:pt x="790" y="870"/>
                  </a:cubicBezTo>
                  <a:cubicBezTo>
                    <a:pt x="812" y="870"/>
                    <a:pt x="836" y="862"/>
                    <a:pt x="853" y="845"/>
                  </a:cubicBezTo>
                  <a:cubicBezTo>
                    <a:pt x="889" y="810"/>
                    <a:pt x="889" y="754"/>
                    <a:pt x="853" y="719"/>
                  </a:cubicBezTo>
                  <a:lnTo>
                    <a:pt x="160" y="26"/>
                  </a:lnTo>
                  <a:cubicBezTo>
                    <a:pt x="143" y="9"/>
                    <a:pt x="120"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5"/>
            <p:cNvSpPr/>
            <p:nvPr/>
          </p:nvSpPr>
          <p:spPr>
            <a:xfrm>
              <a:off x="5472095" y="1418121"/>
              <a:ext cx="23748" cy="23815"/>
            </a:xfrm>
            <a:custGeom>
              <a:rect b="b" l="l" r="r" t="t"/>
              <a:pathLst>
                <a:path extrusionOk="0" h="694" w="692">
                  <a:moveTo>
                    <a:pt x="1" y="0"/>
                  </a:moveTo>
                  <a:lnTo>
                    <a:pt x="692" y="6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5"/>
            <p:cNvSpPr/>
            <p:nvPr/>
          </p:nvSpPr>
          <p:spPr>
            <a:xfrm>
              <a:off x="5468732" y="1415067"/>
              <a:ext cx="30508" cy="29888"/>
            </a:xfrm>
            <a:custGeom>
              <a:rect b="b" l="l" r="r" t="t"/>
              <a:pathLst>
                <a:path extrusionOk="0" h="871" w="889">
                  <a:moveTo>
                    <a:pt x="98" y="0"/>
                  </a:moveTo>
                  <a:cubicBezTo>
                    <a:pt x="75" y="0"/>
                    <a:pt x="52" y="9"/>
                    <a:pt x="35" y="27"/>
                  </a:cubicBezTo>
                  <a:cubicBezTo>
                    <a:pt x="0" y="61"/>
                    <a:pt x="0" y="116"/>
                    <a:pt x="35" y="151"/>
                  </a:cubicBezTo>
                  <a:lnTo>
                    <a:pt x="728" y="845"/>
                  </a:lnTo>
                  <a:cubicBezTo>
                    <a:pt x="745" y="861"/>
                    <a:pt x="768" y="871"/>
                    <a:pt x="790" y="871"/>
                  </a:cubicBezTo>
                  <a:cubicBezTo>
                    <a:pt x="814" y="871"/>
                    <a:pt x="835" y="861"/>
                    <a:pt x="853" y="845"/>
                  </a:cubicBezTo>
                  <a:cubicBezTo>
                    <a:pt x="888" y="810"/>
                    <a:pt x="888" y="754"/>
                    <a:pt x="853" y="720"/>
                  </a:cubicBezTo>
                  <a:lnTo>
                    <a:pt x="161" y="27"/>
                  </a:lnTo>
                  <a:cubicBezTo>
                    <a:pt x="143" y="9"/>
                    <a:pt x="120"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5"/>
            <p:cNvSpPr/>
            <p:nvPr/>
          </p:nvSpPr>
          <p:spPr>
            <a:xfrm>
              <a:off x="8101960" y="3941925"/>
              <a:ext cx="52389" cy="52339"/>
            </a:xfrm>
            <a:custGeom>
              <a:rect b="b" l="l" r="r" t="t"/>
              <a:pathLst>
                <a:path extrusionOk="0" h="1038" w="1039">
                  <a:moveTo>
                    <a:pt x="519" y="179"/>
                  </a:moveTo>
                  <a:cubicBezTo>
                    <a:pt x="707" y="179"/>
                    <a:pt x="861" y="331"/>
                    <a:pt x="861" y="519"/>
                  </a:cubicBezTo>
                  <a:cubicBezTo>
                    <a:pt x="861" y="708"/>
                    <a:pt x="707" y="860"/>
                    <a:pt x="519" y="860"/>
                  </a:cubicBezTo>
                  <a:cubicBezTo>
                    <a:pt x="331" y="860"/>
                    <a:pt x="178" y="708"/>
                    <a:pt x="178" y="519"/>
                  </a:cubicBezTo>
                  <a:cubicBezTo>
                    <a:pt x="178" y="331"/>
                    <a:pt x="331" y="179"/>
                    <a:pt x="519" y="179"/>
                  </a:cubicBezTo>
                  <a:close/>
                  <a:moveTo>
                    <a:pt x="519" y="0"/>
                  </a:moveTo>
                  <a:cubicBezTo>
                    <a:pt x="233" y="0"/>
                    <a:pt x="0" y="234"/>
                    <a:pt x="0" y="519"/>
                  </a:cubicBezTo>
                  <a:cubicBezTo>
                    <a:pt x="0" y="806"/>
                    <a:pt x="234" y="1038"/>
                    <a:pt x="519" y="1038"/>
                  </a:cubicBezTo>
                  <a:cubicBezTo>
                    <a:pt x="805" y="1038"/>
                    <a:pt x="1038" y="806"/>
                    <a:pt x="1037" y="519"/>
                  </a:cubicBezTo>
                  <a:cubicBezTo>
                    <a:pt x="1037" y="233"/>
                    <a:pt x="805" y="0"/>
                    <a:pt x="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46" name="Shape 8446"/>
        <p:cNvGrpSpPr/>
        <p:nvPr/>
      </p:nvGrpSpPr>
      <p:grpSpPr>
        <a:xfrm>
          <a:off x="0" y="0"/>
          <a:ext cx="0" cy="0"/>
          <a:chOff x="0" y="0"/>
          <a:chExt cx="0" cy="0"/>
        </a:xfrm>
      </p:grpSpPr>
      <p:sp>
        <p:nvSpPr>
          <p:cNvPr id="8447" name="Google Shape;8447;p80"/>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8" name="Google Shape;8448;p80"/>
          <p:cNvGrpSpPr/>
          <p:nvPr/>
        </p:nvGrpSpPr>
        <p:grpSpPr>
          <a:xfrm>
            <a:off x="832654" y="1819647"/>
            <a:ext cx="367261" cy="367261"/>
            <a:chOff x="-65145700" y="3727425"/>
            <a:chExt cx="317425" cy="317425"/>
          </a:xfrm>
        </p:grpSpPr>
        <p:sp>
          <p:nvSpPr>
            <p:cNvPr id="8449" name="Google Shape;8449;p8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80"/>
          <p:cNvGrpSpPr/>
          <p:nvPr/>
        </p:nvGrpSpPr>
        <p:grpSpPr>
          <a:xfrm>
            <a:off x="835851" y="2248561"/>
            <a:ext cx="360868" cy="367261"/>
            <a:chOff x="-65144125" y="4094450"/>
            <a:chExt cx="311900" cy="317425"/>
          </a:xfrm>
        </p:grpSpPr>
        <p:sp>
          <p:nvSpPr>
            <p:cNvPr id="8452" name="Google Shape;8452;p8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5" name="Google Shape;8455;p80"/>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6" name="Google Shape;8456;p80"/>
          <p:cNvGrpSpPr/>
          <p:nvPr/>
        </p:nvGrpSpPr>
        <p:grpSpPr>
          <a:xfrm>
            <a:off x="3039420" y="1819256"/>
            <a:ext cx="370645" cy="368042"/>
            <a:chOff x="-63250675" y="3744075"/>
            <a:chExt cx="320350" cy="318100"/>
          </a:xfrm>
        </p:grpSpPr>
        <p:sp>
          <p:nvSpPr>
            <p:cNvPr id="8457" name="Google Shape;8457;p8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80"/>
          <p:cNvGrpSpPr/>
          <p:nvPr/>
        </p:nvGrpSpPr>
        <p:grpSpPr>
          <a:xfrm>
            <a:off x="3041112" y="2248561"/>
            <a:ext cx="367261" cy="367261"/>
            <a:chOff x="-63250675" y="4110200"/>
            <a:chExt cx="317425" cy="317425"/>
          </a:xfrm>
        </p:grpSpPr>
        <p:sp>
          <p:nvSpPr>
            <p:cNvPr id="8461" name="Google Shape;8461;p8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80"/>
          <p:cNvGrpSpPr/>
          <p:nvPr/>
        </p:nvGrpSpPr>
        <p:grpSpPr>
          <a:xfrm>
            <a:off x="1720159" y="2745656"/>
            <a:ext cx="359075" cy="358844"/>
            <a:chOff x="-61351725" y="3372400"/>
            <a:chExt cx="310350" cy="310150"/>
          </a:xfrm>
        </p:grpSpPr>
        <p:sp>
          <p:nvSpPr>
            <p:cNvPr id="8471" name="Google Shape;8471;p8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80"/>
          <p:cNvGrpSpPr/>
          <p:nvPr/>
        </p:nvGrpSpPr>
        <p:grpSpPr>
          <a:xfrm>
            <a:off x="1716514" y="3208713"/>
            <a:ext cx="366364" cy="333534"/>
            <a:chOff x="-61354875" y="3751050"/>
            <a:chExt cx="316650" cy="288275"/>
          </a:xfrm>
        </p:grpSpPr>
        <p:sp>
          <p:nvSpPr>
            <p:cNvPr id="8475" name="Google Shape;8475;p8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80"/>
          <p:cNvGrpSpPr/>
          <p:nvPr/>
        </p:nvGrpSpPr>
        <p:grpSpPr>
          <a:xfrm>
            <a:off x="1716514" y="3650352"/>
            <a:ext cx="366364" cy="367290"/>
            <a:chOff x="-61354875" y="4101525"/>
            <a:chExt cx="316650" cy="317450"/>
          </a:xfrm>
        </p:grpSpPr>
        <p:sp>
          <p:nvSpPr>
            <p:cNvPr id="8479" name="Google Shape;8479;p8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80"/>
          <p:cNvGrpSpPr/>
          <p:nvPr/>
        </p:nvGrpSpPr>
        <p:grpSpPr>
          <a:xfrm>
            <a:off x="3932949" y="2742228"/>
            <a:ext cx="368157" cy="365699"/>
            <a:chOff x="-59470075" y="3308975"/>
            <a:chExt cx="318200" cy="316075"/>
          </a:xfrm>
        </p:grpSpPr>
        <p:sp>
          <p:nvSpPr>
            <p:cNvPr id="8482" name="Google Shape;8482;p8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80"/>
          <p:cNvGrpSpPr/>
          <p:nvPr/>
        </p:nvGrpSpPr>
        <p:grpSpPr>
          <a:xfrm>
            <a:off x="1278379" y="1377933"/>
            <a:ext cx="367261" cy="364686"/>
            <a:chOff x="-64781025" y="3361050"/>
            <a:chExt cx="317425" cy="315200"/>
          </a:xfrm>
        </p:grpSpPr>
        <p:sp>
          <p:nvSpPr>
            <p:cNvPr id="8492" name="Google Shape;8492;p8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6" name="Google Shape;8496;p80"/>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0"/>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0"/>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9" name="Google Shape;8499;p80"/>
          <p:cNvGrpSpPr/>
          <p:nvPr/>
        </p:nvGrpSpPr>
        <p:grpSpPr>
          <a:xfrm>
            <a:off x="3482779" y="1819372"/>
            <a:ext cx="382765" cy="367810"/>
            <a:chOff x="-62890750" y="3747425"/>
            <a:chExt cx="330825" cy="317900"/>
          </a:xfrm>
        </p:grpSpPr>
        <p:sp>
          <p:nvSpPr>
            <p:cNvPr id="8500" name="Google Shape;8500;p8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80"/>
          <p:cNvGrpSpPr/>
          <p:nvPr/>
        </p:nvGrpSpPr>
        <p:grpSpPr>
          <a:xfrm>
            <a:off x="3490531" y="2249009"/>
            <a:ext cx="367261" cy="366364"/>
            <a:chOff x="-62884425" y="4111775"/>
            <a:chExt cx="317425" cy="316650"/>
          </a:xfrm>
        </p:grpSpPr>
        <p:sp>
          <p:nvSpPr>
            <p:cNvPr id="8515" name="Google Shape;8515;p8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80"/>
          <p:cNvGrpSpPr/>
          <p:nvPr/>
        </p:nvGrpSpPr>
        <p:grpSpPr>
          <a:xfrm>
            <a:off x="2163165" y="2745078"/>
            <a:ext cx="365438" cy="360001"/>
            <a:chOff x="-60991775" y="3376900"/>
            <a:chExt cx="315850" cy="311150"/>
          </a:xfrm>
        </p:grpSpPr>
        <p:sp>
          <p:nvSpPr>
            <p:cNvPr id="8518" name="Google Shape;8518;p8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80"/>
          <p:cNvGrpSpPr/>
          <p:nvPr/>
        </p:nvGrpSpPr>
        <p:grpSpPr>
          <a:xfrm>
            <a:off x="2162702" y="3195942"/>
            <a:ext cx="366364" cy="359075"/>
            <a:chOff x="-60988625" y="3740800"/>
            <a:chExt cx="316650" cy="310350"/>
          </a:xfrm>
        </p:grpSpPr>
        <p:sp>
          <p:nvSpPr>
            <p:cNvPr id="8522" name="Google Shape;8522;p8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80"/>
          <p:cNvGrpSpPr/>
          <p:nvPr/>
        </p:nvGrpSpPr>
        <p:grpSpPr>
          <a:xfrm>
            <a:off x="2162702" y="3651393"/>
            <a:ext cx="366364" cy="365207"/>
            <a:chOff x="-60987850" y="4100950"/>
            <a:chExt cx="316650" cy="315650"/>
          </a:xfrm>
        </p:grpSpPr>
        <p:sp>
          <p:nvSpPr>
            <p:cNvPr id="8526" name="Google Shape;8526;p8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80"/>
          <p:cNvGrpSpPr/>
          <p:nvPr/>
        </p:nvGrpSpPr>
        <p:grpSpPr>
          <a:xfrm>
            <a:off x="3932486" y="3196853"/>
            <a:ext cx="369083" cy="357253"/>
            <a:chOff x="-59447250" y="3706150"/>
            <a:chExt cx="319000" cy="308775"/>
          </a:xfrm>
        </p:grpSpPr>
        <p:sp>
          <p:nvSpPr>
            <p:cNvPr id="8532" name="Google Shape;8532;p8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80"/>
          <p:cNvGrpSpPr/>
          <p:nvPr/>
        </p:nvGrpSpPr>
        <p:grpSpPr>
          <a:xfrm>
            <a:off x="1721214" y="1378164"/>
            <a:ext cx="368186" cy="364224"/>
            <a:chOff x="-64406125" y="3362225"/>
            <a:chExt cx="318225" cy="314800"/>
          </a:xfrm>
        </p:grpSpPr>
        <p:sp>
          <p:nvSpPr>
            <p:cNvPr id="8537" name="Google Shape;8537;p8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9" name="Google Shape;8539;p80"/>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0" name="Google Shape;8540;p80"/>
          <p:cNvGrpSpPr/>
          <p:nvPr/>
        </p:nvGrpSpPr>
        <p:grpSpPr>
          <a:xfrm>
            <a:off x="1721677" y="2249009"/>
            <a:ext cx="367261" cy="366364"/>
            <a:chOff x="-64410850" y="4094450"/>
            <a:chExt cx="317425" cy="316650"/>
          </a:xfrm>
        </p:grpSpPr>
        <p:sp>
          <p:nvSpPr>
            <p:cNvPr id="8541" name="Google Shape;8541;p8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4" name="Google Shape;8544;p80"/>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5" name="Google Shape;8545;p80"/>
          <p:cNvGrpSpPr/>
          <p:nvPr/>
        </p:nvGrpSpPr>
        <p:grpSpPr>
          <a:xfrm>
            <a:off x="3943225" y="1819083"/>
            <a:ext cx="365467" cy="368389"/>
            <a:chOff x="-62516625" y="3743175"/>
            <a:chExt cx="315875" cy="318400"/>
          </a:xfrm>
        </p:grpSpPr>
        <p:sp>
          <p:nvSpPr>
            <p:cNvPr id="8546" name="Google Shape;8546;p8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80"/>
          <p:cNvGrpSpPr/>
          <p:nvPr/>
        </p:nvGrpSpPr>
        <p:grpSpPr>
          <a:xfrm>
            <a:off x="3950065" y="2269054"/>
            <a:ext cx="351786" cy="326274"/>
            <a:chOff x="-62511900" y="4129100"/>
            <a:chExt cx="304050" cy="282000"/>
          </a:xfrm>
        </p:grpSpPr>
        <p:sp>
          <p:nvSpPr>
            <p:cNvPr id="8549" name="Google Shape;8549;p8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80"/>
          <p:cNvGrpSpPr/>
          <p:nvPr/>
        </p:nvGrpSpPr>
        <p:grpSpPr>
          <a:xfrm>
            <a:off x="2628187" y="2741448"/>
            <a:ext cx="310770" cy="367261"/>
            <a:chOff x="-60597975" y="3367475"/>
            <a:chExt cx="268600" cy="317425"/>
          </a:xfrm>
        </p:grpSpPr>
        <p:sp>
          <p:nvSpPr>
            <p:cNvPr id="8555" name="Google Shape;8555;p8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0" name="Google Shape;8560;p80"/>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1" name="Google Shape;8561;p80"/>
          <p:cNvGrpSpPr/>
          <p:nvPr/>
        </p:nvGrpSpPr>
        <p:grpSpPr>
          <a:xfrm>
            <a:off x="2600390" y="3702764"/>
            <a:ext cx="366364" cy="262465"/>
            <a:chOff x="-60621600" y="4145650"/>
            <a:chExt cx="316650" cy="226850"/>
          </a:xfrm>
        </p:grpSpPr>
        <p:sp>
          <p:nvSpPr>
            <p:cNvPr id="8562" name="Google Shape;8562;p8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80"/>
          <p:cNvGrpSpPr/>
          <p:nvPr/>
        </p:nvGrpSpPr>
        <p:grpSpPr>
          <a:xfrm>
            <a:off x="3937042" y="3651263"/>
            <a:ext cx="359972" cy="365467"/>
            <a:chOff x="-59400775" y="4084200"/>
            <a:chExt cx="311125" cy="315875"/>
          </a:xfrm>
        </p:grpSpPr>
        <p:sp>
          <p:nvSpPr>
            <p:cNvPr id="8566" name="Google Shape;8566;p8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80"/>
          <p:cNvGrpSpPr/>
          <p:nvPr/>
        </p:nvGrpSpPr>
        <p:grpSpPr>
          <a:xfrm>
            <a:off x="2161136" y="1377094"/>
            <a:ext cx="365438" cy="366364"/>
            <a:chOff x="-64044600" y="3360375"/>
            <a:chExt cx="315850" cy="316650"/>
          </a:xfrm>
        </p:grpSpPr>
        <p:sp>
          <p:nvSpPr>
            <p:cNvPr id="8573" name="Google Shape;8573;p8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80"/>
          <p:cNvGrpSpPr/>
          <p:nvPr/>
        </p:nvGrpSpPr>
        <p:grpSpPr>
          <a:xfrm>
            <a:off x="2187559" y="1819647"/>
            <a:ext cx="312592" cy="367261"/>
            <a:chOff x="-64022550" y="3727425"/>
            <a:chExt cx="270175" cy="317425"/>
          </a:xfrm>
        </p:grpSpPr>
        <p:sp>
          <p:nvSpPr>
            <p:cNvPr id="8577" name="Google Shape;8577;p8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80"/>
          <p:cNvGrpSpPr/>
          <p:nvPr/>
        </p:nvGrpSpPr>
        <p:grpSpPr>
          <a:xfrm>
            <a:off x="2211697" y="2248547"/>
            <a:ext cx="264317" cy="367290"/>
            <a:chOff x="-64001300" y="4093650"/>
            <a:chExt cx="228450" cy="317450"/>
          </a:xfrm>
        </p:grpSpPr>
        <p:sp>
          <p:nvSpPr>
            <p:cNvPr id="8581" name="Google Shape;8581;p8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80"/>
          <p:cNvGrpSpPr/>
          <p:nvPr/>
        </p:nvGrpSpPr>
        <p:grpSpPr>
          <a:xfrm>
            <a:off x="830701" y="2741838"/>
            <a:ext cx="359972" cy="366480"/>
            <a:chOff x="-62148800" y="3377700"/>
            <a:chExt cx="311125" cy="316750"/>
          </a:xfrm>
        </p:grpSpPr>
        <p:sp>
          <p:nvSpPr>
            <p:cNvPr id="8586" name="Google Shape;8586;p8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80"/>
          <p:cNvGrpSpPr/>
          <p:nvPr/>
        </p:nvGrpSpPr>
        <p:grpSpPr>
          <a:xfrm>
            <a:off x="826608" y="3191835"/>
            <a:ext cx="368157" cy="367290"/>
            <a:chOff x="-62154300" y="3743950"/>
            <a:chExt cx="318200" cy="317450"/>
          </a:xfrm>
        </p:grpSpPr>
        <p:sp>
          <p:nvSpPr>
            <p:cNvPr id="8589" name="Google Shape;8589;p8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80"/>
          <p:cNvGrpSpPr/>
          <p:nvPr/>
        </p:nvGrpSpPr>
        <p:grpSpPr>
          <a:xfrm>
            <a:off x="826594" y="3650815"/>
            <a:ext cx="368186" cy="366364"/>
            <a:chOff x="-62151950" y="4111775"/>
            <a:chExt cx="318225" cy="316650"/>
          </a:xfrm>
        </p:grpSpPr>
        <p:sp>
          <p:nvSpPr>
            <p:cNvPr id="8592" name="Google Shape;8592;p8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80"/>
          <p:cNvGrpSpPr/>
          <p:nvPr/>
        </p:nvGrpSpPr>
        <p:grpSpPr>
          <a:xfrm>
            <a:off x="3045218" y="2741361"/>
            <a:ext cx="368157" cy="367434"/>
            <a:chOff x="-60254550" y="3367325"/>
            <a:chExt cx="318200" cy="317575"/>
          </a:xfrm>
        </p:grpSpPr>
        <p:sp>
          <p:nvSpPr>
            <p:cNvPr id="8597" name="Google Shape;8597;p8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80"/>
          <p:cNvGrpSpPr/>
          <p:nvPr/>
        </p:nvGrpSpPr>
        <p:grpSpPr>
          <a:xfrm>
            <a:off x="3046115" y="3192355"/>
            <a:ext cx="366364" cy="366248"/>
            <a:chOff x="-60255350" y="3733825"/>
            <a:chExt cx="316650" cy="316550"/>
          </a:xfrm>
        </p:grpSpPr>
        <p:sp>
          <p:nvSpPr>
            <p:cNvPr id="8602" name="Google Shape;8602;p8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80"/>
          <p:cNvGrpSpPr/>
          <p:nvPr/>
        </p:nvGrpSpPr>
        <p:grpSpPr>
          <a:xfrm>
            <a:off x="3073912" y="3651263"/>
            <a:ext cx="310770" cy="365467"/>
            <a:chOff x="-60232500" y="4101525"/>
            <a:chExt cx="268600" cy="315875"/>
          </a:xfrm>
        </p:grpSpPr>
        <p:sp>
          <p:nvSpPr>
            <p:cNvPr id="8610" name="Google Shape;8610;p8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2" name="Google Shape;8612;p80"/>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3" name="Google Shape;8613;p80"/>
          <p:cNvGrpSpPr/>
          <p:nvPr/>
        </p:nvGrpSpPr>
        <p:grpSpPr>
          <a:xfrm>
            <a:off x="2606912" y="1377094"/>
            <a:ext cx="368186" cy="366364"/>
            <a:chOff x="-63679950" y="3360375"/>
            <a:chExt cx="318225" cy="316650"/>
          </a:xfrm>
        </p:grpSpPr>
        <p:sp>
          <p:nvSpPr>
            <p:cNvPr id="8614" name="Google Shape;8614;p8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8" name="Google Shape;8618;p80"/>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9" name="Google Shape;8619;p80"/>
          <p:cNvGrpSpPr/>
          <p:nvPr/>
        </p:nvGrpSpPr>
        <p:grpSpPr>
          <a:xfrm>
            <a:off x="2605539" y="2248431"/>
            <a:ext cx="370934" cy="367521"/>
            <a:chOff x="-63679950" y="4093450"/>
            <a:chExt cx="320600" cy="317650"/>
          </a:xfrm>
        </p:grpSpPr>
        <p:sp>
          <p:nvSpPr>
            <p:cNvPr id="8620" name="Google Shape;8620;p8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80"/>
          <p:cNvGrpSpPr/>
          <p:nvPr/>
        </p:nvGrpSpPr>
        <p:grpSpPr>
          <a:xfrm>
            <a:off x="1265656" y="2741433"/>
            <a:ext cx="366364" cy="367290"/>
            <a:chOff x="-61784125" y="3377700"/>
            <a:chExt cx="316650" cy="317450"/>
          </a:xfrm>
        </p:grpSpPr>
        <p:sp>
          <p:nvSpPr>
            <p:cNvPr id="8624" name="Google Shape;8624;p8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80"/>
          <p:cNvGrpSpPr/>
          <p:nvPr/>
        </p:nvGrpSpPr>
        <p:grpSpPr>
          <a:xfrm>
            <a:off x="1265656" y="3191835"/>
            <a:ext cx="366364" cy="367290"/>
            <a:chOff x="-61783350" y="3743950"/>
            <a:chExt cx="316650" cy="317450"/>
          </a:xfrm>
        </p:grpSpPr>
        <p:sp>
          <p:nvSpPr>
            <p:cNvPr id="8632" name="Google Shape;8632;p8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4" name="Google Shape;8634;p80"/>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0"/>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0"/>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7" name="Google Shape;8637;p80"/>
          <p:cNvGrpSpPr/>
          <p:nvPr/>
        </p:nvGrpSpPr>
        <p:grpSpPr>
          <a:xfrm>
            <a:off x="3487080" y="3651668"/>
            <a:ext cx="369112" cy="364657"/>
            <a:chOff x="-59869425" y="4102225"/>
            <a:chExt cx="319025" cy="315175"/>
          </a:xfrm>
        </p:grpSpPr>
        <p:sp>
          <p:nvSpPr>
            <p:cNvPr id="8638" name="Google Shape;8638;p8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80"/>
          <p:cNvGrpSpPr/>
          <p:nvPr/>
        </p:nvGrpSpPr>
        <p:grpSpPr>
          <a:xfrm>
            <a:off x="2605883" y="4120490"/>
            <a:ext cx="366364" cy="365467"/>
            <a:chOff x="-59029025" y="3711650"/>
            <a:chExt cx="316650" cy="315875"/>
          </a:xfrm>
        </p:grpSpPr>
        <p:sp>
          <p:nvSpPr>
            <p:cNvPr id="8643" name="Google Shape;8643;p8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80"/>
          <p:cNvGrpSpPr/>
          <p:nvPr/>
        </p:nvGrpSpPr>
        <p:grpSpPr>
          <a:xfrm>
            <a:off x="4841373" y="1398014"/>
            <a:ext cx="351940" cy="348188"/>
            <a:chOff x="581525" y="3254850"/>
            <a:chExt cx="297750" cy="294575"/>
          </a:xfrm>
        </p:grpSpPr>
        <p:sp>
          <p:nvSpPr>
            <p:cNvPr id="8651" name="Google Shape;8651;p8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80"/>
          <p:cNvGrpSpPr/>
          <p:nvPr/>
        </p:nvGrpSpPr>
        <p:grpSpPr>
          <a:xfrm>
            <a:off x="4840442" y="1836950"/>
            <a:ext cx="353802" cy="351497"/>
            <a:chOff x="580725" y="3617925"/>
            <a:chExt cx="299325" cy="297375"/>
          </a:xfrm>
        </p:grpSpPr>
        <p:sp>
          <p:nvSpPr>
            <p:cNvPr id="8655" name="Google Shape;8655;p8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80"/>
          <p:cNvGrpSpPr/>
          <p:nvPr/>
        </p:nvGrpSpPr>
        <p:grpSpPr>
          <a:xfrm>
            <a:off x="4842304" y="2284140"/>
            <a:ext cx="350079" cy="350079"/>
            <a:chOff x="583100" y="3982600"/>
            <a:chExt cx="296175" cy="296175"/>
          </a:xfrm>
        </p:grpSpPr>
        <p:sp>
          <p:nvSpPr>
            <p:cNvPr id="8661" name="Google Shape;8661;p8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80"/>
          <p:cNvGrpSpPr/>
          <p:nvPr/>
        </p:nvGrpSpPr>
        <p:grpSpPr>
          <a:xfrm>
            <a:off x="7074918" y="1397764"/>
            <a:ext cx="307231" cy="348690"/>
            <a:chOff x="2423775" y="3226875"/>
            <a:chExt cx="259925" cy="295000"/>
          </a:xfrm>
        </p:grpSpPr>
        <p:sp>
          <p:nvSpPr>
            <p:cNvPr id="8669" name="Google Shape;8669;p8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80"/>
          <p:cNvGrpSpPr/>
          <p:nvPr/>
        </p:nvGrpSpPr>
        <p:grpSpPr>
          <a:xfrm>
            <a:off x="7052106" y="1839049"/>
            <a:ext cx="352857" cy="347301"/>
            <a:chOff x="2404875" y="3592725"/>
            <a:chExt cx="298525" cy="293825"/>
          </a:xfrm>
        </p:grpSpPr>
        <p:sp>
          <p:nvSpPr>
            <p:cNvPr id="8673" name="Google Shape;8673;p8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80"/>
          <p:cNvGrpSpPr/>
          <p:nvPr/>
        </p:nvGrpSpPr>
        <p:grpSpPr>
          <a:xfrm>
            <a:off x="7053036" y="2284614"/>
            <a:ext cx="350995" cy="349133"/>
            <a:chOff x="2404875" y="3955825"/>
            <a:chExt cx="296950" cy="295375"/>
          </a:xfrm>
        </p:grpSpPr>
        <p:sp>
          <p:nvSpPr>
            <p:cNvPr id="8677" name="Google Shape;8677;p8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80"/>
          <p:cNvGrpSpPr/>
          <p:nvPr/>
        </p:nvGrpSpPr>
        <p:grpSpPr>
          <a:xfrm>
            <a:off x="5747016" y="2748808"/>
            <a:ext cx="349163" cy="350079"/>
            <a:chOff x="4263650" y="3235150"/>
            <a:chExt cx="295400" cy="296175"/>
          </a:xfrm>
        </p:grpSpPr>
        <p:sp>
          <p:nvSpPr>
            <p:cNvPr id="8682" name="Google Shape;8682;p8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80"/>
          <p:cNvGrpSpPr/>
          <p:nvPr/>
        </p:nvGrpSpPr>
        <p:grpSpPr>
          <a:xfrm>
            <a:off x="5744696" y="3207969"/>
            <a:ext cx="353802" cy="327739"/>
            <a:chOff x="4266025" y="3609275"/>
            <a:chExt cx="299325" cy="277275"/>
          </a:xfrm>
        </p:grpSpPr>
        <p:sp>
          <p:nvSpPr>
            <p:cNvPr id="8688" name="Google Shape;8688;p8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80"/>
          <p:cNvGrpSpPr/>
          <p:nvPr/>
        </p:nvGrpSpPr>
        <p:grpSpPr>
          <a:xfrm>
            <a:off x="5745154" y="3673356"/>
            <a:ext cx="352886" cy="349133"/>
            <a:chOff x="4263650" y="3963700"/>
            <a:chExt cx="298550" cy="295375"/>
          </a:xfrm>
        </p:grpSpPr>
        <p:sp>
          <p:nvSpPr>
            <p:cNvPr id="8691" name="Google Shape;8691;p8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80"/>
          <p:cNvGrpSpPr/>
          <p:nvPr/>
        </p:nvGrpSpPr>
        <p:grpSpPr>
          <a:xfrm>
            <a:off x="8023491" y="2748809"/>
            <a:ext cx="226264" cy="350079"/>
            <a:chOff x="6164975" y="3211525"/>
            <a:chExt cx="191425" cy="296175"/>
          </a:xfrm>
        </p:grpSpPr>
        <p:sp>
          <p:nvSpPr>
            <p:cNvPr id="8699" name="Google Shape;8699;p8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80"/>
          <p:cNvGrpSpPr/>
          <p:nvPr/>
        </p:nvGrpSpPr>
        <p:grpSpPr>
          <a:xfrm>
            <a:off x="5285528" y="1397084"/>
            <a:ext cx="352886" cy="350049"/>
            <a:chOff x="946175" y="3253275"/>
            <a:chExt cx="298550" cy="296150"/>
          </a:xfrm>
        </p:grpSpPr>
        <p:sp>
          <p:nvSpPr>
            <p:cNvPr id="8707" name="Google Shape;8707;p8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80"/>
          <p:cNvGrpSpPr/>
          <p:nvPr/>
        </p:nvGrpSpPr>
        <p:grpSpPr>
          <a:xfrm>
            <a:off x="5286459" y="1839048"/>
            <a:ext cx="351024" cy="347301"/>
            <a:chOff x="946175" y="3619500"/>
            <a:chExt cx="296975" cy="293825"/>
          </a:xfrm>
        </p:grpSpPr>
        <p:sp>
          <p:nvSpPr>
            <p:cNvPr id="8713" name="Google Shape;8713;p8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80"/>
          <p:cNvGrpSpPr/>
          <p:nvPr/>
        </p:nvGrpSpPr>
        <p:grpSpPr>
          <a:xfrm>
            <a:off x="5286001" y="2283682"/>
            <a:ext cx="351940" cy="350995"/>
            <a:chOff x="944600" y="3981825"/>
            <a:chExt cx="297750" cy="296950"/>
          </a:xfrm>
        </p:grpSpPr>
        <p:sp>
          <p:nvSpPr>
            <p:cNvPr id="8720" name="Google Shape;8720;p8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80"/>
          <p:cNvGrpSpPr/>
          <p:nvPr/>
        </p:nvGrpSpPr>
        <p:grpSpPr>
          <a:xfrm>
            <a:off x="7502937" y="1397542"/>
            <a:ext cx="350079" cy="349133"/>
            <a:chOff x="2768750" y="3227275"/>
            <a:chExt cx="296175" cy="295375"/>
          </a:xfrm>
        </p:grpSpPr>
        <p:sp>
          <p:nvSpPr>
            <p:cNvPr id="8725" name="Google Shape;8725;p8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80"/>
          <p:cNvGrpSpPr/>
          <p:nvPr/>
        </p:nvGrpSpPr>
        <p:grpSpPr>
          <a:xfrm>
            <a:off x="7523888" y="1838414"/>
            <a:ext cx="308177" cy="348572"/>
            <a:chOff x="2786075" y="3591800"/>
            <a:chExt cx="260725" cy="294900"/>
          </a:xfrm>
        </p:grpSpPr>
        <p:sp>
          <p:nvSpPr>
            <p:cNvPr id="8734" name="Google Shape;8734;p8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80"/>
          <p:cNvGrpSpPr/>
          <p:nvPr/>
        </p:nvGrpSpPr>
        <p:grpSpPr>
          <a:xfrm>
            <a:off x="7564387" y="2284141"/>
            <a:ext cx="227180" cy="350079"/>
            <a:chOff x="2819150" y="3955025"/>
            <a:chExt cx="192200" cy="296175"/>
          </a:xfrm>
        </p:grpSpPr>
        <p:sp>
          <p:nvSpPr>
            <p:cNvPr id="8740" name="Google Shape;8740;p8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80"/>
          <p:cNvGrpSpPr/>
          <p:nvPr/>
        </p:nvGrpSpPr>
        <p:grpSpPr>
          <a:xfrm>
            <a:off x="6188160" y="2749739"/>
            <a:ext cx="349133" cy="348217"/>
            <a:chOff x="4629125" y="3235150"/>
            <a:chExt cx="295375" cy="294600"/>
          </a:xfrm>
        </p:grpSpPr>
        <p:sp>
          <p:nvSpPr>
            <p:cNvPr id="8745" name="Google Shape;8745;p8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80"/>
          <p:cNvGrpSpPr/>
          <p:nvPr/>
        </p:nvGrpSpPr>
        <p:grpSpPr>
          <a:xfrm>
            <a:off x="6188145" y="3197272"/>
            <a:ext cx="349163" cy="349133"/>
            <a:chOff x="4628325" y="3599825"/>
            <a:chExt cx="295400" cy="295375"/>
          </a:xfrm>
        </p:grpSpPr>
        <p:sp>
          <p:nvSpPr>
            <p:cNvPr id="8751" name="Google Shape;8751;p8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80"/>
          <p:cNvGrpSpPr/>
          <p:nvPr/>
        </p:nvGrpSpPr>
        <p:grpSpPr>
          <a:xfrm>
            <a:off x="6209096" y="3672883"/>
            <a:ext cx="307261" cy="350079"/>
            <a:chOff x="4645650" y="3962900"/>
            <a:chExt cx="259950" cy="296175"/>
          </a:xfrm>
        </p:grpSpPr>
        <p:sp>
          <p:nvSpPr>
            <p:cNvPr id="8764" name="Google Shape;8764;p8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80"/>
          <p:cNvGrpSpPr/>
          <p:nvPr/>
        </p:nvGrpSpPr>
        <p:grpSpPr>
          <a:xfrm>
            <a:off x="7962056" y="3197745"/>
            <a:ext cx="349133" cy="348188"/>
            <a:chOff x="6143725" y="3582500"/>
            <a:chExt cx="295375" cy="294575"/>
          </a:xfrm>
        </p:grpSpPr>
        <p:sp>
          <p:nvSpPr>
            <p:cNvPr id="8771" name="Google Shape;8771;p8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80"/>
          <p:cNvGrpSpPr/>
          <p:nvPr/>
        </p:nvGrpSpPr>
        <p:grpSpPr>
          <a:xfrm>
            <a:off x="5730883" y="1397084"/>
            <a:ext cx="350995" cy="350049"/>
            <a:chOff x="1310075" y="3253275"/>
            <a:chExt cx="296950" cy="296150"/>
          </a:xfrm>
        </p:grpSpPr>
        <p:sp>
          <p:nvSpPr>
            <p:cNvPr id="8779" name="Google Shape;8779;p8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2" name="Google Shape;8782;p80"/>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3" name="Google Shape;8783;p80"/>
          <p:cNvGrpSpPr/>
          <p:nvPr/>
        </p:nvGrpSpPr>
        <p:grpSpPr>
          <a:xfrm>
            <a:off x="5730410" y="2283343"/>
            <a:ext cx="351941" cy="351675"/>
            <a:chOff x="1310075" y="3980250"/>
            <a:chExt cx="297750" cy="297525"/>
          </a:xfrm>
        </p:grpSpPr>
        <p:sp>
          <p:nvSpPr>
            <p:cNvPr id="8784" name="Google Shape;8784;p8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80"/>
          <p:cNvGrpSpPr/>
          <p:nvPr/>
        </p:nvGrpSpPr>
        <p:grpSpPr>
          <a:xfrm>
            <a:off x="7995198" y="1397542"/>
            <a:ext cx="266305" cy="349133"/>
            <a:chOff x="3167275" y="3227275"/>
            <a:chExt cx="225300" cy="295375"/>
          </a:xfrm>
        </p:grpSpPr>
        <p:sp>
          <p:nvSpPr>
            <p:cNvPr id="8789" name="Google Shape;8789;p8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4" name="Google Shape;8794;p80"/>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5" name="Google Shape;8795;p80"/>
          <p:cNvGrpSpPr/>
          <p:nvPr/>
        </p:nvGrpSpPr>
        <p:grpSpPr>
          <a:xfrm>
            <a:off x="7952380" y="2284599"/>
            <a:ext cx="351940" cy="349163"/>
            <a:chOff x="3133425" y="3955025"/>
            <a:chExt cx="297750" cy="295400"/>
          </a:xfrm>
        </p:grpSpPr>
        <p:sp>
          <p:nvSpPr>
            <p:cNvPr id="8796" name="Google Shape;8796;p8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80"/>
          <p:cNvGrpSpPr/>
          <p:nvPr/>
        </p:nvGrpSpPr>
        <p:grpSpPr>
          <a:xfrm>
            <a:off x="6632554" y="2748187"/>
            <a:ext cx="350079" cy="351320"/>
            <a:chOff x="4991425" y="3234750"/>
            <a:chExt cx="296175" cy="297225"/>
          </a:xfrm>
        </p:grpSpPr>
        <p:sp>
          <p:nvSpPr>
            <p:cNvPr id="8800" name="Google Shape;8800;p8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80"/>
          <p:cNvGrpSpPr/>
          <p:nvPr/>
        </p:nvGrpSpPr>
        <p:grpSpPr>
          <a:xfrm>
            <a:off x="6632554" y="3217750"/>
            <a:ext cx="350079" cy="308177"/>
            <a:chOff x="4991425" y="3617150"/>
            <a:chExt cx="296175" cy="260725"/>
          </a:xfrm>
        </p:grpSpPr>
        <p:sp>
          <p:nvSpPr>
            <p:cNvPr id="8807" name="Google Shape;8807;p8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80"/>
          <p:cNvGrpSpPr/>
          <p:nvPr/>
        </p:nvGrpSpPr>
        <p:grpSpPr>
          <a:xfrm>
            <a:off x="6709827" y="3673341"/>
            <a:ext cx="195532" cy="349163"/>
            <a:chOff x="5056800" y="3962900"/>
            <a:chExt cx="165425" cy="295400"/>
          </a:xfrm>
        </p:grpSpPr>
        <p:sp>
          <p:nvSpPr>
            <p:cNvPr id="8815" name="Google Shape;8815;p8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80"/>
          <p:cNvGrpSpPr/>
          <p:nvPr/>
        </p:nvGrpSpPr>
        <p:grpSpPr>
          <a:xfrm>
            <a:off x="7961125" y="3673357"/>
            <a:ext cx="350995" cy="349133"/>
            <a:chOff x="6168925" y="3936925"/>
            <a:chExt cx="296950" cy="295375"/>
          </a:xfrm>
        </p:grpSpPr>
        <p:sp>
          <p:nvSpPr>
            <p:cNvPr id="8819" name="Google Shape;8819;p8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80"/>
          <p:cNvGrpSpPr/>
          <p:nvPr/>
        </p:nvGrpSpPr>
        <p:grpSpPr>
          <a:xfrm>
            <a:off x="6174844" y="1390429"/>
            <a:ext cx="348188" cy="349133"/>
            <a:chOff x="1674750" y="3254050"/>
            <a:chExt cx="294575" cy="295375"/>
          </a:xfrm>
        </p:grpSpPr>
        <p:sp>
          <p:nvSpPr>
            <p:cNvPr id="8826" name="Google Shape;8826;p8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80"/>
          <p:cNvGrpSpPr/>
          <p:nvPr/>
        </p:nvGrpSpPr>
        <p:grpSpPr>
          <a:xfrm>
            <a:off x="6189239" y="1838132"/>
            <a:ext cx="319347" cy="349133"/>
            <a:chOff x="1687350" y="3618725"/>
            <a:chExt cx="270175" cy="295375"/>
          </a:xfrm>
        </p:grpSpPr>
        <p:sp>
          <p:nvSpPr>
            <p:cNvPr id="8830" name="Google Shape;8830;p8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80"/>
          <p:cNvGrpSpPr/>
          <p:nvPr/>
        </p:nvGrpSpPr>
        <p:grpSpPr>
          <a:xfrm>
            <a:off x="6172942" y="2284613"/>
            <a:ext cx="351940" cy="349133"/>
            <a:chOff x="1672375" y="3982600"/>
            <a:chExt cx="297750" cy="295375"/>
          </a:xfrm>
        </p:grpSpPr>
        <p:sp>
          <p:nvSpPr>
            <p:cNvPr id="8834" name="Google Shape;8834;p8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80"/>
          <p:cNvGrpSpPr/>
          <p:nvPr/>
        </p:nvGrpSpPr>
        <p:grpSpPr>
          <a:xfrm>
            <a:off x="4864934" y="2748808"/>
            <a:ext cx="350079" cy="350079"/>
            <a:chOff x="3497300" y="3227275"/>
            <a:chExt cx="296175" cy="296175"/>
          </a:xfrm>
        </p:grpSpPr>
        <p:sp>
          <p:nvSpPr>
            <p:cNvPr id="8838" name="Google Shape;8838;p8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80"/>
          <p:cNvGrpSpPr/>
          <p:nvPr/>
        </p:nvGrpSpPr>
        <p:grpSpPr>
          <a:xfrm>
            <a:off x="4865407" y="3198203"/>
            <a:ext cx="349133" cy="347272"/>
            <a:chOff x="3497300" y="3591950"/>
            <a:chExt cx="295375" cy="293800"/>
          </a:xfrm>
        </p:grpSpPr>
        <p:sp>
          <p:nvSpPr>
            <p:cNvPr id="8847" name="Google Shape;8847;p8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80"/>
          <p:cNvGrpSpPr/>
          <p:nvPr/>
        </p:nvGrpSpPr>
        <p:grpSpPr>
          <a:xfrm>
            <a:off x="4865407" y="3673341"/>
            <a:ext cx="349133" cy="349163"/>
            <a:chOff x="3497300" y="3955025"/>
            <a:chExt cx="295375" cy="295400"/>
          </a:xfrm>
        </p:grpSpPr>
        <p:sp>
          <p:nvSpPr>
            <p:cNvPr id="8856" name="Google Shape;8856;p8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80"/>
          <p:cNvGrpSpPr/>
          <p:nvPr/>
        </p:nvGrpSpPr>
        <p:grpSpPr>
          <a:xfrm>
            <a:off x="7089979" y="2749532"/>
            <a:ext cx="327739" cy="348631"/>
            <a:chOff x="5364750" y="3235150"/>
            <a:chExt cx="277275" cy="294950"/>
          </a:xfrm>
        </p:grpSpPr>
        <p:sp>
          <p:nvSpPr>
            <p:cNvPr id="8860" name="Google Shape;8860;p8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80"/>
          <p:cNvGrpSpPr/>
          <p:nvPr/>
        </p:nvGrpSpPr>
        <p:grpSpPr>
          <a:xfrm>
            <a:off x="7078337" y="3195868"/>
            <a:ext cx="351024" cy="351941"/>
            <a:chOff x="5355300" y="3598250"/>
            <a:chExt cx="296975" cy="297750"/>
          </a:xfrm>
        </p:grpSpPr>
        <p:sp>
          <p:nvSpPr>
            <p:cNvPr id="8869" name="Google Shape;8869;p8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80"/>
          <p:cNvGrpSpPr/>
          <p:nvPr/>
        </p:nvGrpSpPr>
        <p:grpSpPr>
          <a:xfrm>
            <a:off x="7082533" y="3734790"/>
            <a:ext cx="342632" cy="226264"/>
            <a:chOff x="5358450" y="4015675"/>
            <a:chExt cx="289875" cy="191425"/>
          </a:xfrm>
        </p:grpSpPr>
        <p:sp>
          <p:nvSpPr>
            <p:cNvPr id="8878" name="Google Shape;8878;p8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80"/>
          <p:cNvGrpSpPr/>
          <p:nvPr/>
        </p:nvGrpSpPr>
        <p:grpSpPr>
          <a:xfrm>
            <a:off x="6209015" y="4117322"/>
            <a:ext cx="351024" cy="325464"/>
            <a:chOff x="6543825" y="3202075"/>
            <a:chExt cx="296975" cy="275350"/>
          </a:xfrm>
        </p:grpSpPr>
        <p:sp>
          <p:nvSpPr>
            <p:cNvPr id="8883" name="Google Shape;8883;p8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80"/>
          <p:cNvGrpSpPr/>
          <p:nvPr/>
        </p:nvGrpSpPr>
        <p:grpSpPr>
          <a:xfrm>
            <a:off x="6615996" y="1397069"/>
            <a:ext cx="350079" cy="350079"/>
            <a:chOff x="2037825" y="3254050"/>
            <a:chExt cx="296175" cy="296175"/>
          </a:xfrm>
        </p:grpSpPr>
        <p:sp>
          <p:nvSpPr>
            <p:cNvPr id="8891" name="Google Shape;8891;p8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80"/>
          <p:cNvGrpSpPr/>
          <p:nvPr/>
        </p:nvGrpSpPr>
        <p:grpSpPr>
          <a:xfrm>
            <a:off x="6614135" y="1838236"/>
            <a:ext cx="353802" cy="348926"/>
            <a:chOff x="2034675" y="3617925"/>
            <a:chExt cx="299325" cy="295200"/>
          </a:xfrm>
        </p:grpSpPr>
        <p:sp>
          <p:nvSpPr>
            <p:cNvPr id="8898" name="Google Shape;8898;p8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80"/>
          <p:cNvGrpSpPr/>
          <p:nvPr/>
        </p:nvGrpSpPr>
        <p:grpSpPr>
          <a:xfrm>
            <a:off x="6615996" y="2284613"/>
            <a:ext cx="350079" cy="349133"/>
            <a:chOff x="2037825" y="3981825"/>
            <a:chExt cx="296175" cy="295375"/>
          </a:xfrm>
        </p:grpSpPr>
        <p:sp>
          <p:nvSpPr>
            <p:cNvPr id="8904" name="Google Shape;8904;p8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80"/>
          <p:cNvGrpSpPr/>
          <p:nvPr/>
        </p:nvGrpSpPr>
        <p:grpSpPr>
          <a:xfrm>
            <a:off x="5301014" y="2780929"/>
            <a:ext cx="350079" cy="285837"/>
            <a:chOff x="3860400" y="3254050"/>
            <a:chExt cx="296175" cy="241825"/>
          </a:xfrm>
        </p:grpSpPr>
        <p:sp>
          <p:nvSpPr>
            <p:cNvPr id="8908" name="Google Shape;8908;p8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80"/>
          <p:cNvGrpSpPr/>
          <p:nvPr/>
        </p:nvGrpSpPr>
        <p:grpSpPr>
          <a:xfrm>
            <a:off x="5300541" y="3196800"/>
            <a:ext cx="351024" cy="350079"/>
            <a:chOff x="3859600" y="3591950"/>
            <a:chExt cx="296975" cy="296175"/>
          </a:xfrm>
        </p:grpSpPr>
        <p:sp>
          <p:nvSpPr>
            <p:cNvPr id="8916" name="Google Shape;8916;p8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80"/>
          <p:cNvGrpSpPr/>
          <p:nvPr/>
        </p:nvGrpSpPr>
        <p:grpSpPr>
          <a:xfrm>
            <a:off x="5301014" y="3672883"/>
            <a:ext cx="350079" cy="350079"/>
            <a:chOff x="3860400" y="3955025"/>
            <a:chExt cx="296175" cy="296175"/>
          </a:xfrm>
        </p:grpSpPr>
        <p:sp>
          <p:nvSpPr>
            <p:cNvPr id="8920" name="Google Shape;8920;p8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80"/>
          <p:cNvGrpSpPr/>
          <p:nvPr/>
        </p:nvGrpSpPr>
        <p:grpSpPr>
          <a:xfrm>
            <a:off x="7516230" y="2749281"/>
            <a:ext cx="355664" cy="349133"/>
            <a:chOff x="5716825" y="3235950"/>
            <a:chExt cx="300900" cy="295375"/>
          </a:xfrm>
        </p:grpSpPr>
        <p:sp>
          <p:nvSpPr>
            <p:cNvPr id="8926" name="Google Shape;8926;p8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80"/>
          <p:cNvGrpSpPr/>
          <p:nvPr/>
        </p:nvGrpSpPr>
        <p:grpSpPr>
          <a:xfrm>
            <a:off x="7529261" y="3207969"/>
            <a:ext cx="329601" cy="327739"/>
            <a:chOff x="5727850" y="3609275"/>
            <a:chExt cx="278850" cy="277275"/>
          </a:xfrm>
        </p:grpSpPr>
        <p:sp>
          <p:nvSpPr>
            <p:cNvPr id="8931" name="Google Shape;8931;p8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80"/>
          <p:cNvGrpSpPr/>
          <p:nvPr/>
        </p:nvGrpSpPr>
        <p:grpSpPr>
          <a:xfrm>
            <a:off x="7540446" y="3673356"/>
            <a:ext cx="307231" cy="349133"/>
            <a:chOff x="5736525" y="3963700"/>
            <a:chExt cx="259925" cy="295375"/>
          </a:xfrm>
        </p:grpSpPr>
        <p:sp>
          <p:nvSpPr>
            <p:cNvPr id="8937" name="Google Shape;8937;p8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80"/>
          <p:cNvGrpSpPr/>
          <p:nvPr/>
        </p:nvGrpSpPr>
        <p:grpSpPr>
          <a:xfrm>
            <a:off x="6632026" y="4122683"/>
            <a:ext cx="351024" cy="350079"/>
            <a:chOff x="6553275" y="3604550"/>
            <a:chExt cx="296975" cy="296175"/>
          </a:xfrm>
        </p:grpSpPr>
        <p:sp>
          <p:nvSpPr>
            <p:cNvPr id="8945" name="Google Shape;8945;p8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1" name="Google Shape;8951;p8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8952" name="Google Shape;8952;p8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56" name="Shape 8956"/>
        <p:cNvGrpSpPr/>
        <p:nvPr/>
      </p:nvGrpSpPr>
      <p:grpSpPr>
        <a:xfrm>
          <a:off x="0" y="0"/>
          <a:ext cx="0" cy="0"/>
          <a:chOff x="0" y="0"/>
          <a:chExt cx="0" cy="0"/>
        </a:xfrm>
      </p:grpSpPr>
      <p:grpSp>
        <p:nvGrpSpPr>
          <p:cNvPr id="8957" name="Google Shape;8957;p81"/>
          <p:cNvGrpSpPr/>
          <p:nvPr/>
        </p:nvGrpSpPr>
        <p:grpSpPr>
          <a:xfrm>
            <a:off x="859032" y="1380546"/>
            <a:ext cx="294401" cy="353645"/>
            <a:chOff x="-35814600" y="3202075"/>
            <a:chExt cx="242625" cy="291450"/>
          </a:xfrm>
        </p:grpSpPr>
        <p:sp>
          <p:nvSpPr>
            <p:cNvPr id="8958" name="Google Shape;8958;p8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81"/>
          <p:cNvGrpSpPr/>
          <p:nvPr/>
        </p:nvGrpSpPr>
        <p:grpSpPr>
          <a:xfrm>
            <a:off x="829410" y="1821466"/>
            <a:ext cx="353645" cy="353888"/>
            <a:chOff x="-35839800" y="3561025"/>
            <a:chExt cx="291450" cy="291650"/>
          </a:xfrm>
        </p:grpSpPr>
        <p:sp>
          <p:nvSpPr>
            <p:cNvPr id="8966" name="Google Shape;8966;p8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3" name="Google Shape;8973;p81"/>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4" name="Google Shape;8974;p81"/>
          <p:cNvGrpSpPr/>
          <p:nvPr/>
        </p:nvGrpSpPr>
        <p:grpSpPr>
          <a:xfrm>
            <a:off x="3066955" y="1380546"/>
            <a:ext cx="353645" cy="353645"/>
            <a:chOff x="-34003850" y="3227275"/>
            <a:chExt cx="291450" cy="291450"/>
          </a:xfrm>
        </p:grpSpPr>
        <p:sp>
          <p:nvSpPr>
            <p:cNvPr id="8975" name="Google Shape;8975;p8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81"/>
          <p:cNvGrpSpPr/>
          <p:nvPr/>
        </p:nvGrpSpPr>
        <p:grpSpPr>
          <a:xfrm>
            <a:off x="3066485" y="1821238"/>
            <a:ext cx="354586" cy="354343"/>
            <a:chOff x="-34004625" y="3585850"/>
            <a:chExt cx="292225" cy="292025"/>
          </a:xfrm>
        </p:grpSpPr>
        <p:sp>
          <p:nvSpPr>
            <p:cNvPr id="8981" name="Google Shape;8981;p8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81"/>
          <p:cNvGrpSpPr/>
          <p:nvPr/>
        </p:nvGrpSpPr>
        <p:grpSpPr>
          <a:xfrm>
            <a:off x="3066000" y="2256439"/>
            <a:ext cx="355557" cy="354616"/>
            <a:chOff x="-34005425" y="3945575"/>
            <a:chExt cx="293025" cy="292250"/>
          </a:xfrm>
        </p:grpSpPr>
        <p:sp>
          <p:nvSpPr>
            <p:cNvPr id="8987" name="Google Shape;8987;p8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81"/>
          <p:cNvGrpSpPr/>
          <p:nvPr/>
        </p:nvGrpSpPr>
        <p:grpSpPr>
          <a:xfrm>
            <a:off x="1713099" y="2729615"/>
            <a:ext cx="358408" cy="355557"/>
            <a:chOff x="-32174975" y="3192625"/>
            <a:chExt cx="295375" cy="293025"/>
          </a:xfrm>
        </p:grpSpPr>
        <p:sp>
          <p:nvSpPr>
            <p:cNvPr id="8991" name="Google Shape;8991;p8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5" name="Google Shape;8995;p81"/>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1"/>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7" name="Google Shape;8997;p81"/>
          <p:cNvGrpSpPr/>
          <p:nvPr/>
        </p:nvGrpSpPr>
        <p:grpSpPr>
          <a:xfrm>
            <a:off x="3952249" y="2730570"/>
            <a:ext cx="354586" cy="353645"/>
            <a:chOff x="-30345325" y="3184750"/>
            <a:chExt cx="292225" cy="291450"/>
          </a:xfrm>
        </p:grpSpPr>
        <p:sp>
          <p:nvSpPr>
            <p:cNvPr id="8998" name="Google Shape;8998;p8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81"/>
          <p:cNvGrpSpPr/>
          <p:nvPr/>
        </p:nvGrpSpPr>
        <p:grpSpPr>
          <a:xfrm>
            <a:off x="1277001" y="1380546"/>
            <a:ext cx="353645" cy="353645"/>
            <a:chOff x="-35481425" y="3202075"/>
            <a:chExt cx="291450" cy="291450"/>
          </a:xfrm>
        </p:grpSpPr>
        <p:sp>
          <p:nvSpPr>
            <p:cNvPr id="9004" name="Google Shape;9004;p8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81"/>
          <p:cNvGrpSpPr/>
          <p:nvPr/>
        </p:nvGrpSpPr>
        <p:grpSpPr>
          <a:xfrm>
            <a:off x="1276531" y="1822072"/>
            <a:ext cx="354586" cy="352675"/>
            <a:chOff x="-35482200" y="3561225"/>
            <a:chExt cx="292225" cy="290650"/>
          </a:xfrm>
        </p:grpSpPr>
        <p:sp>
          <p:nvSpPr>
            <p:cNvPr id="9012" name="Google Shape;9012;p8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81"/>
          <p:cNvGrpSpPr/>
          <p:nvPr/>
        </p:nvGrpSpPr>
        <p:grpSpPr>
          <a:xfrm>
            <a:off x="1277001" y="2256940"/>
            <a:ext cx="353645" cy="353615"/>
            <a:chOff x="-35481425" y="3919600"/>
            <a:chExt cx="291450" cy="291425"/>
          </a:xfrm>
        </p:grpSpPr>
        <p:sp>
          <p:nvSpPr>
            <p:cNvPr id="9016" name="Google Shape;9016;p8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81"/>
          <p:cNvGrpSpPr/>
          <p:nvPr/>
        </p:nvGrpSpPr>
        <p:grpSpPr>
          <a:xfrm>
            <a:off x="3512636" y="1381031"/>
            <a:ext cx="357468" cy="352675"/>
            <a:chOff x="-33645475" y="3228075"/>
            <a:chExt cx="294600" cy="290650"/>
          </a:xfrm>
        </p:grpSpPr>
        <p:sp>
          <p:nvSpPr>
            <p:cNvPr id="9025" name="Google Shape;9025;p8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81"/>
          <p:cNvGrpSpPr/>
          <p:nvPr/>
        </p:nvGrpSpPr>
        <p:grpSpPr>
          <a:xfrm>
            <a:off x="3513606" y="1821116"/>
            <a:ext cx="355526" cy="354586"/>
            <a:chOff x="-33646250" y="3586425"/>
            <a:chExt cx="293000" cy="292225"/>
          </a:xfrm>
        </p:grpSpPr>
        <p:sp>
          <p:nvSpPr>
            <p:cNvPr id="9033" name="Google Shape;9033;p8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81"/>
          <p:cNvGrpSpPr/>
          <p:nvPr/>
        </p:nvGrpSpPr>
        <p:grpSpPr>
          <a:xfrm>
            <a:off x="3514076" y="2255969"/>
            <a:ext cx="354586" cy="355557"/>
            <a:chOff x="-33645475" y="3944800"/>
            <a:chExt cx="292225" cy="293025"/>
          </a:xfrm>
        </p:grpSpPr>
        <p:sp>
          <p:nvSpPr>
            <p:cNvPr id="9036" name="Google Shape;9036;p8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81"/>
          <p:cNvGrpSpPr/>
          <p:nvPr/>
        </p:nvGrpSpPr>
        <p:grpSpPr>
          <a:xfrm>
            <a:off x="2167295" y="2729706"/>
            <a:ext cx="352675" cy="355375"/>
            <a:chOff x="-31809525" y="3192625"/>
            <a:chExt cx="290650" cy="292875"/>
          </a:xfrm>
        </p:grpSpPr>
        <p:sp>
          <p:nvSpPr>
            <p:cNvPr id="9047" name="Google Shape;9047;p8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81"/>
          <p:cNvGrpSpPr/>
          <p:nvPr/>
        </p:nvGrpSpPr>
        <p:grpSpPr>
          <a:xfrm>
            <a:off x="2166810" y="3200258"/>
            <a:ext cx="353645" cy="355557"/>
            <a:chOff x="-31811100" y="3550975"/>
            <a:chExt cx="291450" cy="293025"/>
          </a:xfrm>
        </p:grpSpPr>
        <p:sp>
          <p:nvSpPr>
            <p:cNvPr id="9052" name="Google Shape;9052;p8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81"/>
          <p:cNvGrpSpPr/>
          <p:nvPr/>
        </p:nvGrpSpPr>
        <p:grpSpPr>
          <a:xfrm>
            <a:off x="2160606" y="3664562"/>
            <a:ext cx="366052" cy="356831"/>
            <a:chOff x="-31817400" y="3910025"/>
            <a:chExt cx="301675" cy="294075"/>
          </a:xfrm>
        </p:grpSpPr>
        <p:sp>
          <p:nvSpPr>
            <p:cNvPr id="9060" name="Google Shape;9060;p8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81"/>
          <p:cNvGrpSpPr/>
          <p:nvPr/>
        </p:nvGrpSpPr>
        <p:grpSpPr>
          <a:xfrm>
            <a:off x="3952234" y="3200743"/>
            <a:ext cx="354616" cy="354586"/>
            <a:chOff x="-30354000" y="3569100"/>
            <a:chExt cx="292250" cy="292225"/>
          </a:xfrm>
        </p:grpSpPr>
        <p:sp>
          <p:nvSpPr>
            <p:cNvPr id="9064" name="Google Shape;9064;p8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81"/>
          <p:cNvGrpSpPr/>
          <p:nvPr/>
        </p:nvGrpSpPr>
        <p:grpSpPr>
          <a:xfrm>
            <a:off x="1730812" y="1380546"/>
            <a:ext cx="342148" cy="353645"/>
            <a:chOff x="-35118325" y="3202075"/>
            <a:chExt cx="281975" cy="291450"/>
          </a:xfrm>
        </p:grpSpPr>
        <p:sp>
          <p:nvSpPr>
            <p:cNvPr id="9071" name="Google Shape;9071;p8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81"/>
          <p:cNvGrpSpPr/>
          <p:nvPr/>
        </p:nvGrpSpPr>
        <p:grpSpPr>
          <a:xfrm>
            <a:off x="1724593" y="1821799"/>
            <a:ext cx="354586" cy="353221"/>
            <a:chOff x="-35123050" y="3561225"/>
            <a:chExt cx="292225" cy="291100"/>
          </a:xfrm>
        </p:grpSpPr>
        <p:sp>
          <p:nvSpPr>
            <p:cNvPr id="9076" name="Google Shape;9076;p8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81"/>
          <p:cNvGrpSpPr/>
          <p:nvPr/>
        </p:nvGrpSpPr>
        <p:grpSpPr>
          <a:xfrm>
            <a:off x="1766652" y="2256940"/>
            <a:ext cx="270467" cy="353615"/>
            <a:chOff x="-35089175" y="3919600"/>
            <a:chExt cx="222900" cy="291425"/>
          </a:xfrm>
        </p:grpSpPr>
        <p:sp>
          <p:nvSpPr>
            <p:cNvPr id="9079" name="Google Shape;9079;p8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81"/>
          <p:cNvGrpSpPr/>
          <p:nvPr/>
        </p:nvGrpSpPr>
        <p:grpSpPr>
          <a:xfrm>
            <a:off x="3963648" y="1380303"/>
            <a:ext cx="336445" cy="354131"/>
            <a:chOff x="-33277650" y="3226875"/>
            <a:chExt cx="277275" cy="291850"/>
          </a:xfrm>
        </p:grpSpPr>
        <p:sp>
          <p:nvSpPr>
            <p:cNvPr id="9082" name="Google Shape;9082;p8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81"/>
          <p:cNvGrpSpPr/>
          <p:nvPr/>
        </p:nvGrpSpPr>
        <p:grpSpPr>
          <a:xfrm>
            <a:off x="3955048" y="1821587"/>
            <a:ext cx="353645" cy="353645"/>
            <a:chOff x="-33286325" y="3586425"/>
            <a:chExt cx="291450" cy="291450"/>
          </a:xfrm>
        </p:grpSpPr>
        <p:sp>
          <p:nvSpPr>
            <p:cNvPr id="9090" name="Google Shape;9090;p8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81"/>
          <p:cNvGrpSpPr/>
          <p:nvPr/>
        </p:nvGrpSpPr>
        <p:grpSpPr>
          <a:xfrm>
            <a:off x="3955048" y="2255969"/>
            <a:ext cx="353645" cy="355557"/>
            <a:chOff x="-33286325" y="3944800"/>
            <a:chExt cx="291450" cy="293025"/>
          </a:xfrm>
        </p:grpSpPr>
        <p:sp>
          <p:nvSpPr>
            <p:cNvPr id="9096" name="Google Shape;9096;p8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81"/>
          <p:cNvGrpSpPr/>
          <p:nvPr/>
        </p:nvGrpSpPr>
        <p:grpSpPr>
          <a:xfrm>
            <a:off x="2613445" y="2729129"/>
            <a:ext cx="353645" cy="356527"/>
            <a:chOff x="-31452725" y="3191825"/>
            <a:chExt cx="291450" cy="293825"/>
          </a:xfrm>
        </p:grpSpPr>
        <p:sp>
          <p:nvSpPr>
            <p:cNvPr id="9101" name="Google Shape;9101;p8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81"/>
          <p:cNvGrpSpPr/>
          <p:nvPr/>
        </p:nvGrpSpPr>
        <p:grpSpPr>
          <a:xfrm>
            <a:off x="2612975" y="3200744"/>
            <a:ext cx="354586" cy="354586"/>
            <a:chOff x="-31452725" y="3551775"/>
            <a:chExt cx="292225" cy="292225"/>
          </a:xfrm>
        </p:grpSpPr>
        <p:sp>
          <p:nvSpPr>
            <p:cNvPr id="9106" name="Google Shape;9106;p8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81"/>
          <p:cNvGrpSpPr/>
          <p:nvPr/>
        </p:nvGrpSpPr>
        <p:grpSpPr>
          <a:xfrm>
            <a:off x="2611534" y="3664729"/>
            <a:ext cx="357468" cy="356497"/>
            <a:chOff x="-31455100" y="3909350"/>
            <a:chExt cx="294600" cy="293800"/>
          </a:xfrm>
        </p:grpSpPr>
        <p:sp>
          <p:nvSpPr>
            <p:cNvPr id="9111" name="Google Shape;9111;p8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81"/>
          <p:cNvGrpSpPr/>
          <p:nvPr/>
        </p:nvGrpSpPr>
        <p:grpSpPr>
          <a:xfrm>
            <a:off x="3952719" y="3665684"/>
            <a:ext cx="353645" cy="354586"/>
            <a:chOff x="-30345325" y="3918800"/>
            <a:chExt cx="291450" cy="292225"/>
          </a:xfrm>
        </p:grpSpPr>
        <p:sp>
          <p:nvSpPr>
            <p:cNvPr id="9114" name="Google Shape;9114;p8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81"/>
          <p:cNvGrpSpPr/>
          <p:nvPr/>
        </p:nvGrpSpPr>
        <p:grpSpPr>
          <a:xfrm>
            <a:off x="2172184" y="1821587"/>
            <a:ext cx="353645" cy="353645"/>
            <a:chOff x="-34763900" y="3561225"/>
            <a:chExt cx="291450" cy="291450"/>
          </a:xfrm>
        </p:grpSpPr>
        <p:sp>
          <p:nvSpPr>
            <p:cNvPr id="9120" name="Google Shape;9120;p8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3" name="Google Shape;9123;p81"/>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4" name="Google Shape;9124;p81"/>
          <p:cNvGrpSpPr/>
          <p:nvPr/>
        </p:nvGrpSpPr>
        <p:grpSpPr>
          <a:xfrm>
            <a:off x="827081" y="2730099"/>
            <a:ext cx="354586" cy="354586"/>
            <a:chOff x="-32927950" y="3227275"/>
            <a:chExt cx="292225" cy="292225"/>
          </a:xfrm>
        </p:grpSpPr>
        <p:sp>
          <p:nvSpPr>
            <p:cNvPr id="9125" name="Google Shape;9125;p8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81"/>
          <p:cNvGrpSpPr/>
          <p:nvPr/>
        </p:nvGrpSpPr>
        <p:grpSpPr>
          <a:xfrm>
            <a:off x="826596" y="3201213"/>
            <a:ext cx="355557" cy="353645"/>
            <a:chOff x="-32927950" y="3586425"/>
            <a:chExt cx="293025" cy="291450"/>
          </a:xfrm>
        </p:grpSpPr>
        <p:sp>
          <p:nvSpPr>
            <p:cNvPr id="9131" name="Google Shape;9131;p8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81"/>
          <p:cNvGrpSpPr/>
          <p:nvPr/>
        </p:nvGrpSpPr>
        <p:grpSpPr>
          <a:xfrm>
            <a:off x="827081" y="3665198"/>
            <a:ext cx="354586" cy="355557"/>
            <a:chOff x="-32927950" y="3944800"/>
            <a:chExt cx="292225" cy="293025"/>
          </a:xfrm>
        </p:grpSpPr>
        <p:sp>
          <p:nvSpPr>
            <p:cNvPr id="9137" name="Google Shape;9137;p8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81"/>
          <p:cNvGrpSpPr/>
          <p:nvPr/>
        </p:nvGrpSpPr>
        <p:grpSpPr>
          <a:xfrm>
            <a:off x="3055873" y="2730449"/>
            <a:ext cx="354586" cy="353888"/>
            <a:chOff x="-31094350" y="3194000"/>
            <a:chExt cx="292225" cy="291650"/>
          </a:xfrm>
        </p:grpSpPr>
        <p:sp>
          <p:nvSpPr>
            <p:cNvPr id="9147" name="Google Shape;9147;p8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81"/>
          <p:cNvGrpSpPr/>
          <p:nvPr/>
        </p:nvGrpSpPr>
        <p:grpSpPr>
          <a:xfrm>
            <a:off x="3056343" y="3200941"/>
            <a:ext cx="353645" cy="354191"/>
            <a:chOff x="-31093575" y="3552550"/>
            <a:chExt cx="291450" cy="291900"/>
          </a:xfrm>
        </p:grpSpPr>
        <p:sp>
          <p:nvSpPr>
            <p:cNvPr id="9156" name="Google Shape;9156;p8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81"/>
          <p:cNvGrpSpPr/>
          <p:nvPr/>
        </p:nvGrpSpPr>
        <p:grpSpPr>
          <a:xfrm>
            <a:off x="2182711" y="1380546"/>
            <a:ext cx="332593" cy="353645"/>
            <a:chOff x="-34755225" y="3202075"/>
            <a:chExt cx="274100" cy="291450"/>
          </a:xfrm>
        </p:grpSpPr>
        <p:sp>
          <p:nvSpPr>
            <p:cNvPr id="9161" name="Google Shape;9161;p8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81"/>
          <p:cNvGrpSpPr/>
          <p:nvPr/>
        </p:nvGrpSpPr>
        <p:grpSpPr>
          <a:xfrm>
            <a:off x="3056343" y="3666169"/>
            <a:ext cx="353645" cy="353615"/>
            <a:chOff x="-31093575" y="3911725"/>
            <a:chExt cx="291450" cy="291425"/>
          </a:xfrm>
        </p:grpSpPr>
        <p:sp>
          <p:nvSpPr>
            <p:cNvPr id="9169" name="Google Shape;9169;p8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81"/>
          <p:cNvGrpSpPr/>
          <p:nvPr/>
        </p:nvGrpSpPr>
        <p:grpSpPr>
          <a:xfrm>
            <a:off x="2165773" y="4123136"/>
            <a:ext cx="356497" cy="354586"/>
            <a:chOff x="-29946000" y="3183175"/>
            <a:chExt cx="293800" cy="292225"/>
          </a:xfrm>
        </p:grpSpPr>
        <p:sp>
          <p:nvSpPr>
            <p:cNvPr id="9172" name="Google Shape;9172;p8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81"/>
          <p:cNvGrpSpPr/>
          <p:nvPr/>
        </p:nvGrpSpPr>
        <p:grpSpPr>
          <a:xfrm>
            <a:off x="2610305" y="1380289"/>
            <a:ext cx="358408" cy="354161"/>
            <a:chOff x="-34408675" y="3202075"/>
            <a:chExt cx="295375" cy="291875"/>
          </a:xfrm>
        </p:grpSpPr>
        <p:sp>
          <p:nvSpPr>
            <p:cNvPr id="9179" name="Google Shape;9179;p8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81"/>
          <p:cNvGrpSpPr/>
          <p:nvPr/>
        </p:nvGrpSpPr>
        <p:grpSpPr>
          <a:xfrm>
            <a:off x="2612216" y="1820283"/>
            <a:ext cx="354586" cy="356254"/>
            <a:chOff x="-34405525" y="3558075"/>
            <a:chExt cx="292225" cy="293600"/>
          </a:xfrm>
        </p:grpSpPr>
        <p:sp>
          <p:nvSpPr>
            <p:cNvPr id="9184" name="Google Shape;9184;p8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81"/>
          <p:cNvGrpSpPr/>
          <p:nvPr/>
        </p:nvGrpSpPr>
        <p:grpSpPr>
          <a:xfrm>
            <a:off x="2611730" y="2256940"/>
            <a:ext cx="355557" cy="353615"/>
            <a:chOff x="-34406325" y="3919600"/>
            <a:chExt cx="293025" cy="291425"/>
          </a:xfrm>
        </p:grpSpPr>
        <p:sp>
          <p:nvSpPr>
            <p:cNvPr id="9188" name="Google Shape;9188;p8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81"/>
          <p:cNvGrpSpPr/>
          <p:nvPr/>
        </p:nvGrpSpPr>
        <p:grpSpPr>
          <a:xfrm>
            <a:off x="1275628" y="2736303"/>
            <a:ext cx="353645" cy="342179"/>
            <a:chOff x="-32568800" y="3232000"/>
            <a:chExt cx="291450" cy="282000"/>
          </a:xfrm>
        </p:grpSpPr>
        <p:sp>
          <p:nvSpPr>
            <p:cNvPr id="9196" name="Google Shape;9196;p8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81"/>
          <p:cNvGrpSpPr/>
          <p:nvPr/>
        </p:nvGrpSpPr>
        <p:grpSpPr>
          <a:xfrm>
            <a:off x="1275158" y="3201213"/>
            <a:ext cx="354586" cy="353645"/>
            <a:chOff x="-32569575" y="3586425"/>
            <a:chExt cx="292225" cy="291450"/>
          </a:xfrm>
        </p:grpSpPr>
        <p:sp>
          <p:nvSpPr>
            <p:cNvPr id="9199" name="Google Shape;9199;p8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81"/>
          <p:cNvGrpSpPr/>
          <p:nvPr/>
        </p:nvGrpSpPr>
        <p:grpSpPr>
          <a:xfrm>
            <a:off x="1266073" y="3665805"/>
            <a:ext cx="372756" cy="354343"/>
            <a:chOff x="-32576675" y="3944600"/>
            <a:chExt cx="307200" cy="292025"/>
          </a:xfrm>
        </p:grpSpPr>
        <p:sp>
          <p:nvSpPr>
            <p:cNvPr id="9202" name="Google Shape;9202;p8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81"/>
          <p:cNvGrpSpPr/>
          <p:nvPr/>
        </p:nvGrpSpPr>
        <p:grpSpPr>
          <a:xfrm>
            <a:off x="3511040" y="2730100"/>
            <a:ext cx="354586" cy="354586"/>
            <a:chOff x="-30735200" y="3192625"/>
            <a:chExt cx="292225" cy="292225"/>
          </a:xfrm>
        </p:grpSpPr>
        <p:sp>
          <p:nvSpPr>
            <p:cNvPr id="9205" name="Google Shape;9205;p8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81"/>
          <p:cNvGrpSpPr/>
          <p:nvPr/>
        </p:nvGrpSpPr>
        <p:grpSpPr>
          <a:xfrm>
            <a:off x="3511040" y="3201532"/>
            <a:ext cx="354586" cy="353008"/>
            <a:chOff x="-30735200" y="3552550"/>
            <a:chExt cx="292225" cy="290925"/>
          </a:xfrm>
        </p:grpSpPr>
        <p:sp>
          <p:nvSpPr>
            <p:cNvPr id="9213" name="Google Shape;9213;p8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81"/>
          <p:cNvGrpSpPr/>
          <p:nvPr/>
        </p:nvGrpSpPr>
        <p:grpSpPr>
          <a:xfrm>
            <a:off x="3511040" y="3666154"/>
            <a:ext cx="354586" cy="353645"/>
            <a:chOff x="-30735200" y="3910925"/>
            <a:chExt cx="292225" cy="291450"/>
          </a:xfrm>
        </p:grpSpPr>
        <p:sp>
          <p:nvSpPr>
            <p:cNvPr id="9216" name="Google Shape;9216;p8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8" name="Google Shape;9218;p81"/>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9" name="Google Shape;9219;p81"/>
          <p:cNvGrpSpPr/>
          <p:nvPr/>
        </p:nvGrpSpPr>
        <p:grpSpPr>
          <a:xfrm>
            <a:off x="4864547" y="1375808"/>
            <a:ext cx="358971" cy="359224"/>
            <a:chOff x="-57956275" y="3197925"/>
            <a:chExt cx="319000" cy="319225"/>
          </a:xfrm>
        </p:grpSpPr>
        <p:sp>
          <p:nvSpPr>
            <p:cNvPr id="9220" name="Google Shape;9220;p8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81"/>
          <p:cNvGrpSpPr/>
          <p:nvPr/>
        </p:nvGrpSpPr>
        <p:grpSpPr>
          <a:xfrm>
            <a:off x="4886701" y="1832234"/>
            <a:ext cx="314662" cy="358971"/>
            <a:chOff x="-57940525" y="3590375"/>
            <a:chExt cx="279625" cy="319000"/>
          </a:xfrm>
        </p:grpSpPr>
        <p:sp>
          <p:nvSpPr>
            <p:cNvPr id="9228" name="Google Shape;9228;p8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81"/>
          <p:cNvGrpSpPr/>
          <p:nvPr/>
        </p:nvGrpSpPr>
        <p:grpSpPr>
          <a:xfrm>
            <a:off x="4857582" y="2273605"/>
            <a:ext cx="358099" cy="358999"/>
            <a:chOff x="-57959425" y="3982600"/>
            <a:chExt cx="318225" cy="319025"/>
          </a:xfrm>
        </p:grpSpPr>
        <p:sp>
          <p:nvSpPr>
            <p:cNvPr id="9234" name="Google Shape;9234;p8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81"/>
          <p:cNvGrpSpPr/>
          <p:nvPr/>
        </p:nvGrpSpPr>
        <p:grpSpPr>
          <a:xfrm>
            <a:off x="7057749" y="1376934"/>
            <a:ext cx="357226" cy="357226"/>
            <a:chOff x="-55987225" y="3198925"/>
            <a:chExt cx="317450" cy="317450"/>
          </a:xfrm>
        </p:grpSpPr>
        <p:sp>
          <p:nvSpPr>
            <p:cNvPr id="9239" name="Google Shape;9239;p8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81"/>
          <p:cNvGrpSpPr/>
          <p:nvPr/>
        </p:nvGrpSpPr>
        <p:grpSpPr>
          <a:xfrm>
            <a:off x="7057749" y="1832965"/>
            <a:ext cx="357226" cy="357367"/>
            <a:chOff x="-55987225" y="3591025"/>
            <a:chExt cx="317450" cy="317575"/>
          </a:xfrm>
        </p:grpSpPr>
        <p:sp>
          <p:nvSpPr>
            <p:cNvPr id="9244" name="Google Shape;9244;p8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81"/>
          <p:cNvGrpSpPr/>
          <p:nvPr/>
        </p:nvGrpSpPr>
        <p:grpSpPr>
          <a:xfrm>
            <a:off x="7071665" y="2273605"/>
            <a:ext cx="358999" cy="358999"/>
            <a:chOff x="-55988800" y="3982600"/>
            <a:chExt cx="319025" cy="319025"/>
          </a:xfrm>
        </p:grpSpPr>
        <p:sp>
          <p:nvSpPr>
            <p:cNvPr id="9250" name="Google Shape;9250;p8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81"/>
          <p:cNvGrpSpPr/>
          <p:nvPr/>
        </p:nvGrpSpPr>
        <p:grpSpPr>
          <a:xfrm>
            <a:off x="5730184" y="2731562"/>
            <a:ext cx="356326" cy="358971"/>
            <a:chOff x="-54026025" y="3192625"/>
            <a:chExt cx="316650" cy="319000"/>
          </a:xfrm>
        </p:grpSpPr>
        <p:sp>
          <p:nvSpPr>
            <p:cNvPr id="9256" name="Google Shape;9256;p8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81"/>
          <p:cNvGrpSpPr/>
          <p:nvPr/>
        </p:nvGrpSpPr>
        <p:grpSpPr>
          <a:xfrm>
            <a:off x="5750130" y="3202536"/>
            <a:ext cx="316434" cy="358099"/>
            <a:chOff x="-54007925" y="3584850"/>
            <a:chExt cx="281200" cy="318225"/>
          </a:xfrm>
        </p:grpSpPr>
        <p:sp>
          <p:nvSpPr>
            <p:cNvPr id="9265" name="Google Shape;9265;p8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81"/>
          <p:cNvGrpSpPr/>
          <p:nvPr/>
        </p:nvGrpSpPr>
        <p:grpSpPr>
          <a:xfrm>
            <a:off x="5750130" y="3664421"/>
            <a:ext cx="316434" cy="358914"/>
            <a:chOff x="-54007925" y="3975575"/>
            <a:chExt cx="281200" cy="318950"/>
          </a:xfrm>
        </p:grpSpPr>
        <p:sp>
          <p:nvSpPr>
            <p:cNvPr id="9272" name="Google Shape;9272;p8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81"/>
          <p:cNvGrpSpPr/>
          <p:nvPr/>
        </p:nvGrpSpPr>
        <p:grpSpPr>
          <a:xfrm>
            <a:off x="7984996" y="2748891"/>
            <a:ext cx="274770" cy="358492"/>
            <a:chOff x="-52005775" y="3208025"/>
            <a:chExt cx="244175" cy="318575"/>
          </a:xfrm>
        </p:grpSpPr>
        <p:sp>
          <p:nvSpPr>
            <p:cNvPr id="9277" name="Google Shape;9277;p8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81"/>
          <p:cNvGrpSpPr/>
          <p:nvPr/>
        </p:nvGrpSpPr>
        <p:grpSpPr>
          <a:xfrm>
            <a:off x="5291462" y="1376934"/>
            <a:ext cx="358099" cy="358099"/>
            <a:chOff x="-57568775" y="3198925"/>
            <a:chExt cx="318225" cy="318225"/>
          </a:xfrm>
        </p:grpSpPr>
        <p:sp>
          <p:nvSpPr>
            <p:cNvPr id="9289" name="Google Shape;9289;p8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81"/>
          <p:cNvGrpSpPr/>
          <p:nvPr/>
        </p:nvGrpSpPr>
        <p:grpSpPr>
          <a:xfrm>
            <a:off x="5313181" y="1832234"/>
            <a:ext cx="314662" cy="358099"/>
            <a:chOff x="-57549075" y="3590375"/>
            <a:chExt cx="279625" cy="318225"/>
          </a:xfrm>
        </p:grpSpPr>
        <p:sp>
          <p:nvSpPr>
            <p:cNvPr id="9296" name="Google Shape;9296;p8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81"/>
          <p:cNvGrpSpPr/>
          <p:nvPr/>
        </p:nvGrpSpPr>
        <p:grpSpPr>
          <a:xfrm>
            <a:off x="5305378" y="2273605"/>
            <a:ext cx="359871" cy="359871"/>
            <a:chOff x="-57570350" y="3982600"/>
            <a:chExt cx="319800" cy="319800"/>
          </a:xfrm>
        </p:grpSpPr>
        <p:sp>
          <p:nvSpPr>
            <p:cNvPr id="9301" name="Google Shape;9301;p8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81"/>
          <p:cNvGrpSpPr/>
          <p:nvPr/>
        </p:nvGrpSpPr>
        <p:grpSpPr>
          <a:xfrm>
            <a:off x="7520416" y="1376033"/>
            <a:ext cx="314662" cy="358999"/>
            <a:chOff x="-55576850" y="3198125"/>
            <a:chExt cx="279625" cy="319025"/>
          </a:xfrm>
        </p:grpSpPr>
        <p:sp>
          <p:nvSpPr>
            <p:cNvPr id="9306" name="Google Shape;9306;p8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81"/>
          <p:cNvGrpSpPr/>
          <p:nvPr/>
        </p:nvGrpSpPr>
        <p:grpSpPr>
          <a:xfrm>
            <a:off x="7497812" y="1832009"/>
            <a:ext cx="359871" cy="358324"/>
            <a:chOff x="-55596550" y="3590175"/>
            <a:chExt cx="319800" cy="318425"/>
          </a:xfrm>
        </p:grpSpPr>
        <p:sp>
          <p:nvSpPr>
            <p:cNvPr id="9311" name="Google Shape;9311;p8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81"/>
          <p:cNvGrpSpPr/>
          <p:nvPr/>
        </p:nvGrpSpPr>
        <p:grpSpPr>
          <a:xfrm>
            <a:off x="7513049" y="2273351"/>
            <a:ext cx="358999" cy="359252"/>
            <a:chOff x="-55595775" y="3982375"/>
            <a:chExt cx="319025" cy="319250"/>
          </a:xfrm>
        </p:grpSpPr>
        <p:sp>
          <p:nvSpPr>
            <p:cNvPr id="9316" name="Google Shape;9316;p8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81"/>
          <p:cNvGrpSpPr/>
          <p:nvPr/>
        </p:nvGrpSpPr>
        <p:grpSpPr>
          <a:xfrm>
            <a:off x="6170232" y="2731562"/>
            <a:ext cx="358999" cy="358099"/>
            <a:chOff x="-53635375" y="3192625"/>
            <a:chExt cx="319025" cy="318225"/>
          </a:xfrm>
        </p:grpSpPr>
        <p:sp>
          <p:nvSpPr>
            <p:cNvPr id="9323" name="Google Shape;9323;p8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81"/>
          <p:cNvGrpSpPr/>
          <p:nvPr/>
        </p:nvGrpSpPr>
        <p:grpSpPr>
          <a:xfrm>
            <a:off x="6192401" y="3202536"/>
            <a:ext cx="314662" cy="358999"/>
            <a:chOff x="-53615675" y="3584850"/>
            <a:chExt cx="279625" cy="319025"/>
          </a:xfrm>
        </p:grpSpPr>
        <p:sp>
          <p:nvSpPr>
            <p:cNvPr id="9327" name="Google Shape;9327;p8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81"/>
          <p:cNvGrpSpPr/>
          <p:nvPr/>
        </p:nvGrpSpPr>
        <p:grpSpPr>
          <a:xfrm>
            <a:off x="6170246" y="3665461"/>
            <a:ext cx="358971" cy="357874"/>
            <a:chOff x="-53634575" y="3976500"/>
            <a:chExt cx="319000" cy="318025"/>
          </a:xfrm>
        </p:grpSpPr>
        <p:sp>
          <p:nvSpPr>
            <p:cNvPr id="9331" name="Google Shape;9331;p8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81"/>
          <p:cNvGrpSpPr/>
          <p:nvPr/>
        </p:nvGrpSpPr>
        <p:grpSpPr>
          <a:xfrm>
            <a:off x="7965050" y="3208415"/>
            <a:ext cx="314662" cy="358436"/>
            <a:chOff x="-52023900" y="3590075"/>
            <a:chExt cx="279625" cy="318525"/>
          </a:xfrm>
        </p:grpSpPr>
        <p:sp>
          <p:nvSpPr>
            <p:cNvPr id="9340" name="Google Shape;9340;p8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81"/>
          <p:cNvGrpSpPr/>
          <p:nvPr/>
        </p:nvGrpSpPr>
        <p:grpSpPr>
          <a:xfrm>
            <a:off x="5728292" y="1376934"/>
            <a:ext cx="358971" cy="358971"/>
            <a:chOff x="-57173375" y="3198925"/>
            <a:chExt cx="319000" cy="319000"/>
          </a:xfrm>
        </p:grpSpPr>
        <p:sp>
          <p:nvSpPr>
            <p:cNvPr id="9348" name="Google Shape;9348;p8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81"/>
          <p:cNvGrpSpPr/>
          <p:nvPr/>
        </p:nvGrpSpPr>
        <p:grpSpPr>
          <a:xfrm>
            <a:off x="5729178" y="1854374"/>
            <a:ext cx="357198" cy="314690"/>
            <a:chOff x="-57176525" y="3610050"/>
            <a:chExt cx="317425" cy="279650"/>
          </a:xfrm>
        </p:grpSpPr>
        <p:sp>
          <p:nvSpPr>
            <p:cNvPr id="9353" name="Google Shape;9353;p8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81"/>
          <p:cNvGrpSpPr/>
          <p:nvPr/>
        </p:nvGrpSpPr>
        <p:grpSpPr>
          <a:xfrm>
            <a:off x="7939633" y="1376934"/>
            <a:ext cx="358099" cy="356326"/>
            <a:chOff x="-55202750" y="3198925"/>
            <a:chExt cx="318225" cy="316650"/>
          </a:xfrm>
        </p:grpSpPr>
        <p:sp>
          <p:nvSpPr>
            <p:cNvPr id="9359" name="Google Shape;9359;p8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81"/>
          <p:cNvGrpSpPr/>
          <p:nvPr/>
        </p:nvGrpSpPr>
        <p:grpSpPr>
          <a:xfrm>
            <a:off x="7950267" y="1832234"/>
            <a:ext cx="336830" cy="358099"/>
            <a:chOff x="-55194875" y="3590375"/>
            <a:chExt cx="299325" cy="318225"/>
          </a:xfrm>
        </p:grpSpPr>
        <p:sp>
          <p:nvSpPr>
            <p:cNvPr id="9362" name="Google Shape;9362;p8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81"/>
          <p:cNvGrpSpPr/>
          <p:nvPr/>
        </p:nvGrpSpPr>
        <p:grpSpPr>
          <a:xfrm>
            <a:off x="7954884" y="2274505"/>
            <a:ext cx="357198" cy="357198"/>
            <a:chOff x="-55203525" y="3983400"/>
            <a:chExt cx="317425" cy="317425"/>
          </a:xfrm>
        </p:grpSpPr>
        <p:sp>
          <p:nvSpPr>
            <p:cNvPr id="9368" name="Google Shape;9368;p8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1" name="Google Shape;9371;p81"/>
          <p:cNvGrpSpPr/>
          <p:nvPr/>
        </p:nvGrpSpPr>
        <p:grpSpPr>
          <a:xfrm>
            <a:off x="6621365" y="2731562"/>
            <a:ext cx="335930" cy="358971"/>
            <a:chOff x="-53232900" y="3192625"/>
            <a:chExt cx="298525" cy="319000"/>
          </a:xfrm>
        </p:grpSpPr>
        <p:sp>
          <p:nvSpPr>
            <p:cNvPr id="9372" name="Google Shape;9372;p8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81"/>
          <p:cNvGrpSpPr/>
          <p:nvPr/>
        </p:nvGrpSpPr>
        <p:grpSpPr>
          <a:xfrm>
            <a:off x="6610731" y="3202536"/>
            <a:ext cx="357198" cy="356326"/>
            <a:chOff x="-53242350" y="3584850"/>
            <a:chExt cx="317425" cy="316650"/>
          </a:xfrm>
        </p:grpSpPr>
        <p:sp>
          <p:nvSpPr>
            <p:cNvPr id="9381" name="Google Shape;9381;p8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81"/>
          <p:cNvGrpSpPr/>
          <p:nvPr/>
        </p:nvGrpSpPr>
        <p:grpSpPr>
          <a:xfrm>
            <a:off x="6631999" y="3665236"/>
            <a:ext cx="314662" cy="358999"/>
            <a:chOff x="-53224225" y="3976300"/>
            <a:chExt cx="279625" cy="319025"/>
          </a:xfrm>
        </p:grpSpPr>
        <p:sp>
          <p:nvSpPr>
            <p:cNvPr id="9387" name="Google Shape;9387;p8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81"/>
          <p:cNvGrpSpPr/>
          <p:nvPr/>
        </p:nvGrpSpPr>
        <p:grpSpPr>
          <a:xfrm>
            <a:off x="7942896" y="3672917"/>
            <a:ext cx="358971" cy="358408"/>
            <a:chOff x="-52043575" y="3983125"/>
            <a:chExt cx="319000" cy="318500"/>
          </a:xfrm>
        </p:grpSpPr>
        <p:sp>
          <p:nvSpPr>
            <p:cNvPr id="9395" name="Google Shape;9395;p8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81"/>
          <p:cNvGrpSpPr/>
          <p:nvPr/>
        </p:nvGrpSpPr>
        <p:grpSpPr>
          <a:xfrm>
            <a:off x="6196836" y="1376934"/>
            <a:ext cx="314662" cy="358971"/>
            <a:chOff x="-56766175" y="3198925"/>
            <a:chExt cx="279625" cy="319000"/>
          </a:xfrm>
        </p:grpSpPr>
        <p:sp>
          <p:nvSpPr>
            <p:cNvPr id="9405" name="Google Shape;9405;p8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81"/>
          <p:cNvGrpSpPr/>
          <p:nvPr/>
        </p:nvGrpSpPr>
        <p:grpSpPr>
          <a:xfrm>
            <a:off x="6195950" y="1832234"/>
            <a:ext cx="316434" cy="358099"/>
            <a:chOff x="-56766175" y="3590375"/>
            <a:chExt cx="281200" cy="318225"/>
          </a:xfrm>
        </p:grpSpPr>
        <p:sp>
          <p:nvSpPr>
            <p:cNvPr id="9413" name="Google Shape;9413;p8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81"/>
          <p:cNvGrpSpPr/>
          <p:nvPr/>
        </p:nvGrpSpPr>
        <p:grpSpPr>
          <a:xfrm>
            <a:off x="6232906" y="2273605"/>
            <a:ext cx="272126" cy="358099"/>
            <a:chOff x="-56747275" y="3982600"/>
            <a:chExt cx="241825" cy="318225"/>
          </a:xfrm>
        </p:grpSpPr>
        <p:sp>
          <p:nvSpPr>
            <p:cNvPr id="9418" name="Google Shape;9418;p8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81"/>
          <p:cNvGrpSpPr/>
          <p:nvPr/>
        </p:nvGrpSpPr>
        <p:grpSpPr>
          <a:xfrm>
            <a:off x="4840657" y="3215842"/>
            <a:ext cx="358999" cy="342991"/>
            <a:chOff x="-54812875" y="3596675"/>
            <a:chExt cx="319025" cy="304800"/>
          </a:xfrm>
        </p:grpSpPr>
        <p:sp>
          <p:nvSpPr>
            <p:cNvPr id="9426" name="Google Shape;9426;p8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3" name="Google Shape;9433;p81"/>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1"/>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5" name="Google Shape;9435;p81"/>
          <p:cNvGrpSpPr/>
          <p:nvPr/>
        </p:nvGrpSpPr>
        <p:grpSpPr>
          <a:xfrm>
            <a:off x="4862826" y="3672326"/>
            <a:ext cx="314662" cy="358099"/>
            <a:chOff x="-54793175" y="3982600"/>
            <a:chExt cx="279625" cy="318225"/>
          </a:xfrm>
        </p:grpSpPr>
        <p:sp>
          <p:nvSpPr>
            <p:cNvPr id="9436" name="Google Shape;9436;p8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81"/>
          <p:cNvGrpSpPr/>
          <p:nvPr/>
        </p:nvGrpSpPr>
        <p:grpSpPr>
          <a:xfrm>
            <a:off x="7074284" y="2731562"/>
            <a:ext cx="314662" cy="358099"/>
            <a:chOff x="-52832000" y="3192625"/>
            <a:chExt cx="279625" cy="318225"/>
          </a:xfrm>
        </p:grpSpPr>
        <p:sp>
          <p:nvSpPr>
            <p:cNvPr id="9444" name="Google Shape;9444;p8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81"/>
          <p:cNvGrpSpPr/>
          <p:nvPr/>
        </p:nvGrpSpPr>
        <p:grpSpPr>
          <a:xfrm>
            <a:off x="5760817" y="2272929"/>
            <a:ext cx="323524" cy="358774"/>
            <a:chOff x="-57162350" y="3982000"/>
            <a:chExt cx="287500" cy="318825"/>
          </a:xfrm>
        </p:grpSpPr>
        <p:sp>
          <p:nvSpPr>
            <p:cNvPr id="9453" name="Google Shape;9453;p8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81"/>
          <p:cNvGrpSpPr/>
          <p:nvPr/>
        </p:nvGrpSpPr>
        <p:grpSpPr>
          <a:xfrm>
            <a:off x="7052130" y="3203436"/>
            <a:ext cx="358971" cy="357198"/>
            <a:chOff x="-52851675" y="3585650"/>
            <a:chExt cx="319000" cy="317425"/>
          </a:xfrm>
        </p:grpSpPr>
        <p:sp>
          <p:nvSpPr>
            <p:cNvPr id="9462" name="Google Shape;9462;p8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81"/>
          <p:cNvGrpSpPr/>
          <p:nvPr/>
        </p:nvGrpSpPr>
        <p:grpSpPr>
          <a:xfrm>
            <a:off x="7074284" y="3665236"/>
            <a:ext cx="314662" cy="358999"/>
            <a:chOff x="-52832000" y="3976300"/>
            <a:chExt cx="279625" cy="319025"/>
          </a:xfrm>
        </p:grpSpPr>
        <p:sp>
          <p:nvSpPr>
            <p:cNvPr id="9469" name="Google Shape;9469;p8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81"/>
          <p:cNvGrpSpPr/>
          <p:nvPr/>
        </p:nvGrpSpPr>
        <p:grpSpPr>
          <a:xfrm>
            <a:off x="6191490" y="4119884"/>
            <a:ext cx="316434" cy="358099"/>
            <a:chOff x="-51633225" y="3198925"/>
            <a:chExt cx="281200" cy="318225"/>
          </a:xfrm>
        </p:grpSpPr>
        <p:sp>
          <p:nvSpPr>
            <p:cNvPr id="9475" name="Google Shape;9475;p8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81"/>
          <p:cNvGrpSpPr/>
          <p:nvPr/>
        </p:nvGrpSpPr>
        <p:grpSpPr>
          <a:xfrm>
            <a:off x="6610314" y="1377806"/>
            <a:ext cx="365188" cy="357226"/>
            <a:chOff x="-56396775" y="3199700"/>
            <a:chExt cx="324525" cy="317450"/>
          </a:xfrm>
        </p:grpSpPr>
        <p:sp>
          <p:nvSpPr>
            <p:cNvPr id="9483" name="Google Shape;9483;p8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81"/>
          <p:cNvGrpSpPr/>
          <p:nvPr/>
        </p:nvGrpSpPr>
        <p:grpSpPr>
          <a:xfrm>
            <a:off x="6613408" y="1843740"/>
            <a:ext cx="358999" cy="335958"/>
            <a:chOff x="-56394425" y="3600600"/>
            <a:chExt cx="319025" cy="298550"/>
          </a:xfrm>
        </p:grpSpPr>
        <p:sp>
          <p:nvSpPr>
            <p:cNvPr id="9490" name="Google Shape;9490;p8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81"/>
          <p:cNvGrpSpPr/>
          <p:nvPr/>
        </p:nvGrpSpPr>
        <p:grpSpPr>
          <a:xfrm>
            <a:off x="6644175" y="2274505"/>
            <a:ext cx="327068" cy="357198"/>
            <a:chOff x="-56379450" y="3983400"/>
            <a:chExt cx="290650" cy="317425"/>
          </a:xfrm>
        </p:grpSpPr>
        <p:sp>
          <p:nvSpPr>
            <p:cNvPr id="9494" name="Google Shape;9494;p8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1"/>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1"/>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81"/>
          <p:cNvGrpSpPr/>
          <p:nvPr/>
        </p:nvGrpSpPr>
        <p:grpSpPr>
          <a:xfrm>
            <a:off x="5307879" y="2738651"/>
            <a:ext cx="316434" cy="358971"/>
            <a:chOff x="-54401725" y="3198925"/>
            <a:chExt cx="281200" cy="319000"/>
          </a:xfrm>
        </p:grpSpPr>
        <p:sp>
          <p:nvSpPr>
            <p:cNvPr id="9503" name="Google Shape;9503;p8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81"/>
          <p:cNvGrpSpPr/>
          <p:nvPr/>
        </p:nvGrpSpPr>
        <p:grpSpPr>
          <a:xfrm>
            <a:off x="5308766" y="3208753"/>
            <a:ext cx="314662" cy="358099"/>
            <a:chOff x="-54401725" y="3590375"/>
            <a:chExt cx="279625" cy="318225"/>
          </a:xfrm>
        </p:grpSpPr>
        <p:sp>
          <p:nvSpPr>
            <p:cNvPr id="9515" name="Google Shape;9515;p8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81"/>
          <p:cNvGrpSpPr/>
          <p:nvPr/>
        </p:nvGrpSpPr>
        <p:grpSpPr>
          <a:xfrm>
            <a:off x="5306557" y="3672326"/>
            <a:ext cx="319079" cy="358099"/>
            <a:chOff x="-54403300" y="3982600"/>
            <a:chExt cx="283550" cy="318225"/>
          </a:xfrm>
        </p:grpSpPr>
        <p:sp>
          <p:nvSpPr>
            <p:cNvPr id="9522" name="Google Shape;9522;p8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81"/>
          <p:cNvGrpSpPr/>
          <p:nvPr/>
        </p:nvGrpSpPr>
        <p:grpSpPr>
          <a:xfrm>
            <a:off x="7493951" y="2733559"/>
            <a:ext cx="356298" cy="356973"/>
            <a:chOff x="-52458650" y="3194400"/>
            <a:chExt cx="316625" cy="317225"/>
          </a:xfrm>
        </p:grpSpPr>
        <p:sp>
          <p:nvSpPr>
            <p:cNvPr id="9528" name="Google Shape;9528;p8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81"/>
          <p:cNvGrpSpPr/>
          <p:nvPr/>
        </p:nvGrpSpPr>
        <p:grpSpPr>
          <a:xfrm>
            <a:off x="4862826" y="2738651"/>
            <a:ext cx="314662" cy="358971"/>
            <a:chOff x="-54793175" y="3198925"/>
            <a:chExt cx="279625" cy="319000"/>
          </a:xfrm>
        </p:grpSpPr>
        <p:sp>
          <p:nvSpPr>
            <p:cNvPr id="9537" name="Google Shape;9537;p8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81"/>
          <p:cNvGrpSpPr/>
          <p:nvPr/>
        </p:nvGrpSpPr>
        <p:grpSpPr>
          <a:xfrm>
            <a:off x="7503249" y="3202536"/>
            <a:ext cx="337703" cy="357845"/>
            <a:chOff x="-52450000" y="3584850"/>
            <a:chExt cx="300100" cy="318000"/>
          </a:xfrm>
        </p:grpSpPr>
        <p:sp>
          <p:nvSpPr>
            <p:cNvPr id="9545" name="Google Shape;9545;p8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81"/>
          <p:cNvGrpSpPr/>
          <p:nvPr/>
        </p:nvGrpSpPr>
        <p:grpSpPr>
          <a:xfrm>
            <a:off x="7514769" y="3667009"/>
            <a:ext cx="314662" cy="357226"/>
            <a:chOff x="-52440550" y="3977875"/>
            <a:chExt cx="279625" cy="317450"/>
          </a:xfrm>
        </p:grpSpPr>
        <p:sp>
          <p:nvSpPr>
            <p:cNvPr id="9553" name="Google Shape;9553;p8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81"/>
          <p:cNvGrpSpPr/>
          <p:nvPr/>
        </p:nvGrpSpPr>
        <p:grpSpPr>
          <a:xfrm>
            <a:off x="6626703" y="4123215"/>
            <a:ext cx="314662" cy="358999"/>
            <a:chOff x="-51623775" y="3584850"/>
            <a:chExt cx="279625" cy="319025"/>
          </a:xfrm>
        </p:grpSpPr>
        <p:sp>
          <p:nvSpPr>
            <p:cNvPr id="9562" name="Google Shape;9562;p8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1" name="Google Shape;9571;p81"/>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572" name="Google Shape;9572;p81"/>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76" name="Shape 9576"/>
        <p:cNvGrpSpPr/>
        <p:nvPr/>
      </p:nvGrpSpPr>
      <p:grpSpPr>
        <a:xfrm>
          <a:off x="0" y="0"/>
          <a:ext cx="0" cy="0"/>
          <a:chOff x="0" y="0"/>
          <a:chExt cx="0" cy="0"/>
        </a:xfrm>
      </p:grpSpPr>
      <p:grpSp>
        <p:nvGrpSpPr>
          <p:cNvPr id="9577" name="Google Shape;9577;p82"/>
          <p:cNvGrpSpPr/>
          <p:nvPr/>
        </p:nvGrpSpPr>
        <p:grpSpPr>
          <a:xfrm>
            <a:off x="866775" y="1386849"/>
            <a:ext cx="276003" cy="357300"/>
            <a:chOff x="-50469125" y="3183175"/>
            <a:chExt cx="233150" cy="301825"/>
          </a:xfrm>
        </p:grpSpPr>
        <p:sp>
          <p:nvSpPr>
            <p:cNvPr id="9578" name="Google Shape;9578;p8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82"/>
          <p:cNvGrpSpPr/>
          <p:nvPr/>
        </p:nvGrpSpPr>
        <p:grpSpPr>
          <a:xfrm>
            <a:off x="826674" y="1822251"/>
            <a:ext cx="356205" cy="355288"/>
            <a:chOff x="-50504575" y="3550975"/>
            <a:chExt cx="300900" cy="300125"/>
          </a:xfrm>
        </p:grpSpPr>
        <p:sp>
          <p:nvSpPr>
            <p:cNvPr id="9582" name="Google Shape;9582;p8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82"/>
          <p:cNvGrpSpPr/>
          <p:nvPr/>
        </p:nvGrpSpPr>
        <p:grpSpPr>
          <a:xfrm>
            <a:off x="826674" y="2260493"/>
            <a:ext cx="356205" cy="354341"/>
            <a:chOff x="-50503000" y="3921175"/>
            <a:chExt cx="300900" cy="299325"/>
          </a:xfrm>
        </p:grpSpPr>
        <p:sp>
          <p:nvSpPr>
            <p:cNvPr id="9587" name="Google Shape;9587;p8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82"/>
          <p:cNvGrpSpPr/>
          <p:nvPr/>
        </p:nvGrpSpPr>
        <p:grpSpPr>
          <a:xfrm>
            <a:off x="3030727" y="1406411"/>
            <a:ext cx="355258" cy="356205"/>
            <a:chOff x="-48630025" y="3199700"/>
            <a:chExt cx="300100" cy="300900"/>
          </a:xfrm>
        </p:grpSpPr>
        <p:sp>
          <p:nvSpPr>
            <p:cNvPr id="9593" name="Google Shape;9593;p8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82"/>
          <p:cNvGrpSpPr/>
          <p:nvPr/>
        </p:nvGrpSpPr>
        <p:grpSpPr>
          <a:xfrm>
            <a:off x="3030727" y="1843707"/>
            <a:ext cx="355258" cy="355258"/>
            <a:chOff x="-48630025" y="3569100"/>
            <a:chExt cx="300100" cy="300100"/>
          </a:xfrm>
        </p:grpSpPr>
        <p:sp>
          <p:nvSpPr>
            <p:cNvPr id="9597" name="Google Shape;9597;p8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82"/>
          <p:cNvGrpSpPr/>
          <p:nvPr/>
        </p:nvGrpSpPr>
        <p:grpSpPr>
          <a:xfrm>
            <a:off x="3031201" y="2281003"/>
            <a:ext cx="354311" cy="353394"/>
            <a:chOff x="-48629225" y="3938500"/>
            <a:chExt cx="299300" cy="298525"/>
          </a:xfrm>
        </p:grpSpPr>
        <p:sp>
          <p:nvSpPr>
            <p:cNvPr id="9608" name="Google Shape;9608;p8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82"/>
          <p:cNvGrpSpPr/>
          <p:nvPr/>
        </p:nvGrpSpPr>
        <p:grpSpPr>
          <a:xfrm>
            <a:off x="1766604" y="2752344"/>
            <a:ext cx="311458" cy="354341"/>
            <a:chOff x="-46762575" y="3200500"/>
            <a:chExt cx="263100" cy="299325"/>
          </a:xfrm>
        </p:grpSpPr>
        <p:sp>
          <p:nvSpPr>
            <p:cNvPr id="9613" name="Google Shape;9613;p8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82"/>
          <p:cNvGrpSpPr/>
          <p:nvPr/>
        </p:nvGrpSpPr>
        <p:grpSpPr>
          <a:xfrm>
            <a:off x="1744689" y="3211066"/>
            <a:ext cx="355288" cy="312375"/>
            <a:chOff x="-46779900" y="3588000"/>
            <a:chExt cx="300125" cy="263875"/>
          </a:xfrm>
        </p:grpSpPr>
        <p:sp>
          <p:nvSpPr>
            <p:cNvPr id="9619" name="Google Shape;9619;p8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82"/>
          <p:cNvGrpSpPr/>
          <p:nvPr/>
        </p:nvGrpSpPr>
        <p:grpSpPr>
          <a:xfrm>
            <a:off x="1745162" y="3625988"/>
            <a:ext cx="354341" cy="353394"/>
            <a:chOff x="-46779100" y="3938500"/>
            <a:chExt cx="299325" cy="298525"/>
          </a:xfrm>
        </p:grpSpPr>
        <p:sp>
          <p:nvSpPr>
            <p:cNvPr id="9624" name="Google Shape;9624;p8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82"/>
          <p:cNvGrpSpPr/>
          <p:nvPr/>
        </p:nvGrpSpPr>
        <p:grpSpPr>
          <a:xfrm>
            <a:off x="3952900" y="2758855"/>
            <a:ext cx="355258" cy="355288"/>
            <a:chOff x="-44924250" y="3206000"/>
            <a:chExt cx="300100" cy="300125"/>
          </a:xfrm>
        </p:grpSpPr>
        <p:sp>
          <p:nvSpPr>
            <p:cNvPr id="9627" name="Google Shape;9627;p8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82"/>
          <p:cNvGrpSpPr/>
          <p:nvPr/>
        </p:nvGrpSpPr>
        <p:grpSpPr>
          <a:xfrm>
            <a:off x="1267386" y="1386849"/>
            <a:ext cx="355258" cy="355258"/>
            <a:chOff x="-50134375" y="3183175"/>
            <a:chExt cx="300100" cy="300100"/>
          </a:xfrm>
        </p:grpSpPr>
        <p:sp>
          <p:nvSpPr>
            <p:cNvPr id="9633" name="Google Shape;9633;p8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82"/>
          <p:cNvGrpSpPr/>
          <p:nvPr/>
        </p:nvGrpSpPr>
        <p:grpSpPr>
          <a:xfrm>
            <a:off x="1267386" y="1822251"/>
            <a:ext cx="355258" cy="355288"/>
            <a:chOff x="-50134375" y="3550975"/>
            <a:chExt cx="300100" cy="300125"/>
          </a:xfrm>
        </p:grpSpPr>
        <p:sp>
          <p:nvSpPr>
            <p:cNvPr id="9644" name="Google Shape;9644;p8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82"/>
          <p:cNvGrpSpPr/>
          <p:nvPr/>
        </p:nvGrpSpPr>
        <p:grpSpPr>
          <a:xfrm>
            <a:off x="1267386" y="2259783"/>
            <a:ext cx="355258" cy="355051"/>
            <a:chOff x="-50134375" y="3920575"/>
            <a:chExt cx="300100" cy="299925"/>
          </a:xfrm>
        </p:grpSpPr>
        <p:sp>
          <p:nvSpPr>
            <p:cNvPr id="9647" name="Google Shape;9647;p8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82"/>
          <p:cNvGrpSpPr/>
          <p:nvPr/>
        </p:nvGrpSpPr>
        <p:grpSpPr>
          <a:xfrm>
            <a:off x="3478110" y="1407358"/>
            <a:ext cx="357123" cy="355258"/>
            <a:chOff x="-48262200" y="3200500"/>
            <a:chExt cx="301675" cy="300100"/>
          </a:xfrm>
        </p:grpSpPr>
        <p:sp>
          <p:nvSpPr>
            <p:cNvPr id="9651" name="Google Shape;9651;p8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82"/>
          <p:cNvGrpSpPr/>
          <p:nvPr/>
        </p:nvGrpSpPr>
        <p:grpSpPr>
          <a:xfrm>
            <a:off x="3507483" y="1844447"/>
            <a:ext cx="298377" cy="354519"/>
            <a:chOff x="-48233050" y="3569725"/>
            <a:chExt cx="252050" cy="299475"/>
          </a:xfrm>
        </p:grpSpPr>
        <p:sp>
          <p:nvSpPr>
            <p:cNvPr id="9661" name="Google Shape;9661;p8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82"/>
          <p:cNvGrpSpPr/>
          <p:nvPr/>
        </p:nvGrpSpPr>
        <p:grpSpPr>
          <a:xfrm>
            <a:off x="3531248" y="2278191"/>
            <a:ext cx="250847" cy="358070"/>
            <a:chOff x="-48216525" y="3936125"/>
            <a:chExt cx="211900" cy="302475"/>
          </a:xfrm>
        </p:grpSpPr>
        <p:sp>
          <p:nvSpPr>
            <p:cNvPr id="9665" name="Google Shape;9665;p8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82"/>
          <p:cNvGrpSpPr/>
          <p:nvPr/>
        </p:nvGrpSpPr>
        <p:grpSpPr>
          <a:xfrm>
            <a:off x="2186966" y="2753261"/>
            <a:ext cx="355258" cy="355288"/>
            <a:chOff x="-46410500" y="3201275"/>
            <a:chExt cx="300100" cy="300125"/>
          </a:xfrm>
        </p:grpSpPr>
        <p:sp>
          <p:nvSpPr>
            <p:cNvPr id="9670" name="Google Shape;9670;p8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82"/>
          <p:cNvGrpSpPr/>
          <p:nvPr/>
        </p:nvGrpSpPr>
        <p:grpSpPr>
          <a:xfrm>
            <a:off x="2186966" y="3188692"/>
            <a:ext cx="355258" cy="356205"/>
            <a:chOff x="-46409700" y="3569100"/>
            <a:chExt cx="300100" cy="300900"/>
          </a:xfrm>
        </p:grpSpPr>
        <p:sp>
          <p:nvSpPr>
            <p:cNvPr id="9676" name="Google Shape;9676;p8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82"/>
          <p:cNvGrpSpPr/>
          <p:nvPr/>
        </p:nvGrpSpPr>
        <p:grpSpPr>
          <a:xfrm>
            <a:off x="2174847" y="3624124"/>
            <a:ext cx="379497" cy="358070"/>
            <a:chOff x="-46422300" y="3936925"/>
            <a:chExt cx="320575" cy="302475"/>
          </a:xfrm>
        </p:grpSpPr>
        <p:sp>
          <p:nvSpPr>
            <p:cNvPr id="9682" name="Google Shape;9682;p8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82"/>
          <p:cNvGrpSpPr/>
          <p:nvPr/>
        </p:nvGrpSpPr>
        <p:grpSpPr>
          <a:xfrm>
            <a:off x="3952426" y="3178452"/>
            <a:ext cx="356205" cy="355258"/>
            <a:chOff x="-44914800" y="3560450"/>
            <a:chExt cx="300900" cy="300100"/>
          </a:xfrm>
        </p:grpSpPr>
        <p:sp>
          <p:nvSpPr>
            <p:cNvPr id="9685" name="Google Shape;9685;p8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82"/>
          <p:cNvGrpSpPr/>
          <p:nvPr/>
        </p:nvGrpSpPr>
        <p:grpSpPr>
          <a:xfrm>
            <a:off x="1707478" y="1387086"/>
            <a:ext cx="354311" cy="354104"/>
            <a:chOff x="-49764975" y="3183375"/>
            <a:chExt cx="299300" cy="299125"/>
          </a:xfrm>
        </p:grpSpPr>
        <p:sp>
          <p:nvSpPr>
            <p:cNvPr id="9691" name="Google Shape;9691;p8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82"/>
          <p:cNvGrpSpPr/>
          <p:nvPr/>
        </p:nvGrpSpPr>
        <p:grpSpPr>
          <a:xfrm>
            <a:off x="1707478" y="1822547"/>
            <a:ext cx="354311" cy="355909"/>
            <a:chOff x="-49764975" y="3551225"/>
            <a:chExt cx="299300" cy="300650"/>
          </a:xfrm>
        </p:grpSpPr>
        <p:sp>
          <p:nvSpPr>
            <p:cNvPr id="9701" name="Google Shape;9701;p8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82"/>
          <p:cNvGrpSpPr/>
          <p:nvPr/>
        </p:nvGrpSpPr>
        <p:grpSpPr>
          <a:xfrm>
            <a:off x="1705140" y="2259310"/>
            <a:ext cx="358987" cy="355525"/>
            <a:chOff x="-49766550" y="3920175"/>
            <a:chExt cx="303250" cy="300325"/>
          </a:xfrm>
        </p:grpSpPr>
        <p:sp>
          <p:nvSpPr>
            <p:cNvPr id="9713" name="Google Shape;9713;p8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82"/>
          <p:cNvGrpSpPr/>
          <p:nvPr/>
        </p:nvGrpSpPr>
        <p:grpSpPr>
          <a:xfrm>
            <a:off x="3920671" y="1407358"/>
            <a:ext cx="357123" cy="354341"/>
            <a:chOff x="-47892800" y="3200500"/>
            <a:chExt cx="301675" cy="299325"/>
          </a:xfrm>
        </p:grpSpPr>
        <p:sp>
          <p:nvSpPr>
            <p:cNvPr id="9718" name="Google Shape;9718;p8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82"/>
          <p:cNvGrpSpPr/>
          <p:nvPr/>
        </p:nvGrpSpPr>
        <p:grpSpPr>
          <a:xfrm>
            <a:off x="3984537" y="1843707"/>
            <a:ext cx="229391" cy="355258"/>
            <a:chOff x="-47839250" y="3569100"/>
            <a:chExt cx="193775" cy="300100"/>
          </a:xfrm>
        </p:grpSpPr>
        <p:sp>
          <p:nvSpPr>
            <p:cNvPr id="9725" name="Google Shape;9725;p8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82"/>
          <p:cNvGrpSpPr/>
          <p:nvPr/>
        </p:nvGrpSpPr>
        <p:grpSpPr>
          <a:xfrm>
            <a:off x="3921603" y="2280056"/>
            <a:ext cx="355258" cy="356205"/>
            <a:chOff x="-47892800" y="3937700"/>
            <a:chExt cx="300100" cy="300900"/>
          </a:xfrm>
        </p:grpSpPr>
        <p:sp>
          <p:nvSpPr>
            <p:cNvPr id="9732" name="Google Shape;9732;p8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82"/>
          <p:cNvGrpSpPr/>
          <p:nvPr/>
        </p:nvGrpSpPr>
        <p:grpSpPr>
          <a:xfrm>
            <a:off x="2626898" y="2773770"/>
            <a:ext cx="355258" cy="311458"/>
            <a:chOff x="-46042675" y="3218600"/>
            <a:chExt cx="300100" cy="263100"/>
          </a:xfrm>
        </p:grpSpPr>
        <p:sp>
          <p:nvSpPr>
            <p:cNvPr id="9741" name="Google Shape;9741;p8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82"/>
          <p:cNvGrpSpPr/>
          <p:nvPr/>
        </p:nvGrpSpPr>
        <p:grpSpPr>
          <a:xfrm>
            <a:off x="2626898" y="3188219"/>
            <a:ext cx="355258" cy="323118"/>
            <a:chOff x="-46042675" y="3568700"/>
            <a:chExt cx="300100" cy="272950"/>
          </a:xfrm>
        </p:grpSpPr>
        <p:sp>
          <p:nvSpPr>
            <p:cNvPr id="9748" name="Google Shape;9748;p8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82"/>
          <p:cNvGrpSpPr/>
          <p:nvPr/>
        </p:nvGrpSpPr>
        <p:grpSpPr>
          <a:xfrm>
            <a:off x="2668849" y="3625189"/>
            <a:ext cx="271357" cy="356057"/>
            <a:chOff x="-46007225" y="3937825"/>
            <a:chExt cx="229225" cy="300775"/>
          </a:xfrm>
        </p:grpSpPr>
        <p:sp>
          <p:nvSpPr>
            <p:cNvPr id="9753" name="Google Shape;9753;p8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82"/>
          <p:cNvGrpSpPr/>
          <p:nvPr/>
        </p:nvGrpSpPr>
        <p:grpSpPr>
          <a:xfrm>
            <a:off x="3974341" y="3615275"/>
            <a:ext cx="312375" cy="357596"/>
            <a:chOff x="-44895900" y="3929450"/>
            <a:chExt cx="263875" cy="302075"/>
          </a:xfrm>
        </p:grpSpPr>
        <p:sp>
          <p:nvSpPr>
            <p:cNvPr id="9764" name="Google Shape;9764;p8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82"/>
          <p:cNvGrpSpPr/>
          <p:nvPr/>
        </p:nvGrpSpPr>
        <p:grpSpPr>
          <a:xfrm>
            <a:off x="2148160" y="1398036"/>
            <a:ext cx="356205" cy="332885"/>
            <a:chOff x="-49397175" y="3192625"/>
            <a:chExt cx="300900" cy="281200"/>
          </a:xfrm>
        </p:grpSpPr>
        <p:sp>
          <p:nvSpPr>
            <p:cNvPr id="9771" name="Google Shape;9771;p8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82"/>
          <p:cNvGrpSpPr/>
          <p:nvPr/>
        </p:nvGrpSpPr>
        <p:grpSpPr>
          <a:xfrm>
            <a:off x="2174263" y="1822251"/>
            <a:ext cx="304000" cy="356205"/>
            <a:chOff x="-49375900" y="3550975"/>
            <a:chExt cx="256800" cy="300900"/>
          </a:xfrm>
        </p:grpSpPr>
        <p:sp>
          <p:nvSpPr>
            <p:cNvPr id="9779" name="Google Shape;9779;p8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2"/>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82"/>
          <p:cNvGrpSpPr/>
          <p:nvPr/>
        </p:nvGrpSpPr>
        <p:grpSpPr>
          <a:xfrm>
            <a:off x="2169616" y="2259546"/>
            <a:ext cx="313293" cy="356205"/>
            <a:chOff x="-49378250" y="3920375"/>
            <a:chExt cx="264650" cy="300900"/>
          </a:xfrm>
        </p:grpSpPr>
        <p:sp>
          <p:nvSpPr>
            <p:cNvPr id="9791" name="Google Shape;9791;p8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82"/>
          <p:cNvGrpSpPr/>
          <p:nvPr/>
        </p:nvGrpSpPr>
        <p:grpSpPr>
          <a:xfrm>
            <a:off x="888604" y="2752344"/>
            <a:ext cx="312375" cy="357123"/>
            <a:chOff x="-47505300" y="3200500"/>
            <a:chExt cx="263875" cy="301675"/>
          </a:xfrm>
        </p:grpSpPr>
        <p:sp>
          <p:nvSpPr>
            <p:cNvPr id="9799" name="Google Shape;9799;p8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82"/>
          <p:cNvGrpSpPr/>
          <p:nvPr/>
        </p:nvGrpSpPr>
        <p:grpSpPr>
          <a:xfrm>
            <a:off x="866704" y="3188692"/>
            <a:ext cx="356176" cy="355051"/>
            <a:chOff x="-47524975" y="3569100"/>
            <a:chExt cx="300875" cy="299925"/>
          </a:xfrm>
        </p:grpSpPr>
        <p:sp>
          <p:nvSpPr>
            <p:cNvPr id="9813" name="Google Shape;9813;p8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82"/>
          <p:cNvGrpSpPr/>
          <p:nvPr/>
        </p:nvGrpSpPr>
        <p:grpSpPr>
          <a:xfrm>
            <a:off x="867162" y="3667954"/>
            <a:ext cx="355258" cy="270410"/>
            <a:chOff x="-47523400" y="3973950"/>
            <a:chExt cx="300100" cy="228425"/>
          </a:xfrm>
        </p:grpSpPr>
        <p:sp>
          <p:nvSpPr>
            <p:cNvPr id="9819" name="Google Shape;9819;p8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82"/>
          <p:cNvGrpSpPr/>
          <p:nvPr/>
        </p:nvGrpSpPr>
        <p:grpSpPr>
          <a:xfrm>
            <a:off x="3072283" y="2750953"/>
            <a:ext cx="354341" cy="357596"/>
            <a:chOff x="-45673275" y="3199325"/>
            <a:chExt cx="299325" cy="302075"/>
          </a:xfrm>
        </p:grpSpPr>
        <p:sp>
          <p:nvSpPr>
            <p:cNvPr id="9825" name="Google Shape;9825;p8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82"/>
          <p:cNvGrpSpPr/>
          <p:nvPr/>
        </p:nvGrpSpPr>
        <p:grpSpPr>
          <a:xfrm>
            <a:off x="3071351" y="3209202"/>
            <a:ext cx="356205" cy="314240"/>
            <a:chOff x="-45674075" y="3586425"/>
            <a:chExt cx="300900" cy="265450"/>
          </a:xfrm>
        </p:grpSpPr>
        <p:sp>
          <p:nvSpPr>
            <p:cNvPr id="9829" name="Google Shape;9829;p8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82"/>
          <p:cNvGrpSpPr/>
          <p:nvPr/>
        </p:nvGrpSpPr>
        <p:grpSpPr>
          <a:xfrm>
            <a:off x="3072283" y="3625041"/>
            <a:ext cx="354341" cy="356205"/>
            <a:chOff x="-45673275" y="3937700"/>
            <a:chExt cx="299325" cy="300900"/>
          </a:xfrm>
        </p:grpSpPr>
        <p:sp>
          <p:nvSpPr>
            <p:cNvPr id="9832" name="Google Shape;9832;p8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82"/>
          <p:cNvGrpSpPr/>
          <p:nvPr/>
        </p:nvGrpSpPr>
        <p:grpSpPr>
          <a:xfrm>
            <a:off x="2186449" y="4117825"/>
            <a:ext cx="356205" cy="356205"/>
            <a:chOff x="-44512325" y="3176075"/>
            <a:chExt cx="300900" cy="300900"/>
          </a:xfrm>
        </p:grpSpPr>
        <p:sp>
          <p:nvSpPr>
            <p:cNvPr id="9839" name="Google Shape;9839;p8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82"/>
          <p:cNvGrpSpPr/>
          <p:nvPr/>
        </p:nvGrpSpPr>
        <p:grpSpPr>
          <a:xfrm>
            <a:off x="2589789" y="1386849"/>
            <a:ext cx="354341" cy="354341"/>
            <a:chOff x="-49027775" y="3183175"/>
            <a:chExt cx="299325" cy="299325"/>
          </a:xfrm>
        </p:grpSpPr>
        <p:sp>
          <p:nvSpPr>
            <p:cNvPr id="9843" name="Google Shape;9843;p8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82"/>
          <p:cNvGrpSpPr/>
          <p:nvPr/>
        </p:nvGrpSpPr>
        <p:grpSpPr>
          <a:xfrm>
            <a:off x="2589330" y="1822251"/>
            <a:ext cx="355258" cy="357152"/>
            <a:chOff x="-49027775" y="3550975"/>
            <a:chExt cx="300100" cy="301700"/>
          </a:xfrm>
        </p:grpSpPr>
        <p:sp>
          <p:nvSpPr>
            <p:cNvPr id="9848" name="Google Shape;9848;p8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82"/>
          <p:cNvGrpSpPr/>
          <p:nvPr/>
        </p:nvGrpSpPr>
        <p:grpSpPr>
          <a:xfrm>
            <a:off x="2587406" y="2259310"/>
            <a:ext cx="359106" cy="355525"/>
            <a:chOff x="-49031025" y="3920175"/>
            <a:chExt cx="303350" cy="300325"/>
          </a:xfrm>
        </p:grpSpPr>
        <p:sp>
          <p:nvSpPr>
            <p:cNvPr id="9859" name="Google Shape;9859;p8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82"/>
          <p:cNvGrpSpPr/>
          <p:nvPr/>
        </p:nvGrpSpPr>
        <p:grpSpPr>
          <a:xfrm>
            <a:off x="1303511" y="2752344"/>
            <a:ext cx="356176" cy="354341"/>
            <a:chOff x="-47155575" y="3200500"/>
            <a:chExt cx="300875" cy="299325"/>
          </a:xfrm>
        </p:grpSpPr>
        <p:sp>
          <p:nvSpPr>
            <p:cNvPr id="9866" name="Google Shape;9866;p8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82"/>
          <p:cNvGrpSpPr/>
          <p:nvPr/>
        </p:nvGrpSpPr>
        <p:grpSpPr>
          <a:xfrm>
            <a:off x="1303970" y="3188692"/>
            <a:ext cx="355258" cy="355258"/>
            <a:chOff x="-47154800" y="3569100"/>
            <a:chExt cx="300100" cy="300100"/>
          </a:xfrm>
        </p:grpSpPr>
        <p:sp>
          <p:nvSpPr>
            <p:cNvPr id="9873" name="Google Shape;9873;p8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82"/>
          <p:cNvGrpSpPr/>
          <p:nvPr/>
        </p:nvGrpSpPr>
        <p:grpSpPr>
          <a:xfrm>
            <a:off x="1304443" y="3626905"/>
            <a:ext cx="354311" cy="353423"/>
            <a:chOff x="-47154000" y="3939275"/>
            <a:chExt cx="299300" cy="298550"/>
          </a:xfrm>
        </p:grpSpPr>
        <p:sp>
          <p:nvSpPr>
            <p:cNvPr id="9880" name="Google Shape;9880;p8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82"/>
          <p:cNvGrpSpPr/>
          <p:nvPr/>
        </p:nvGrpSpPr>
        <p:grpSpPr>
          <a:xfrm>
            <a:off x="3529733" y="2752344"/>
            <a:ext cx="312375" cy="354341"/>
            <a:chOff x="-45286550" y="3200500"/>
            <a:chExt cx="263875" cy="299325"/>
          </a:xfrm>
        </p:grpSpPr>
        <p:sp>
          <p:nvSpPr>
            <p:cNvPr id="9885" name="Google Shape;9885;p8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82"/>
          <p:cNvGrpSpPr/>
          <p:nvPr/>
        </p:nvGrpSpPr>
        <p:grpSpPr>
          <a:xfrm>
            <a:off x="3529733" y="3189639"/>
            <a:ext cx="312375" cy="354311"/>
            <a:chOff x="-45286550" y="3569900"/>
            <a:chExt cx="263875" cy="299300"/>
          </a:xfrm>
        </p:grpSpPr>
        <p:sp>
          <p:nvSpPr>
            <p:cNvPr id="9889" name="Google Shape;9889;p8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82"/>
          <p:cNvGrpSpPr/>
          <p:nvPr/>
        </p:nvGrpSpPr>
        <p:grpSpPr>
          <a:xfrm>
            <a:off x="3540920" y="3625988"/>
            <a:ext cx="290001" cy="355258"/>
            <a:chOff x="-45277900" y="3938500"/>
            <a:chExt cx="244975" cy="300100"/>
          </a:xfrm>
        </p:grpSpPr>
        <p:sp>
          <p:nvSpPr>
            <p:cNvPr id="9896" name="Google Shape;9896;p8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82"/>
          <p:cNvGrpSpPr/>
          <p:nvPr/>
        </p:nvGrpSpPr>
        <p:grpSpPr>
          <a:xfrm>
            <a:off x="2626869" y="4095090"/>
            <a:ext cx="355258" cy="355258"/>
            <a:chOff x="-44502875" y="3576975"/>
            <a:chExt cx="300100" cy="300100"/>
          </a:xfrm>
        </p:grpSpPr>
        <p:sp>
          <p:nvSpPr>
            <p:cNvPr id="9901" name="Google Shape;9901;p8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82"/>
          <p:cNvGrpSpPr/>
          <p:nvPr/>
        </p:nvGrpSpPr>
        <p:grpSpPr>
          <a:xfrm>
            <a:off x="4835456" y="1828361"/>
            <a:ext cx="356196" cy="354670"/>
            <a:chOff x="-13946200" y="3647075"/>
            <a:chExt cx="353650" cy="352100"/>
          </a:xfrm>
        </p:grpSpPr>
        <p:sp>
          <p:nvSpPr>
            <p:cNvPr id="9905" name="Google Shape;9905;p8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82"/>
          <p:cNvGrpSpPr/>
          <p:nvPr/>
        </p:nvGrpSpPr>
        <p:grpSpPr>
          <a:xfrm>
            <a:off x="6618849" y="1387844"/>
            <a:ext cx="357002" cy="354267"/>
            <a:chOff x="-12163025" y="3214275"/>
            <a:chExt cx="354450" cy="351700"/>
          </a:xfrm>
        </p:grpSpPr>
        <p:sp>
          <p:nvSpPr>
            <p:cNvPr id="9912" name="Google Shape;9912;p8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82"/>
          <p:cNvGrpSpPr/>
          <p:nvPr/>
        </p:nvGrpSpPr>
        <p:grpSpPr>
          <a:xfrm>
            <a:off x="6619629" y="1827581"/>
            <a:ext cx="355441" cy="356232"/>
            <a:chOff x="-12160675" y="3647875"/>
            <a:chExt cx="352900" cy="353650"/>
          </a:xfrm>
        </p:grpSpPr>
        <p:sp>
          <p:nvSpPr>
            <p:cNvPr id="9916" name="Google Shape;9916;p8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82"/>
          <p:cNvGrpSpPr/>
          <p:nvPr/>
        </p:nvGrpSpPr>
        <p:grpSpPr>
          <a:xfrm>
            <a:off x="6630345" y="2272036"/>
            <a:ext cx="354635" cy="356232"/>
            <a:chOff x="-12160675" y="4081850"/>
            <a:chExt cx="352100" cy="353650"/>
          </a:xfrm>
        </p:grpSpPr>
        <p:sp>
          <p:nvSpPr>
            <p:cNvPr id="9924" name="Google Shape;9924;p8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82"/>
          <p:cNvGrpSpPr/>
          <p:nvPr/>
        </p:nvGrpSpPr>
        <p:grpSpPr>
          <a:xfrm>
            <a:off x="4835311" y="2746480"/>
            <a:ext cx="355416" cy="355652"/>
            <a:chOff x="-10391650" y="3180600"/>
            <a:chExt cx="352875" cy="353075"/>
          </a:xfrm>
        </p:grpSpPr>
        <p:sp>
          <p:nvSpPr>
            <p:cNvPr id="9931" name="Google Shape;9931;p8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82"/>
          <p:cNvGrpSpPr/>
          <p:nvPr/>
        </p:nvGrpSpPr>
        <p:grpSpPr>
          <a:xfrm>
            <a:off x="4835310" y="3223278"/>
            <a:ext cx="354635" cy="353890"/>
            <a:chOff x="-10390875" y="3616350"/>
            <a:chExt cx="352100" cy="351325"/>
          </a:xfrm>
        </p:grpSpPr>
        <p:sp>
          <p:nvSpPr>
            <p:cNvPr id="9938" name="Google Shape;9938;p8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82"/>
          <p:cNvGrpSpPr/>
          <p:nvPr/>
        </p:nvGrpSpPr>
        <p:grpSpPr>
          <a:xfrm>
            <a:off x="7502285" y="2747943"/>
            <a:ext cx="312585" cy="354670"/>
            <a:chOff x="-10370400" y="4049550"/>
            <a:chExt cx="310350" cy="352100"/>
          </a:xfrm>
        </p:grpSpPr>
        <p:sp>
          <p:nvSpPr>
            <p:cNvPr id="9942" name="Google Shape;9942;p8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82"/>
          <p:cNvGrpSpPr/>
          <p:nvPr/>
        </p:nvGrpSpPr>
        <p:grpSpPr>
          <a:xfrm>
            <a:off x="6606541" y="2746884"/>
            <a:ext cx="379236" cy="354847"/>
            <a:chOff x="-8674650" y="3210975"/>
            <a:chExt cx="376525" cy="352275"/>
          </a:xfrm>
        </p:grpSpPr>
        <p:sp>
          <p:nvSpPr>
            <p:cNvPr id="9948" name="Google Shape;9948;p8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82"/>
          <p:cNvGrpSpPr/>
          <p:nvPr/>
        </p:nvGrpSpPr>
        <p:grpSpPr>
          <a:xfrm>
            <a:off x="5278038" y="1828361"/>
            <a:ext cx="356221" cy="354670"/>
            <a:chOff x="-13512225" y="3647075"/>
            <a:chExt cx="353675" cy="352100"/>
          </a:xfrm>
        </p:grpSpPr>
        <p:sp>
          <p:nvSpPr>
            <p:cNvPr id="9955" name="Google Shape;9955;p8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82"/>
          <p:cNvGrpSpPr/>
          <p:nvPr/>
        </p:nvGrpSpPr>
        <p:grpSpPr>
          <a:xfrm>
            <a:off x="5288351" y="2272427"/>
            <a:ext cx="356221" cy="355451"/>
            <a:chOff x="-13512225" y="4080275"/>
            <a:chExt cx="353675" cy="352875"/>
          </a:xfrm>
        </p:grpSpPr>
        <p:sp>
          <p:nvSpPr>
            <p:cNvPr id="9966" name="Google Shape;9966;p8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82"/>
          <p:cNvGrpSpPr/>
          <p:nvPr/>
        </p:nvGrpSpPr>
        <p:grpSpPr>
          <a:xfrm>
            <a:off x="7061431" y="1419788"/>
            <a:ext cx="356196" cy="290379"/>
            <a:chOff x="-11728250" y="3245400"/>
            <a:chExt cx="353650" cy="288275"/>
          </a:xfrm>
        </p:grpSpPr>
        <p:sp>
          <p:nvSpPr>
            <p:cNvPr id="9978" name="Google Shape;9978;p8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82"/>
          <p:cNvGrpSpPr/>
          <p:nvPr/>
        </p:nvGrpSpPr>
        <p:grpSpPr>
          <a:xfrm>
            <a:off x="7093939" y="2272427"/>
            <a:ext cx="311804" cy="355451"/>
            <a:chOff x="-11703850" y="4081850"/>
            <a:chExt cx="309575" cy="352875"/>
          </a:xfrm>
        </p:grpSpPr>
        <p:sp>
          <p:nvSpPr>
            <p:cNvPr id="9984" name="Google Shape;9984;p8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82"/>
          <p:cNvGrpSpPr/>
          <p:nvPr/>
        </p:nvGrpSpPr>
        <p:grpSpPr>
          <a:xfrm>
            <a:off x="5282595" y="2746580"/>
            <a:ext cx="357002" cy="355451"/>
            <a:chOff x="-9958475" y="3180025"/>
            <a:chExt cx="354450" cy="352875"/>
          </a:xfrm>
        </p:grpSpPr>
        <p:sp>
          <p:nvSpPr>
            <p:cNvPr id="9993" name="Google Shape;9993;p8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82"/>
          <p:cNvGrpSpPr/>
          <p:nvPr/>
        </p:nvGrpSpPr>
        <p:grpSpPr>
          <a:xfrm>
            <a:off x="5291722" y="3222561"/>
            <a:ext cx="337966" cy="355325"/>
            <a:chOff x="-9949025" y="3615575"/>
            <a:chExt cx="335550" cy="352750"/>
          </a:xfrm>
        </p:grpSpPr>
        <p:sp>
          <p:nvSpPr>
            <p:cNvPr id="9997" name="Google Shape;9997;p8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82"/>
          <p:cNvGrpSpPr/>
          <p:nvPr/>
        </p:nvGrpSpPr>
        <p:grpSpPr>
          <a:xfrm>
            <a:off x="7926568" y="2746067"/>
            <a:ext cx="360175" cy="358423"/>
            <a:chOff x="-9961625" y="4048175"/>
            <a:chExt cx="357600" cy="355825"/>
          </a:xfrm>
        </p:grpSpPr>
        <p:sp>
          <p:nvSpPr>
            <p:cNvPr id="10001" name="Google Shape;10001;p8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82"/>
          <p:cNvGrpSpPr/>
          <p:nvPr/>
        </p:nvGrpSpPr>
        <p:grpSpPr>
          <a:xfrm>
            <a:off x="6613289" y="3221579"/>
            <a:ext cx="364959" cy="357289"/>
            <a:chOff x="-8680950" y="3624225"/>
            <a:chExt cx="362350" cy="354700"/>
          </a:xfrm>
        </p:grpSpPr>
        <p:sp>
          <p:nvSpPr>
            <p:cNvPr id="10008" name="Google Shape;10008;p8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82"/>
          <p:cNvGrpSpPr/>
          <p:nvPr/>
        </p:nvGrpSpPr>
        <p:grpSpPr>
          <a:xfrm>
            <a:off x="5749533" y="1387239"/>
            <a:ext cx="313365" cy="355476"/>
            <a:chOff x="-13056975" y="3212300"/>
            <a:chExt cx="311125" cy="352900"/>
          </a:xfrm>
        </p:grpSpPr>
        <p:sp>
          <p:nvSpPr>
            <p:cNvPr id="10015" name="Google Shape;10015;p8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82"/>
          <p:cNvGrpSpPr/>
          <p:nvPr/>
        </p:nvGrpSpPr>
        <p:grpSpPr>
          <a:xfrm>
            <a:off x="5726921" y="1828034"/>
            <a:ext cx="358588" cy="355325"/>
            <a:chOff x="-13077450" y="3647075"/>
            <a:chExt cx="356025" cy="352750"/>
          </a:xfrm>
        </p:grpSpPr>
        <p:sp>
          <p:nvSpPr>
            <p:cNvPr id="10020" name="Google Shape;10020;p8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82"/>
          <p:cNvGrpSpPr/>
          <p:nvPr/>
        </p:nvGrpSpPr>
        <p:grpSpPr>
          <a:xfrm>
            <a:off x="5738027" y="2271633"/>
            <a:ext cx="357002" cy="357037"/>
            <a:chOff x="-13079025" y="4079475"/>
            <a:chExt cx="354450" cy="354450"/>
          </a:xfrm>
        </p:grpSpPr>
        <p:sp>
          <p:nvSpPr>
            <p:cNvPr id="10024" name="Google Shape;10024;p8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82"/>
          <p:cNvGrpSpPr/>
          <p:nvPr/>
        </p:nvGrpSpPr>
        <p:grpSpPr>
          <a:xfrm>
            <a:off x="7511094" y="1387642"/>
            <a:ext cx="356221" cy="354670"/>
            <a:chOff x="-11292700" y="3213875"/>
            <a:chExt cx="353675" cy="352100"/>
          </a:xfrm>
        </p:grpSpPr>
        <p:sp>
          <p:nvSpPr>
            <p:cNvPr id="10029" name="Google Shape;10029;p8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82"/>
          <p:cNvGrpSpPr/>
          <p:nvPr/>
        </p:nvGrpSpPr>
        <p:grpSpPr>
          <a:xfrm>
            <a:off x="7505152" y="1827581"/>
            <a:ext cx="368106" cy="356232"/>
            <a:chOff x="-11299000" y="3647875"/>
            <a:chExt cx="365475" cy="353650"/>
          </a:xfrm>
        </p:grpSpPr>
        <p:sp>
          <p:nvSpPr>
            <p:cNvPr id="10037" name="Google Shape;10037;p8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82"/>
          <p:cNvGrpSpPr/>
          <p:nvPr/>
        </p:nvGrpSpPr>
        <p:grpSpPr>
          <a:xfrm>
            <a:off x="7520614" y="2283532"/>
            <a:ext cx="357808" cy="333240"/>
            <a:chOff x="-11295075" y="4092875"/>
            <a:chExt cx="355250" cy="330825"/>
          </a:xfrm>
        </p:grpSpPr>
        <p:sp>
          <p:nvSpPr>
            <p:cNvPr id="10044" name="Google Shape;10044;p8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82"/>
          <p:cNvGrpSpPr/>
          <p:nvPr/>
        </p:nvGrpSpPr>
        <p:grpSpPr>
          <a:xfrm>
            <a:off x="5746214" y="2746580"/>
            <a:ext cx="312585" cy="355451"/>
            <a:chOff x="-9500075" y="3180800"/>
            <a:chExt cx="310350" cy="352875"/>
          </a:xfrm>
        </p:grpSpPr>
        <p:sp>
          <p:nvSpPr>
            <p:cNvPr id="10050" name="Google Shape;10050;p8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82"/>
          <p:cNvGrpSpPr/>
          <p:nvPr/>
        </p:nvGrpSpPr>
        <p:grpSpPr>
          <a:xfrm>
            <a:off x="5724005" y="3222095"/>
            <a:ext cx="356221" cy="356257"/>
            <a:chOff x="-9523700" y="3614000"/>
            <a:chExt cx="353675" cy="353675"/>
          </a:xfrm>
        </p:grpSpPr>
        <p:sp>
          <p:nvSpPr>
            <p:cNvPr id="10060" name="Google Shape;10060;p8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82"/>
          <p:cNvGrpSpPr/>
          <p:nvPr/>
        </p:nvGrpSpPr>
        <p:grpSpPr>
          <a:xfrm>
            <a:off x="7508956" y="3244737"/>
            <a:ext cx="356221" cy="354670"/>
            <a:chOff x="-9523700" y="4049550"/>
            <a:chExt cx="353675" cy="352100"/>
          </a:xfrm>
        </p:grpSpPr>
        <p:sp>
          <p:nvSpPr>
            <p:cNvPr id="10070" name="Google Shape;10070;p8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82"/>
          <p:cNvGrpSpPr/>
          <p:nvPr/>
        </p:nvGrpSpPr>
        <p:grpSpPr>
          <a:xfrm>
            <a:off x="7065071" y="3244710"/>
            <a:ext cx="357002" cy="311029"/>
            <a:chOff x="-8209150" y="3659675"/>
            <a:chExt cx="354450" cy="308775"/>
          </a:xfrm>
        </p:grpSpPr>
        <p:sp>
          <p:nvSpPr>
            <p:cNvPr id="10078" name="Google Shape;10078;p8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82"/>
          <p:cNvGrpSpPr/>
          <p:nvPr/>
        </p:nvGrpSpPr>
        <p:grpSpPr>
          <a:xfrm>
            <a:off x="6178632" y="2273623"/>
            <a:ext cx="356221" cy="353059"/>
            <a:chOff x="-12643475" y="4081850"/>
            <a:chExt cx="353675" cy="350500"/>
          </a:xfrm>
        </p:grpSpPr>
        <p:sp>
          <p:nvSpPr>
            <p:cNvPr id="10085" name="Google Shape;10085;p8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9" name="Google Shape;10089;p82"/>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0" name="Google Shape;10090;p82"/>
          <p:cNvGrpSpPr/>
          <p:nvPr/>
        </p:nvGrpSpPr>
        <p:grpSpPr>
          <a:xfrm>
            <a:off x="7961232" y="2283532"/>
            <a:ext cx="356221" cy="333240"/>
            <a:chOff x="-10858725" y="4092875"/>
            <a:chExt cx="353675" cy="330825"/>
          </a:xfrm>
        </p:grpSpPr>
        <p:sp>
          <p:nvSpPr>
            <p:cNvPr id="10091" name="Google Shape;10091;p8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82"/>
          <p:cNvGrpSpPr/>
          <p:nvPr/>
        </p:nvGrpSpPr>
        <p:grpSpPr>
          <a:xfrm>
            <a:off x="6219755" y="3222498"/>
            <a:ext cx="252278" cy="355451"/>
            <a:chOff x="-9039300" y="3614000"/>
            <a:chExt cx="250475" cy="352875"/>
          </a:xfrm>
        </p:grpSpPr>
        <p:sp>
          <p:nvSpPr>
            <p:cNvPr id="10098" name="Google Shape;10098;p8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82"/>
          <p:cNvGrpSpPr/>
          <p:nvPr/>
        </p:nvGrpSpPr>
        <p:grpSpPr>
          <a:xfrm>
            <a:off x="7951721" y="3244737"/>
            <a:ext cx="354635" cy="354670"/>
            <a:chOff x="-9088150" y="4049550"/>
            <a:chExt cx="352100" cy="352100"/>
          </a:xfrm>
        </p:grpSpPr>
        <p:sp>
          <p:nvSpPr>
            <p:cNvPr id="10101" name="Google Shape;10101;p8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82"/>
          <p:cNvGrpSpPr/>
          <p:nvPr/>
        </p:nvGrpSpPr>
        <p:grpSpPr>
          <a:xfrm>
            <a:off x="7086085" y="2746970"/>
            <a:ext cx="315757" cy="354670"/>
            <a:chOff x="-8191825" y="3174500"/>
            <a:chExt cx="313500" cy="352100"/>
          </a:xfrm>
        </p:grpSpPr>
        <p:sp>
          <p:nvSpPr>
            <p:cNvPr id="10108" name="Google Shape;10108;p8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82"/>
          <p:cNvGrpSpPr/>
          <p:nvPr/>
        </p:nvGrpSpPr>
        <p:grpSpPr>
          <a:xfrm>
            <a:off x="4835443" y="1387491"/>
            <a:ext cx="356221" cy="354973"/>
            <a:chOff x="-13947000" y="3212800"/>
            <a:chExt cx="353675" cy="352400"/>
          </a:xfrm>
        </p:grpSpPr>
        <p:sp>
          <p:nvSpPr>
            <p:cNvPr id="10112" name="Google Shape;10112;p8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4" name="Google Shape;10114;p82"/>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5" name="Google Shape;10115;p82"/>
          <p:cNvGrpSpPr/>
          <p:nvPr/>
        </p:nvGrpSpPr>
        <p:grpSpPr>
          <a:xfrm>
            <a:off x="5278038" y="1386849"/>
            <a:ext cx="356221" cy="356257"/>
            <a:chOff x="-13512225" y="3211525"/>
            <a:chExt cx="353675" cy="353675"/>
          </a:xfrm>
        </p:grpSpPr>
        <p:sp>
          <p:nvSpPr>
            <p:cNvPr id="10116" name="Google Shape;10116;p8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82"/>
          <p:cNvGrpSpPr/>
          <p:nvPr/>
        </p:nvGrpSpPr>
        <p:grpSpPr>
          <a:xfrm>
            <a:off x="6168320" y="1387239"/>
            <a:ext cx="356221" cy="355476"/>
            <a:chOff x="-12643475" y="3212300"/>
            <a:chExt cx="353675" cy="352900"/>
          </a:xfrm>
        </p:grpSpPr>
        <p:sp>
          <p:nvSpPr>
            <p:cNvPr id="10122" name="Google Shape;10122;p8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82"/>
          <p:cNvGrpSpPr/>
          <p:nvPr/>
        </p:nvGrpSpPr>
        <p:grpSpPr>
          <a:xfrm>
            <a:off x="6168320" y="1839013"/>
            <a:ext cx="356221" cy="333366"/>
            <a:chOff x="-12643475" y="3657325"/>
            <a:chExt cx="353675" cy="330950"/>
          </a:xfrm>
        </p:grpSpPr>
        <p:sp>
          <p:nvSpPr>
            <p:cNvPr id="10132" name="Google Shape;10132;p8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82"/>
          <p:cNvGrpSpPr/>
          <p:nvPr/>
        </p:nvGrpSpPr>
        <p:grpSpPr>
          <a:xfrm>
            <a:off x="7951322" y="1387642"/>
            <a:ext cx="355416" cy="354670"/>
            <a:chOff x="-10857925" y="3213875"/>
            <a:chExt cx="352875" cy="352100"/>
          </a:xfrm>
        </p:grpSpPr>
        <p:sp>
          <p:nvSpPr>
            <p:cNvPr id="10139" name="Google Shape;10139;p8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82"/>
          <p:cNvGrpSpPr/>
          <p:nvPr/>
        </p:nvGrpSpPr>
        <p:grpSpPr>
          <a:xfrm>
            <a:off x="6168237" y="2747071"/>
            <a:ext cx="356096" cy="354469"/>
            <a:chOff x="-9089725" y="3180200"/>
            <a:chExt cx="353550" cy="351900"/>
          </a:xfrm>
        </p:grpSpPr>
        <p:sp>
          <p:nvSpPr>
            <p:cNvPr id="10150" name="Google Shape;10150;p8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82"/>
          <p:cNvGrpSpPr/>
          <p:nvPr/>
        </p:nvGrpSpPr>
        <p:grpSpPr>
          <a:xfrm>
            <a:off x="7060235" y="1826875"/>
            <a:ext cx="358588" cy="357642"/>
            <a:chOff x="7083760" y="1971660"/>
            <a:chExt cx="358588" cy="357642"/>
          </a:xfrm>
        </p:grpSpPr>
        <p:sp>
          <p:nvSpPr>
            <p:cNvPr id="10153" name="Google Shape;10153;p82"/>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2"/>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2"/>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2"/>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2"/>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2"/>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2"/>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2"/>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2"/>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2"/>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2"/>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2"/>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5" name="Google Shape;10165;p8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166" name="Google Shape;10166;p8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70" name="Shape 10170"/>
        <p:cNvGrpSpPr/>
        <p:nvPr/>
      </p:nvGrpSpPr>
      <p:grpSpPr>
        <a:xfrm>
          <a:off x="0" y="0"/>
          <a:ext cx="0" cy="0"/>
          <a:chOff x="0" y="0"/>
          <a:chExt cx="0" cy="0"/>
        </a:xfrm>
      </p:grpSpPr>
      <p:sp>
        <p:nvSpPr>
          <p:cNvPr id="10171" name="Google Shape;10171;p83"/>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2" name="Google Shape;10172;p83"/>
          <p:cNvGrpSpPr/>
          <p:nvPr/>
        </p:nvGrpSpPr>
        <p:grpSpPr>
          <a:xfrm>
            <a:off x="719610" y="2243507"/>
            <a:ext cx="452798" cy="449473"/>
            <a:chOff x="-21322300" y="3693325"/>
            <a:chExt cx="306400" cy="304150"/>
          </a:xfrm>
        </p:grpSpPr>
        <p:sp>
          <p:nvSpPr>
            <p:cNvPr id="10173" name="Google Shape;10173;p8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83"/>
          <p:cNvGrpSpPr/>
          <p:nvPr/>
        </p:nvGrpSpPr>
        <p:grpSpPr>
          <a:xfrm>
            <a:off x="719019" y="2810244"/>
            <a:ext cx="453980" cy="422540"/>
            <a:chOff x="-21322300" y="4077125"/>
            <a:chExt cx="307200" cy="285925"/>
          </a:xfrm>
        </p:grpSpPr>
        <p:sp>
          <p:nvSpPr>
            <p:cNvPr id="10178" name="Google Shape;10178;p8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83"/>
          <p:cNvGrpSpPr/>
          <p:nvPr/>
        </p:nvGrpSpPr>
        <p:grpSpPr>
          <a:xfrm>
            <a:off x="3496195" y="1689128"/>
            <a:ext cx="451653" cy="450212"/>
            <a:chOff x="-19394200" y="3333800"/>
            <a:chExt cx="305625" cy="304650"/>
          </a:xfrm>
        </p:grpSpPr>
        <p:sp>
          <p:nvSpPr>
            <p:cNvPr id="10191" name="Google Shape;10191;p8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83"/>
          <p:cNvGrpSpPr/>
          <p:nvPr/>
        </p:nvGrpSpPr>
        <p:grpSpPr>
          <a:xfrm>
            <a:off x="3495032" y="2243580"/>
            <a:ext cx="453980" cy="449325"/>
            <a:chOff x="-19396575" y="3708500"/>
            <a:chExt cx="307200" cy="304050"/>
          </a:xfrm>
        </p:grpSpPr>
        <p:sp>
          <p:nvSpPr>
            <p:cNvPr id="10201" name="Google Shape;10201;p8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83"/>
          <p:cNvGrpSpPr/>
          <p:nvPr/>
        </p:nvGrpSpPr>
        <p:grpSpPr>
          <a:xfrm>
            <a:off x="3489212" y="2796461"/>
            <a:ext cx="465618" cy="450101"/>
            <a:chOff x="-19394200" y="4084200"/>
            <a:chExt cx="315075" cy="304575"/>
          </a:xfrm>
        </p:grpSpPr>
        <p:sp>
          <p:nvSpPr>
            <p:cNvPr id="10205" name="Google Shape;10205;p8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83"/>
          <p:cNvGrpSpPr/>
          <p:nvPr/>
        </p:nvGrpSpPr>
        <p:grpSpPr>
          <a:xfrm>
            <a:off x="6294923" y="1689001"/>
            <a:ext cx="400447" cy="450470"/>
            <a:chOff x="-17526750" y="3309200"/>
            <a:chExt cx="270975" cy="304825"/>
          </a:xfrm>
        </p:grpSpPr>
        <p:sp>
          <p:nvSpPr>
            <p:cNvPr id="10212" name="Google Shape;10212;p8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83"/>
          <p:cNvGrpSpPr/>
          <p:nvPr/>
        </p:nvGrpSpPr>
        <p:grpSpPr>
          <a:xfrm>
            <a:off x="6271075" y="2244173"/>
            <a:ext cx="448143" cy="448143"/>
            <a:chOff x="-17542500" y="3684100"/>
            <a:chExt cx="303250" cy="303250"/>
          </a:xfrm>
        </p:grpSpPr>
        <p:sp>
          <p:nvSpPr>
            <p:cNvPr id="10218" name="Google Shape;10218;p8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83"/>
          <p:cNvGrpSpPr/>
          <p:nvPr/>
        </p:nvGrpSpPr>
        <p:grpSpPr>
          <a:xfrm>
            <a:off x="6270484" y="2810817"/>
            <a:ext cx="449325" cy="421395"/>
            <a:chOff x="-17542500" y="4068450"/>
            <a:chExt cx="304050" cy="285150"/>
          </a:xfrm>
        </p:grpSpPr>
        <p:sp>
          <p:nvSpPr>
            <p:cNvPr id="10226" name="Google Shape;10226;p8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2" name="Google Shape;10232;p83"/>
          <p:cNvGrpSpPr/>
          <p:nvPr/>
        </p:nvGrpSpPr>
        <p:grpSpPr>
          <a:xfrm>
            <a:off x="3500906" y="3342211"/>
            <a:ext cx="343404" cy="449325"/>
            <a:chOff x="-15652200" y="3335975"/>
            <a:chExt cx="232375" cy="304050"/>
          </a:xfrm>
        </p:grpSpPr>
        <p:sp>
          <p:nvSpPr>
            <p:cNvPr id="10233" name="Google Shape;10233;p8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83"/>
          <p:cNvGrpSpPr/>
          <p:nvPr/>
        </p:nvGrpSpPr>
        <p:grpSpPr>
          <a:xfrm>
            <a:off x="1274819" y="2243729"/>
            <a:ext cx="449325" cy="449030"/>
            <a:chOff x="-20945825" y="3692175"/>
            <a:chExt cx="304050" cy="303850"/>
          </a:xfrm>
        </p:grpSpPr>
        <p:sp>
          <p:nvSpPr>
            <p:cNvPr id="10243" name="Google Shape;10243;p8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83"/>
          <p:cNvGrpSpPr/>
          <p:nvPr/>
        </p:nvGrpSpPr>
        <p:grpSpPr>
          <a:xfrm>
            <a:off x="4081644" y="1689848"/>
            <a:ext cx="372516" cy="448771"/>
            <a:chOff x="-18994100" y="3334775"/>
            <a:chExt cx="252075" cy="303675"/>
          </a:xfrm>
        </p:grpSpPr>
        <p:sp>
          <p:nvSpPr>
            <p:cNvPr id="10248" name="Google Shape;10248;p8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83"/>
          <p:cNvGrpSpPr/>
          <p:nvPr/>
        </p:nvGrpSpPr>
        <p:grpSpPr>
          <a:xfrm>
            <a:off x="4096200" y="2244743"/>
            <a:ext cx="343404" cy="446998"/>
            <a:chOff x="-18983850" y="3710075"/>
            <a:chExt cx="232375" cy="302475"/>
          </a:xfrm>
        </p:grpSpPr>
        <p:sp>
          <p:nvSpPr>
            <p:cNvPr id="10253" name="Google Shape;10253;p8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83"/>
          <p:cNvGrpSpPr/>
          <p:nvPr/>
        </p:nvGrpSpPr>
        <p:grpSpPr>
          <a:xfrm>
            <a:off x="1274247" y="1689573"/>
            <a:ext cx="450470" cy="449325"/>
            <a:chOff x="-20946600" y="3317850"/>
            <a:chExt cx="304825" cy="304050"/>
          </a:xfrm>
        </p:grpSpPr>
        <p:sp>
          <p:nvSpPr>
            <p:cNvPr id="10258" name="Google Shape;10258;p8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83"/>
          <p:cNvGrpSpPr/>
          <p:nvPr/>
        </p:nvGrpSpPr>
        <p:grpSpPr>
          <a:xfrm>
            <a:off x="1300422" y="2797442"/>
            <a:ext cx="398119" cy="448143"/>
            <a:chOff x="-20930075" y="4066100"/>
            <a:chExt cx="269400" cy="303250"/>
          </a:xfrm>
        </p:grpSpPr>
        <p:sp>
          <p:nvSpPr>
            <p:cNvPr id="10262" name="Google Shape;10262;p8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83"/>
          <p:cNvGrpSpPr/>
          <p:nvPr/>
        </p:nvGrpSpPr>
        <p:grpSpPr>
          <a:xfrm>
            <a:off x="4042667" y="2797422"/>
            <a:ext cx="450470" cy="448180"/>
            <a:chOff x="-19020075" y="4084200"/>
            <a:chExt cx="304825" cy="303275"/>
          </a:xfrm>
        </p:grpSpPr>
        <p:sp>
          <p:nvSpPr>
            <p:cNvPr id="10265" name="Google Shape;10265;p8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83"/>
          <p:cNvGrpSpPr/>
          <p:nvPr/>
        </p:nvGrpSpPr>
        <p:grpSpPr>
          <a:xfrm>
            <a:off x="6859931" y="1689001"/>
            <a:ext cx="396937" cy="450470"/>
            <a:chOff x="-17149475" y="3309200"/>
            <a:chExt cx="268600" cy="304825"/>
          </a:xfrm>
        </p:grpSpPr>
        <p:sp>
          <p:nvSpPr>
            <p:cNvPr id="10275" name="Google Shape;10275;p8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83"/>
          <p:cNvGrpSpPr/>
          <p:nvPr/>
        </p:nvGrpSpPr>
        <p:grpSpPr>
          <a:xfrm>
            <a:off x="6833737" y="2258120"/>
            <a:ext cx="449325" cy="420249"/>
            <a:chOff x="-17168375" y="3692750"/>
            <a:chExt cx="304050" cy="284375"/>
          </a:xfrm>
        </p:grpSpPr>
        <p:sp>
          <p:nvSpPr>
            <p:cNvPr id="10278" name="Google Shape;10278;p8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83"/>
          <p:cNvGrpSpPr/>
          <p:nvPr/>
        </p:nvGrpSpPr>
        <p:grpSpPr>
          <a:xfrm>
            <a:off x="6830246" y="2796852"/>
            <a:ext cx="456308" cy="449325"/>
            <a:chOff x="-17170750" y="4058800"/>
            <a:chExt cx="308775" cy="304050"/>
          </a:xfrm>
        </p:grpSpPr>
        <p:sp>
          <p:nvSpPr>
            <p:cNvPr id="10286" name="Google Shape;10286;p8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83"/>
          <p:cNvGrpSpPr/>
          <p:nvPr/>
        </p:nvGrpSpPr>
        <p:grpSpPr>
          <a:xfrm>
            <a:off x="5692143" y="3343358"/>
            <a:ext cx="450470" cy="446998"/>
            <a:chOff x="-15688425" y="3707725"/>
            <a:chExt cx="304825" cy="302475"/>
          </a:xfrm>
        </p:grpSpPr>
        <p:sp>
          <p:nvSpPr>
            <p:cNvPr id="10304" name="Google Shape;10304;p8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83"/>
          <p:cNvGrpSpPr/>
          <p:nvPr/>
        </p:nvGrpSpPr>
        <p:grpSpPr>
          <a:xfrm>
            <a:off x="1836300" y="1690441"/>
            <a:ext cx="451653" cy="447589"/>
            <a:chOff x="-20572500" y="3319025"/>
            <a:chExt cx="305625" cy="302875"/>
          </a:xfrm>
        </p:grpSpPr>
        <p:sp>
          <p:nvSpPr>
            <p:cNvPr id="10311" name="Google Shape;10311;p8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83"/>
          <p:cNvGrpSpPr/>
          <p:nvPr/>
        </p:nvGrpSpPr>
        <p:grpSpPr>
          <a:xfrm>
            <a:off x="1837463" y="2305410"/>
            <a:ext cx="449325" cy="325670"/>
            <a:chOff x="-20571700" y="3722875"/>
            <a:chExt cx="304050" cy="220375"/>
          </a:xfrm>
        </p:grpSpPr>
        <p:sp>
          <p:nvSpPr>
            <p:cNvPr id="10314" name="Google Shape;10314;p8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3"/>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83"/>
          <p:cNvGrpSpPr/>
          <p:nvPr/>
        </p:nvGrpSpPr>
        <p:grpSpPr>
          <a:xfrm>
            <a:off x="1836891" y="2796278"/>
            <a:ext cx="450470" cy="450470"/>
            <a:chOff x="-20571700" y="4066875"/>
            <a:chExt cx="304825" cy="304825"/>
          </a:xfrm>
        </p:grpSpPr>
        <p:sp>
          <p:nvSpPr>
            <p:cNvPr id="10322" name="Google Shape;10322;p8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83"/>
          <p:cNvGrpSpPr/>
          <p:nvPr/>
        </p:nvGrpSpPr>
        <p:grpSpPr>
          <a:xfrm>
            <a:off x="4603593" y="1688259"/>
            <a:ext cx="453980" cy="451948"/>
            <a:chOff x="-18645175" y="3334200"/>
            <a:chExt cx="307200" cy="305825"/>
          </a:xfrm>
        </p:grpSpPr>
        <p:sp>
          <p:nvSpPr>
            <p:cNvPr id="10329" name="Google Shape;10329;p8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83"/>
          <p:cNvGrpSpPr/>
          <p:nvPr/>
        </p:nvGrpSpPr>
        <p:grpSpPr>
          <a:xfrm>
            <a:off x="4604184" y="2242989"/>
            <a:ext cx="452798" cy="450507"/>
            <a:chOff x="-18645175" y="3708500"/>
            <a:chExt cx="306400" cy="304850"/>
          </a:xfrm>
        </p:grpSpPr>
        <p:sp>
          <p:nvSpPr>
            <p:cNvPr id="10335" name="Google Shape;10335;p8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83"/>
          <p:cNvGrpSpPr/>
          <p:nvPr/>
        </p:nvGrpSpPr>
        <p:grpSpPr>
          <a:xfrm>
            <a:off x="4601857" y="2795630"/>
            <a:ext cx="457453" cy="451763"/>
            <a:chOff x="-18647525" y="4082625"/>
            <a:chExt cx="309550" cy="305700"/>
          </a:xfrm>
        </p:grpSpPr>
        <p:sp>
          <p:nvSpPr>
            <p:cNvPr id="10343" name="Google Shape;10343;p8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83"/>
          <p:cNvGrpSpPr/>
          <p:nvPr/>
        </p:nvGrpSpPr>
        <p:grpSpPr>
          <a:xfrm>
            <a:off x="7412241" y="1689592"/>
            <a:ext cx="395755" cy="449288"/>
            <a:chOff x="-16775350" y="3309200"/>
            <a:chExt cx="267800" cy="304025"/>
          </a:xfrm>
        </p:grpSpPr>
        <p:sp>
          <p:nvSpPr>
            <p:cNvPr id="10348" name="Google Shape;10348;p8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83"/>
          <p:cNvGrpSpPr/>
          <p:nvPr/>
        </p:nvGrpSpPr>
        <p:grpSpPr>
          <a:xfrm>
            <a:off x="7412241" y="2241827"/>
            <a:ext cx="395755" cy="452835"/>
            <a:chOff x="-16775350" y="3683300"/>
            <a:chExt cx="267800" cy="306425"/>
          </a:xfrm>
        </p:grpSpPr>
        <p:sp>
          <p:nvSpPr>
            <p:cNvPr id="10352" name="Google Shape;10352;p8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83"/>
          <p:cNvGrpSpPr/>
          <p:nvPr/>
        </p:nvGrpSpPr>
        <p:grpSpPr>
          <a:xfrm>
            <a:off x="7384292" y="2796870"/>
            <a:ext cx="451653" cy="449288"/>
            <a:chOff x="-16794250" y="4058225"/>
            <a:chExt cx="305625" cy="304025"/>
          </a:xfrm>
        </p:grpSpPr>
        <p:sp>
          <p:nvSpPr>
            <p:cNvPr id="10356" name="Google Shape;10356;p8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5" name="Google Shape;10365;p83"/>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6" name="Google Shape;10366;p83"/>
          <p:cNvGrpSpPr/>
          <p:nvPr/>
        </p:nvGrpSpPr>
        <p:grpSpPr>
          <a:xfrm>
            <a:off x="2385709" y="1689573"/>
            <a:ext cx="457453" cy="449325"/>
            <a:chOff x="-20199150" y="3317850"/>
            <a:chExt cx="309550" cy="304050"/>
          </a:xfrm>
        </p:grpSpPr>
        <p:sp>
          <p:nvSpPr>
            <p:cNvPr id="10367" name="Google Shape;10367;p8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83"/>
          <p:cNvGrpSpPr/>
          <p:nvPr/>
        </p:nvGrpSpPr>
        <p:grpSpPr>
          <a:xfrm>
            <a:off x="2388036" y="2242861"/>
            <a:ext cx="452798" cy="450766"/>
            <a:chOff x="-20199150" y="3693150"/>
            <a:chExt cx="306400" cy="305025"/>
          </a:xfrm>
        </p:grpSpPr>
        <p:sp>
          <p:nvSpPr>
            <p:cNvPr id="10375" name="Google Shape;10375;p8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83"/>
          <p:cNvGrpSpPr/>
          <p:nvPr/>
        </p:nvGrpSpPr>
        <p:grpSpPr>
          <a:xfrm>
            <a:off x="2388609" y="2795687"/>
            <a:ext cx="451653" cy="451653"/>
            <a:chOff x="-20197575" y="4066875"/>
            <a:chExt cx="305625" cy="305625"/>
          </a:xfrm>
        </p:grpSpPr>
        <p:sp>
          <p:nvSpPr>
            <p:cNvPr id="10382" name="Google Shape;10382;p8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83"/>
          <p:cNvGrpSpPr/>
          <p:nvPr/>
        </p:nvGrpSpPr>
        <p:grpSpPr>
          <a:xfrm>
            <a:off x="5170827" y="1687520"/>
            <a:ext cx="449325" cy="453426"/>
            <a:chOff x="-18271050" y="3333200"/>
            <a:chExt cx="304050" cy="306825"/>
          </a:xfrm>
        </p:grpSpPr>
        <p:sp>
          <p:nvSpPr>
            <p:cNvPr id="10391" name="Google Shape;10391;p8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83"/>
          <p:cNvGrpSpPr/>
          <p:nvPr/>
        </p:nvGrpSpPr>
        <p:grpSpPr>
          <a:xfrm>
            <a:off x="5171399" y="2244171"/>
            <a:ext cx="448180" cy="448143"/>
            <a:chOff x="-18270275" y="3710875"/>
            <a:chExt cx="303275" cy="303250"/>
          </a:xfrm>
        </p:grpSpPr>
        <p:sp>
          <p:nvSpPr>
            <p:cNvPr id="10397" name="Google Shape;10397;p8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83"/>
          <p:cNvGrpSpPr/>
          <p:nvPr/>
        </p:nvGrpSpPr>
        <p:grpSpPr>
          <a:xfrm>
            <a:off x="5224951" y="2797422"/>
            <a:ext cx="341076" cy="448180"/>
            <a:chOff x="-18234025" y="4084200"/>
            <a:chExt cx="230800" cy="303275"/>
          </a:xfrm>
        </p:grpSpPr>
        <p:sp>
          <p:nvSpPr>
            <p:cNvPr id="10404" name="Google Shape;10404;p8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83"/>
          <p:cNvGrpSpPr/>
          <p:nvPr/>
        </p:nvGrpSpPr>
        <p:grpSpPr>
          <a:xfrm>
            <a:off x="2337506" y="3341641"/>
            <a:ext cx="449325" cy="450470"/>
            <a:chOff x="-16419350" y="3308400"/>
            <a:chExt cx="304050" cy="304825"/>
          </a:xfrm>
        </p:grpSpPr>
        <p:sp>
          <p:nvSpPr>
            <p:cNvPr id="10408" name="Google Shape;10408;p8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83"/>
          <p:cNvGrpSpPr/>
          <p:nvPr/>
        </p:nvGrpSpPr>
        <p:grpSpPr>
          <a:xfrm>
            <a:off x="4609062" y="3340423"/>
            <a:ext cx="395755" cy="452872"/>
            <a:chOff x="-16401225" y="3683275"/>
            <a:chExt cx="267800" cy="306450"/>
          </a:xfrm>
        </p:grpSpPr>
        <p:sp>
          <p:nvSpPr>
            <p:cNvPr id="10416" name="Google Shape;10416;p8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83"/>
          <p:cNvGrpSpPr/>
          <p:nvPr/>
        </p:nvGrpSpPr>
        <p:grpSpPr>
          <a:xfrm>
            <a:off x="7974511" y="2797062"/>
            <a:ext cx="450470" cy="448180"/>
            <a:chOff x="-16419350" y="4058200"/>
            <a:chExt cx="304825" cy="303275"/>
          </a:xfrm>
        </p:grpSpPr>
        <p:sp>
          <p:nvSpPr>
            <p:cNvPr id="10424" name="Google Shape;10424;p8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83"/>
          <p:cNvGrpSpPr/>
          <p:nvPr/>
        </p:nvGrpSpPr>
        <p:grpSpPr>
          <a:xfrm>
            <a:off x="4001398" y="3343080"/>
            <a:ext cx="450507" cy="447589"/>
            <a:chOff x="-15296200" y="3326900"/>
            <a:chExt cx="304850" cy="302875"/>
          </a:xfrm>
        </p:grpSpPr>
        <p:sp>
          <p:nvSpPr>
            <p:cNvPr id="10432" name="Google Shape;10432;p8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83"/>
          <p:cNvGrpSpPr/>
          <p:nvPr/>
        </p:nvGrpSpPr>
        <p:grpSpPr>
          <a:xfrm>
            <a:off x="2917051" y="1706881"/>
            <a:ext cx="486566" cy="414708"/>
            <a:chOff x="-19835275" y="3330250"/>
            <a:chExt cx="329250" cy="280625"/>
          </a:xfrm>
        </p:grpSpPr>
        <p:sp>
          <p:nvSpPr>
            <p:cNvPr id="10438" name="Google Shape;10438;p8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83"/>
          <p:cNvGrpSpPr/>
          <p:nvPr/>
        </p:nvGrpSpPr>
        <p:grpSpPr>
          <a:xfrm>
            <a:off x="2935080" y="2243470"/>
            <a:ext cx="450507" cy="449547"/>
            <a:chOff x="-19822675" y="3692750"/>
            <a:chExt cx="304850" cy="304200"/>
          </a:xfrm>
        </p:grpSpPr>
        <p:sp>
          <p:nvSpPr>
            <p:cNvPr id="10442" name="Google Shape;10442;p8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83"/>
          <p:cNvGrpSpPr/>
          <p:nvPr/>
        </p:nvGrpSpPr>
        <p:grpSpPr>
          <a:xfrm>
            <a:off x="2935672" y="2796278"/>
            <a:ext cx="449325" cy="450470"/>
            <a:chOff x="-19822675" y="4066875"/>
            <a:chExt cx="304050" cy="304825"/>
          </a:xfrm>
        </p:grpSpPr>
        <p:sp>
          <p:nvSpPr>
            <p:cNvPr id="10448" name="Google Shape;10448;p8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83"/>
          <p:cNvGrpSpPr/>
          <p:nvPr/>
        </p:nvGrpSpPr>
        <p:grpSpPr>
          <a:xfrm>
            <a:off x="5744740" y="1689571"/>
            <a:ext cx="399302" cy="449325"/>
            <a:chOff x="-17878825" y="3334400"/>
            <a:chExt cx="270200" cy="304050"/>
          </a:xfrm>
        </p:grpSpPr>
        <p:sp>
          <p:nvSpPr>
            <p:cNvPr id="10455" name="Google Shape;10455;p8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83"/>
          <p:cNvGrpSpPr/>
          <p:nvPr/>
        </p:nvGrpSpPr>
        <p:grpSpPr>
          <a:xfrm>
            <a:off x="5718565" y="2242416"/>
            <a:ext cx="451653" cy="451653"/>
            <a:chOff x="-17896150" y="3709300"/>
            <a:chExt cx="305625" cy="305625"/>
          </a:xfrm>
        </p:grpSpPr>
        <p:sp>
          <p:nvSpPr>
            <p:cNvPr id="10463" name="Google Shape;10463;p8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83"/>
          <p:cNvGrpSpPr/>
          <p:nvPr/>
        </p:nvGrpSpPr>
        <p:grpSpPr>
          <a:xfrm>
            <a:off x="5746495" y="2795686"/>
            <a:ext cx="395792" cy="451653"/>
            <a:chOff x="-17878025" y="4082625"/>
            <a:chExt cx="267825" cy="305625"/>
          </a:xfrm>
        </p:grpSpPr>
        <p:sp>
          <p:nvSpPr>
            <p:cNvPr id="10468" name="Google Shape;10468;p8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83"/>
          <p:cNvGrpSpPr/>
          <p:nvPr/>
        </p:nvGrpSpPr>
        <p:grpSpPr>
          <a:xfrm>
            <a:off x="2890388" y="3355015"/>
            <a:ext cx="450507" cy="423722"/>
            <a:chOff x="-16044450" y="3317850"/>
            <a:chExt cx="304850" cy="286725"/>
          </a:xfrm>
        </p:grpSpPr>
        <p:sp>
          <p:nvSpPr>
            <p:cNvPr id="10476" name="Google Shape;10476;p8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0" name="Google Shape;10480;p83"/>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1" name="Google Shape;10481;p83"/>
          <p:cNvGrpSpPr/>
          <p:nvPr/>
        </p:nvGrpSpPr>
        <p:grpSpPr>
          <a:xfrm>
            <a:off x="8012905" y="2243724"/>
            <a:ext cx="373662" cy="449030"/>
            <a:chOff x="-16018450" y="4058400"/>
            <a:chExt cx="252850" cy="303850"/>
          </a:xfrm>
        </p:grpSpPr>
        <p:sp>
          <p:nvSpPr>
            <p:cNvPr id="10482" name="Google Shape;10482;p8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6" name="Google Shape;10486;p83"/>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91" name="Shape 10491"/>
        <p:cNvGrpSpPr/>
        <p:nvPr/>
      </p:nvGrpSpPr>
      <p:grpSpPr>
        <a:xfrm>
          <a:off x="0" y="0"/>
          <a:ext cx="0" cy="0"/>
          <a:chOff x="0" y="0"/>
          <a:chExt cx="0" cy="0"/>
        </a:xfrm>
      </p:grpSpPr>
      <p:grpSp>
        <p:nvGrpSpPr>
          <p:cNvPr id="10492" name="Google Shape;10492;p84"/>
          <p:cNvGrpSpPr/>
          <p:nvPr/>
        </p:nvGrpSpPr>
        <p:grpSpPr>
          <a:xfrm>
            <a:off x="829817" y="1689241"/>
            <a:ext cx="442337" cy="419623"/>
            <a:chOff x="-6696925" y="3272575"/>
            <a:chExt cx="307200" cy="291425"/>
          </a:xfrm>
        </p:grpSpPr>
        <p:sp>
          <p:nvSpPr>
            <p:cNvPr id="10493" name="Google Shape;10493;p8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84"/>
          <p:cNvGrpSpPr/>
          <p:nvPr/>
        </p:nvGrpSpPr>
        <p:grpSpPr>
          <a:xfrm>
            <a:off x="829799" y="2204636"/>
            <a:ext cx="442373" cy="420775"/>
            <a:chOff x="-6690625" y="3631325"/>
            <a:chExt cx="307225" cy="292225"/>
          </a:xfrm>
        </p:grpSpPr>
        <p:sp>
          <p:nvSpPr>
            <p:cNvPr id="10496" name="Google Shape;10496;p8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84"/>
          <p:cNvGrpSpPr/>
          <p:nvPr/>
        </p:nvGrpSpPr>
        <p:grpSpPr>
          <a:xfrm>
            <a:off x="851921" y="2756972"/>
            <a:ext cx="421927" cy="419371"/>
            <a:chOff x="-6689825" y="3992050"/>
            <a:chExt cx="293025" cy="291250"/>
          </a:xfrm>
        </p:grpSpPr>
        <p:sp>
          <p:nvSpPr>
            <p:cNvPr id="10502" name="Google Shape;10502;p8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4" name="Google Shape;10514;p84"/>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5" name="Google Shape;10515;p84"/>
          <p:cNvGrpSpPr/>
          <p:nvPr/>
        </p:nvGrpSpPr>
        <p:grpSpPr>
          <a:xfrm>
            <a:off x="3535232" y="2205192"/>
            <a:ext cx="423043" cy="419659"/>
            <a:chOff x="-4837325" y="3612425"/>
            <a:chExt cx="293800" cy="291450"/>
          </a:xfrm>
        </p:grpSpPr>
        <p:sp>
          <p:nvSpPr>
            <p:cNvPr id="10516" name="Google Shape;10516;p8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9" name="Google Shape;10519;p84"/>
          <p:cNvGrpSpPr/>
          <p:nvPr/>
        </p:nvGrpSpPr>
        <p:grpSpPr>
          <a:xfrm>
            <a:off x="3548265" y="2756826"/>
            <a:ext cx="420775" cy="419659"/>
            <a:chOff x="-4837325" y="3971575"/>
            <a:chExt cx="292225" cy="291450"/>
          </a:xfrm>
        </p:grpSpPr>
        <p:sp>
          <p:nvSpPr>
            <p:cNvPr id="10520" name="Google Shape;10520;p8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84"/>
          <p:cNvGrpSpPr/>
          <p:nvPr/>
        </p:nvGrpSpPr>
        <p:grpSpPr>
          <a:xfrm>
            <a:off x="6240279" y="1714185"/>
            <a:ext cx="430998" cy="369730"/>
            <a:chOff x="-3037625" y="3254850"/>
            <a:chExt cx="299325" cy="256775"/>
          </a:xfrm>
        </p:grpSpPr>
        <p:sp>
          <p:nvSpPr>
            <p:cNvPr id="10527" name="Google Shape;10527;p8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84"/>
          <p:cNvGrpSpPr/>
          <p:nvPr/>
        </p:nvGrpSpPr>
        <p:grpSpPr>
          <a:xfrm>
            <a:off x="6244239" y="2204615"/>
            <a:ext cx="423079" cy="420811"/>
            <a:chOff x="-3031325" y="3597450"/>
            <a:chExt cx="293825" cy="292250"/>
          </a:xfrm>
        </p:grpSpPr>
        <p:sp>
          <p:nvSpPr>
            <p:cNvPr id="10532" name="Google Shape;10532;p8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84"/>
          <p:cNvGrpSpPr/>
          <p:nvPr/>
        </p:nvGrpSpPr>
        <p:grpSpPr>
          <a:xfrm>
            <a:off x="6256714" y="2781214"/>
            <a:ext cx="421927" cy="370882"/>
            <a:chOff x="-3030525" y="3973150"/>
            <a:chExt cx="293025" cy="257575"/>
          </a:xfrm>
        </p:grpSpPr>
        <p:sp>
          <p:nvSpPr>
            <p:cNvPr id="10537" name="Google Shape;10537;p8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84"/>
          <p:cNvGrpSpPr/>
          <p:nvPr/>
        </p:nvGrpSpPr>
        <p:grpSpPr>
          <a:xfrm>
            <a:off x="1358307" y="3369426"/>
            <a:ext cx="421927" cy="297195"/>
            <a:chOff x="-1199300" y="3279250"/>
            <a:chExt cx="293025" cy="206400"/>
          </a:xfrm>
        </p:grpSpPr>
        <p:sp>
          <p:nvSpPr>
            <p:cNvPr id="10540" name="Google Shape;10540;p8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84"/>
          <p:cNvGrpSpPr/>
          <p:nvPr/>
        </p:nvGrpSpPr>
        <p:grpSpPr>
          <a:xfrm>
            <a:off x="1365393" y="1688773"/>
            <a:ext cx="444605" cy="420559"/>
            <a:chOff x="-6338550" y="3272950"/>
            <a:chExt cx="308775" cy="292075"/>
          </a:xfrm>
        </p:grpSpPr>
        <p:sp>
          <p:nvSpPr>
            <p:cNvPr id="10545" name="Google Shape;10545;p8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84"/>
          <p:cNvGrpSpPr/>
          <p:nvPr/>
        </p:nvGrpSpPr>
        <p:grpSpPr>
          <a:xfrm>
            <a:off x="1376732" y="2205194"/>
            <a:ext cx="421927" cy="419659"/>
            <a:chOff x="-6329100" y="3632100"/>
            <a:chExt cx="293025" cy="291450"/>
          </a:xfrm>
        </p:grpSpPr>
        <p:sp>
          <p:nvSpPr>
            <p:cNvPr id="10549" name="Google Shape;10549;p8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84"/>
          <p:cNvGrpSpPr/>
          <p:nvPr/>
        </p:nvGrpSpPr>
        <p:grpSpPr>
          <a:xfrm>
            <a:off x="1389783" y="2756828"/>
            <a:ext cx="419623" cy="419659"/>
            <a:chOff x="-6329875" y="3992050"/>
            <a:chExt cx="291425" cy="291450"/>
          </a:xfrm>
        </p:grpSpPr>
        <p:sp>
          <p:nvSpPr>
            <p:cNvPr id="10553" name="Google Shape;10553;p8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84"/>
          <p:cNvGrpSpPr/>
          <p:nvPr/>
        </p:nvGrpSpPr>
        <p:grpSpPr>
          <a:xfrm>
            <a:off x="4075920" y="1687530"/>
            <a:ext cx="423079" cy="423043"/>
            <a:chOff x="-4478975" y="3251700"/>
            <a:chExt cx="293825" cy="293800"/>
          </a:xfrm>
        </p:grpSpPr>
        <p:sp>
          <p:nvSpPr>
            <p:cNvPr id="10558" name="Google Shape;10558;p8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84"/>
          <p:cNvGrpSpPr/>
          <p:nvPr/>
        </p:nvGrpSpPr>
        <p:grpSpPr>
          <a:xfrm>
            <a:off x="4075920" y="2205192"/>
            <a:ext cx="423079" cy="419659"/>
            <a:chOff x="-4475825" y="3612425"/>
            <a:chExt cx="293825" cy="291450"/>
          </a:xfrm>
        </p:grpSpPr>
        <p:sp>
          <p:nvSpPr>
            <p:cNvPr id="10562" name="Google Shape;10562;p8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84"/>
          <p:cNvGrpSpPr/>
          <p:nvPr/>
        </p:nvGrpSpPr>
        <p:grpSpPr>
          <a:xfrm>
            <a:off x="4084992" y="2756844"/>
            <a:ext cx="428730" cy="419623"/>
            <a:chOff x="-4480550" y="3970800"/>
            <a:chExt cx="297750" cy="291425"/>
          </a:xfrm>
        </p:grpSpPr>
        <p:sp>
          <p:nvSpPr>
            <p:cNvPr id="10566" name="Google Shape;10566;p8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84"/>
          <p:cNvGrpSpPr/>
          <p:nvPr/>
        </p:nvGrpSpPr>
        <p:grpSpPr>
          <a:xfrm>
            <a:off x="6788826" y="1689221"/>
            <a:ext cx="415123" cy="419659"/>
            <a:chOff x="-2668225" y="3239075"/>
            <a:chExt cx="288300" cy="291450"/>
          </a:xfrm>
        </p:grpSpPr>
        <p:sp>
          <p:nvSpPr>
            <p:cNvPr id="10569" name="Google Shape;10569;p8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84"/>
          <p:cNvGrpSpPr/>
          <p:nvPr/>
        </p:nvGrpSpPr>
        <p:grpSpPr>
          <a:xfrm>
            <a:off x="6785982" y="2205191"/>
            <a:ext cx="420811" cy="419659"/>
            <a:chOff x="-2671375" y="3597450"/>
            <a:chExt cx="292250" cy="291450"/>
          </a:xfrm>
        </p:grpSpPr>
        <p:sp>
          <p:nvSpPr>
            <p:cNvPr id="10575" name="Google Shape;10575;p8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84"/>
          <p:cNvGrpSpPr/>
          <p:nvPr/>
        </p:nvGrpSpPr>
        <p:grpSpPr>
          <a:xfrm>
            <a:off x="6796765" y="2755691"/>
            <a:ext cx="423043" cy="421927"/>
            <a:chOff x="-2670575" y="3956600"/>
            <a:chExt cx="293800" cy="293025"/>
          </a:xfrm>
        </p:grpSpPr>
        <p:sp>
          <p:nvSpPr>
            <p:cNvPr id="10578" name="Google Shape;10578;p8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84"/>
          <p:cNvGrpSpPr/>
          <p:nvPr/>
        </p:nvGrpSpPr>
        <p:grpSpPr>
          <a:xfrm>
            <a:off x="3054285" y="3311947"/>
            <a:ext cx="426462" cy="418363"/>
            <a:chOff x="-1183550" y="3586525"/>
            <a:chExt cx="296175" cy="290550"/>
          </a:xfrm>
        </p:grpSpPr>
        <p:sp>
          <p:nvSpPr>
            <p:cNvPr id="10583" name="Google Shape;10583;p8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84"/>
          <p:cNvGrpSpPr/>
          <p:nvPr/>
        </p:nvGrpSpPr>
        <p:grpSpPr>
          <a:xfrm>
            <a:off x="1917896" y="1689799"/>
            <a:ext cx="420811" cy="418507"/>
            <a:chOff x="-5971525" y="3273750"/>
            <a:chExt cx="292250" cy="290650"/>
          </a:xfrm>
        </p:grpSpPr>
        <p:sp>
          <p:nvSpPr>
            <p:cNvPr id="10593" name="Google Shape;10593;p8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84"/>
          <p:cNvGrpSpPr/>
          <p:nvPr/>
        </p:nvGrpSpPr>
        <p:grpSpPr>
          <a:xfrm>
            <a:off x="1912226" y="2203826"/>
            <a:ext cx="432150" cy="422395"/>
            <a:chOff x="-5974675" y="3632100"/>
            <a:chExt cx="300125" cy="293350"/>
          </a:xfrm>
        </p:grpSpPr>
        <p:sp>
          <p:nvSpPr>
            <p:cNvPr id="10596" name="Google Shape;10596;p8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84"/>
          <p:cNvGrpSpPr/>
          <p:nvPr/>
        </p:nvGrpSpPr>
        <p:grpSpPr>
          <a:xfrm>
            <a:off x="1942267" y="2755694"/>
            <a:ext cx="395865" cy="421927"/>
            <a:chOff x="-5971525" y="3990475"/>
            <a:chExt cx="274925" cy="293025"/>
          </a:xfrm>
        </p:grpSpPr>
        <p:sp>
          <p:nvSpPr>
            <p:cNvPr id="10600" name="Google Shape;10600;p8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84"/>
          <p:cNvGrpSpPr/>
          <p:nvPr/>
        </p:nvGrpSpPr>
        <p:grpSpPr>
          <a:xfrm>
            <a:off x="4615473" y="1689798"/>
            <a:ext cx="420775" cy="418507"/>
            <a:chOff x="-4118225" y="3253275"/>
            <a:chExt cx="292225" cy="290650"/>
          </a:xfrm>
        </p:grpSpPr>
        <p:sp>
          <p:nvSpPr>
            <p:cNvPr id="10605" name="Google Shape;10605;p8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84"/>
          <p:cNvGrpSpPr/>
          <p:nvPr/>
        </p:nvGrpSpPr>
        <p:grpSpPr>
          <a:xfrm>
            <a:off x="4665924" y="2204922"/>
            <a:ext cx="319874" cy="420199"/>
            <a:chOff x="-4082800" y="3612425"/>
            <a:chExt cx="222150" cy="291825"/>
          </a:xfrm>
        </p:grpSpPr>
        <p:sp>
          <p:nvSpPr>
            <p:cNvPr id="10608" name="Google Shape;10608;p8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84"/>
          <p:cNvGrpSpPr/>
          <p:nvPr/>
        </p:nvGrpSpPr>
        <p:grpSpPr>
          <a:xfrm>
            <a:off x="4627372" y="2769876"/>
            <a:ext cx="420775" cy="393561"/>
            <a:chOff x="-4118225" y="3990475"/>
            <a:chExt cx="292225" cy="273325"/>
          </a:xfrm>
        </p:grpSpPr>
        <p:sp>
          <p:nvSpPr>
            <p:cNvPr id="10612" name="Google Shape;10612;p8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84"/>
          <p:cNvGrpSpPr/>
          <p:nvPr/>
        </p:nvGrpSpPr>
        <p:grpSpPr>
          <a:xfrm>
            <a:off x="7338026" y="1688087"/>
            <a:ext cx="394713" cy="421927"/>
            <a:chOff x="-2312225" y="3238300"/>
            <a:chExt cx="274125" cy="293025"/>
          </a:xfrm>
        </p:grpSpPr>
        <p:sp>
          <p:nvSpPr>
            <p:cNvPr id="10617" name="Google Shape;10617;p8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84"/>
          <p:cNvGrpSpPr/>
          <p:nvPr/>
        </p:nvGrpSpPr>
        <p:grpSpPr>
          <a:xfrm>
            <a:off x="7335742" y="2756825"/>
            <a:ext cx="423079" cy="419659"/>
            <a:chOff x="-2310650" y="3958175"/>
            <a:chExt cx="293825" cy="291450"/>
          </a:xfrm>
        </p:grpSpPr>
        <p:sp>
          <p:nvSpPr>
            <p:cNvPr id="10620" name="Google Shape;10620;p8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84"/>
          <p:cNvGrpSpPr/>
          <p:nvPr/>
        </p:nvGrpSpPr>
        <p:grpSpPr>
          <a:xfrm>
            <a:off x="4702603" y="3308459"/>
            <a:ext cx="424159" cy="419659"/>
            <a:chOff x="-1182750" y="3962900"/>
            <a:chExt cx="294575" cy="291450"/>
          </a:xfrm>
        </p:grpSpPr>
        <p:sp>
          <p:nvSpPr>
            <p:cNvPr id="10623" name="Google Shape;10623;p8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84"/>
          <p:cNvGrpSpPr/>
          <p:nvPr/>
        </p:nvGrpSpPr>
        <p:grpSpPr>
          <a:xfrm>
            <a:off x="2455739" y="1689223"/>
            <a:ext cx="424195" cy="419659"/>
            <a:chOff x="-5611575" y="3272950"/>
            <a:chExt cx="294600" cy="291450"/>
          </a:xfrm>
        </p:grpSpPr>
        <p:sp>
          <p:nvSpPr>
            <p:cNvPr id="10631" name="Google Shape;10631;p8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84"/>
          <p:cNvGrpSpPr/>
          <p:nvPr/>
        </p:nvGrpSpPr>
        <p:grpSpPr>
          <a:xfrm>
            <a:off x="2455739" y="2205770"/>
            <a:ext cx="424195" cy="418507"/>
            <a:chOff x="-5613150" y="3632900"/>
            <a:chExt cx="294600" cy="290650"/>
          </a:xfrm>
        </p:grpSpPr>
        <p:sp>
          <p:nvSpPr>
            <p:cNvPr id="10637" name="Google Shape;10637;p8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84"/>
          <p:cNvGrpSpPr/>
          <p:nvPr/>
        </p:nvGrpSpPr>
        <p:grpSpPr>
          <a:xfrm>
            <a:off x="7324977" y="2153586"/>
            <a:ext cx="420811" cy="522864"/>
            <a:chOff x="-2310650" y="3525775"/>
            <a:chExt cx="292250" cy="363125"/>
          </a:xfrm>
        </p:grpSpPr>
        <p:sp>
          <p:nvSpPr>
            <p:cNvPr id="10640" name="Google Shape;10640;p8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4"/>
          <p:cNvGrpSpPr/>
          <p:nvPr/>
        </p:nvGrpSpPr>
        <p:grpSpPr>
          <a:xfrm>
            <a:off x="2467638" y="2756270"/>
            <a:ext cx="424195" cy="420775"/>
            <a:chOff x="-5613150" y="3991275"/>
            <a:chExt cx="294600" cy="292225"/>
          </a:xfrm>
        </p:grpSpPr>
        <p:sp>
          <p:nvSpPr>
            <p:cNvPr id="10645" name="Google Shape;10645;p8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4"/>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4"/>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84"/>
          <p:cNvGrpSpPr/>
          <p:nvPr/>
        </p:nvGrpSpPr>
        <p:grpSpPr>
          <a:xfrm>
            <a:off x="5139126" y="1689438"/>
            <a:ext cx="434634" cy="419227"/>
            <a:chOff x="-3768700" y="3253275"/>
            <a:chExt cx="301850" cy="291150"/>
          </a:xfrm>
        </p:grpSpPr>
        <p:sp>
          <p:nvSpPr>
            <p:cNvPr id="10655" name="Google Shape;10655;p8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84"/>
          <p:cNvGrpSpPr/>
          <p:nvPr/>
        </p:nvGrpSpPr>
        <p:grpSpPr>
          <a:xfrm>
            <a:off x="5143209" y="2217090"/>
            <a:ext cx="426462" cy="395865"/>
            <a:chOff x="-3808700" y="3628950"/>
            <a:chExt cx="296175" cy="274925"/>
          </a:xfrm>
        </p:grpSpPr>
        <p:sp>
          <p:nvSpPr>
            <p:cNvPr id="10659" name="Google Shape;10659;p8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84"/>
          <p:cNvGrpSpPr/>
          <p:nvPr/>
        </p:nvGrpSpPr>
        <p:grpSpPr>
          <a:xfrm>
            <a:off x="5208420" y="2756412"/>
            <a:ext cx="419443" cy="420487"/>
            <a:chOff x="-3771675" y="3971775"/>
            <a:chExt cx="291300" cy="292025"/>
          </a:xfrm>
        </p:grpSpPr>
        <p:sp>
          <p:nvSpPr>
            <p:cNvPr id="10663" name="Google Shape;10663;p8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84"/>
          <p:cNvGrpSpPr/>
          <p:nvPr/>
        </p:nvGrpSpPr>
        <p:grpSpPr>
          <a:xfrm>
            <a:off x="7869864" y="1716461"/>
            <a:ext cx="420271" cy="320774"/>
            <a:chOff x="-1951475" y="3273100"/>
            <a:chExt cx="291875" cy="222775"/>
          </a:xfrm>
        </p:grpSpPr>
        <p:sp>
          <p:nvSpPr>
            <p:cNvPr id="10669" name="Google Shape;10669;p8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84"/>
          <p:cNvGrpSpPr/>
          <p:nvPr/>
        </p:nvGrpSpPr>
        <p:grpSpPr>
          <a:xfrm>
            <a:off x="7867344" y="2205191"/>
            <a:ext cx="425310" cy="419659"/>
            <a:chOff x="-1951475" y="3597450"/>
            <a:chExt cx="295375" cy="291450"/>
          </a:xfrm>
        </p:grpSpPr>
        <p:sp>
          <p:nvSpPr>
            <p:cNvPr id="10673" name="Google Shape;10673;p8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84"/>
          <p:cNvGrpSpPr/>
          <p:nvPr/>
        </p:nvGrpSpPr>
        <p:grpSpPr>
          <a:xfrm>
            <a:off x="7869595" y="2756825"/>
            <a:ext cx="444605" cy="419659"/>
            <a:chOff x="-1960150" y="3956600"/>
            <a:chExt cx="308775" cy="291450"/>
          </a:xfrm>
        </p:grpSpPr>
        <p:sp>
          <p:nvSpPr>
            <p:cNvPr id="10678" name="Google Shape;10678;p8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84"/>
          <p:cNvGrpSpPr/>
          <p:nvPr/>
        </p:nvGrpSpPr>
        <p:grpSpPr>
          <a:xfrm>
            <a:off x="1923633" y="3307636"/>
            <a:ext cx="420775" cy="420775"/>
            <a:chOff x="-804700" y="3226500"/>
            <a:chExt cx="292225" cy="292225"/>
          </a:xfrm>
        </p:grpSpPr>
        <p:sp>
          <p:nvSpPr>
            <p:cNvPr id="10681" name="Google Shape;10681;p8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8" name="Google Shape;10688;p84"/>
          <p:cNvGrpSpPr/>
          <p:nvPr/>
        </p:nvGrpSpPr>
        <p:grpSpPr>
          <a:xfrm>
            <a:off x="3003724" y="1688647"/>
            <a:ext cx="420775" cy="420811"/>
            <a:chOff x="-5251625" y="3272950"/>
            <a:chExt cx="292225" cy="292250"/>
          </a:xfrm>
        </p:grpSpPr>
        <p:sp>
          <p:nvSpPr>
            <p:cNvPr id="10689" name="Google Shape;10689;p8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84"/>
          <p:cNvGrpSpPr/>
          <p:nvPr/>
        </p:nvGrpSpPr>
        <p:grpSpPr>
          <a:xfrm>
            <a:off x="3000322" y="2204348"/>
            <a:ext cx="427578" cy="421351"/>
            <a:chOff x="-5254775" y="3631325"/>
            <a:chExt cx="296950" cy="292625"/>
          </a:xfrm>
        </p:grpSpPr>
        <p:sp>
          <p:nvSpPr>
            <p:cNvPr id="10693" name="Google Shape;10693;p8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84"/>
          <p:cNvGrpSpPr/>
          <p:nvPr/>
        </p:nvGrpSpPr>
        <p:grpSpPr>
          <a:xfrm>
            <a:off x="3016181" y="2756270"/>
            <a:ext cx="419659" cy="420775"/>
            <a:chOff x="-5251625" y="3991275"/>
            <a:chExt cx="291450" cy="292225"/>
          </a:xfrm>
        </p:grpSpPr>
        <p:sp>
          <p:nvSpPr>
            <p:cNvPr id="10701" name="Google Shape;10701;p8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84"/>
          <p:cNvGrpSpPr/>
          <p:nvPr/>
        </p:nvGrpSpPr>
        <p:grpSpPr>
          <a:xfrm>
            <a:off x="5756763" y="1689240"/>
            <a:ext cx="319874" cy="419623"/>
            <a:chOff x="-3365275" y="3253275"/>
            <a:chExt cx="222150" cy="291425"/>
          </a:xfrm>
        </p:grpSpPr>
        <p:sp>
          <p:nvSpPr>
            <p:cNvPr id="10707" name="Google Shape;10707;p8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84"/>
          <p:cNvGrpSpPr/>
          <p:nvPr/>
        </p:nvGrpSpPr>
        <p:grpSpPr>
          <a:xfrm>
            <a:off x="5730701" y="2204058"/>
            <a:ext cx="371998" cy="421927"/>
            <a:chOff x="-3383375" y="3611625"/>
            <a:chExt cx="258350" cy="293025"/>
          </a:xfrm>
        </p:grpSpPr>
        <p:sp>
          <p:nvSpPr>
            <p:cNvPr id="10710" name="Google Shape;10710;p8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84"/>
          <p:cNvGrpSpPr/>
          <p:nvPr/>
        </p:nvGrpSpPr>
        <p:grpSpPr>
          <a:xfrm>
            <a:off x="5793050" y="2756826"/>
            <a:ext cx="271097" cy="419659"/>
            <a:chOff x="-3347950" y="3971575"/>
            <a:chExt cx="188275" cy="291450"/>
          </a:xfrm>
        </p:grpSpPr>
        <p:sp>
          <p:nvSpPr>
            <p:cNvPr id="10713" name="Google Shape;10713;p8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84"/>
          <p:cNvGrpSpPr/>
          <p:nvPr/>
        </p:nvGrpSpPr>
        <p:grpSpPr>
          <a:xfrm>
            <a:off x="842909" y="3307061"/>
            <a:ext cx="371998" cy="421927"/>
            <a:chOff x="-1575775" y="3238300"/>
            <a:chExt cx="258350" cy="293025"/>
          </a:xfrm>
        </p:grpSpPr>
        <p:sp>
          <p:nvSpPr>
            <p:cNvPr id="10717" name="Google Shape;10717;p84"/>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84"/>
          <p:cNvGrpSpPr/>
          <p:nvPr/>
        </p:nvGrpSpPr>
        <p:grpSpPr>
          <a:xfrm>
            <a:off x="2487807" y="3309051"/>
            <a:ext cx="423079" cy="424159"/>
            <a:chOff x="-1591550" y="3597475"/>
            <a:chExt cx="293825" cy="294575"/>
          </a:xfrm>
        </p:grpSpPr>
        <p:sp>
          <p:nvSpPr>
            <p:cNvPr id="10723" name="Google Shape;10723;p8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84"/>
          <p:cNvGrpSpPr/>
          <p:nvPr/>
        </p:nvGrpSpPr>
        <p:grpSpPr>
          <a:xfrm>
            <a:off x="4137277" y="3318663"/>
            <a:ext cx="421927" cy="399248"/>
            <a:chOff x="-1592325" y="3957400"/>
            <a:chExt cx="293025" cy="277275"/>
          </a:xfrm>
        </p:grpSpPr>
        <p:sp>
          <p:nvSpPr>
            <p:cNvPr id="10727" name="Google Shape;10727;p8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84"/>
          <p:cNvGrpSpPr/>
          <p:nvPr/>
        </p:nvGrpSpPr>
        <p:grpSpPr>
          <a:xfrm>
            <a:off x="3624147" y="3310744"/>
            <a:ext cx="369730" cy="420775"/>
            <a:chOff x="-778700" y="3612425"/>
            <a:chExt cx="256775" cy="292225"/>
          </a:xfrm>
        </p:grpSpPr>
        <p:sp>
          <p:nvSpPr>
            <p:cNvPr id="10732" name="Google Shape;10732;p8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84"/>
          <p:cNvGrpSpPr/>
          <p:nvPr/>
        </p:nvGrpSpPr>
        <p:grpSpPr>
          <a:xfrm>
            <a:off x="6095649" y="3828305"/>
            <a:ext cx="340731" cy="387641"/>
            <a:chOff x="7728464" y="1561258"/>
            <a:chExt cx="349719" cy="397866"/>
          </a:xfrm>
        </p:grpSpPr>
        <p:sp>
          <p:nvSpPr>
            <p:cNvPr id="10739" name="Google Shape;10739;p8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84"/>
          <p:cNvGrpSpPr/>
          <p:nvPr/>
        </p:nvGrpSpPr>
        <p:grpSpPr>
          <a:xfrm>
            <a:off x="4018617" y="3828305"/>
            <a:ext cx="387681" cy="387641"/>
            <a:chOff x="5611350" y="1561258"/>
            <a:chExt cx="397907" cy="397866"/>
          </a:xfrm>
        </p:grpSpPr>
        <p:sp>
          <p:nvSpPr>
            <p:cNvPr id="10742" name="Google Shape;10742;p8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84"/>
          <p:cNvGrpSpPr/>
          <p:nvPr/>
        </p:nvGrpSpPr>
        <p:grpSpPr>
          <a:xfrm>
            <a:off x="4537903" y="3925571"/>
            <a:ext cx="387610" cy="193109"/>
            <a:chOff x="6140660" y="1661097"/>
            <a:chExt cx="397835" cy="198202"/>
          </a:xfrm>
        </p:grpSpPr>
        <p:sp>
          <p:nvSpPr>
            <p:cNvPr id="10747" name="Google Shape;10747;p8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84"/>
          <p:cNvGrpSpPr/>
          <p:nvPr/>
        </p:nvGrpSpPr>
        <p:grpSpPr>
          <a:xfrm>
            <a:off x="5057118" y="3828305"/>
            <a:ext cx="387681" cy="387641"/>
            <a:chOff x="6669907" y="1561258"/>
            <a:chExt cx="397907" cy="397866"/>
          </a:xfrm>
        </p:grpSpPr>
        <p:sp>
          <p:nvSpPr>
            <p:cNvPr id="10752" name="Google Shape;10752;p8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84"/>
          <p:cNvGrpSpPr/>
          <p:nvPr/>
        </p:nvGrpSpPr>
        <p:grpSpPr>
          <a:xfrm>
            <a:off x="1942348" y="3885842"/>
            <a:ext cx="387681" cy="272572"/>
            <a:chOff x="3386036" y="1746339"/>
            <a:chExt cx="397907" cy="279762"/>
          </a:xfrm>
        </p:grpSpPr>
        <p:sp>
          <p:nvSpPr>
            <p:cNvPr id="10758" name="Google Shape;10758;p8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84"/>
          <p:cNvGrpSpPr/>
          <p:nvPr/>
        </p:nvGrpSpPr>
        <p:grpSpPr>
          <a:xfrm>
            <a:off x="2980045" y="3828288"/>
            <a:ext cx="387681" cy="387681"/>
            <a:chOff x="4417380" y="1687279"/>
            <a:chExt cx="397907" cy="397907"/>
          </a:xfrm>
        </p:grpSpPr>
        <p:sp>
          <p:nvSpPr>
            <p:cNvPr id="10761" name="Google Shape;10761;p8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84"/>
          <p:cNvGrpSpPr/>
          <p:nvPr/>
        </p:nvGrpSpPr>
        <p:grpSpPr>
          <a:xfrm>
            <a:off x="7926526" y="3308537"/>
            <a:ext cx="387661" cy="387661"/>
            <a:chOff x="2869999" y="1687279"/>
            <a:chExt cx="397887" cy="397887"/>
          </a:xfrm>
        </p:grpSpPr>
        <p:sp>
          <p:nvSpPr>
            <p:cNvPr id="10764" name="Google Shape;10764;p8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84"/>
          <p:cNvGrpSpPr/>
          <p:nvPr/>
        </p:nvGrpSpPr>
        <p:grpSpPr>
          <a:xfrm>
            <a:off x="2461634" y="3828664"/>
            <a:ext cx="386807" cy="386929"/>
            <a:chOff x="3902887" y="1687655"/>
            <a:chExt cx="397010" cy="397135"/>
          </a:xfrm>
        </p:grpSpPr>
        <p:sp>
          <p:nvSpPr>
            <p:cNvPr id="10767" name="Google Shape;10767;p8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84"/>
          <p:cNvGrpSpPr/>
          <p:nvPr/>
        </p:nvGrpSpPr>
        <p:grpSpPr>
          <a:xfrm>
            <a:off x="3499331" y="3828344"/>
            <a:ext cx="387681" cy="387681"/>
            <a:chOff x="4933458" y="1687279"/>
            <a:chExt cx="397907" cy="397907"/>
          </a:xfrm>
        </p:grpSpPr>
        <p:sp>
          <p:nvSpPr>
            <p:cNvPr id="10770" name="Google Shape;10770;p8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4"/>
          <p:cNvGrpSpPr/>
          <p:nvPr/>
        </p:nvGrpSpPr>
        <p:grpSpPr>
          <a:xfrm>
            <a:off x="5273586" y="3308775"/>
            <a:ext cx="387681" cy="387661"/>
            <a:chOff x="266768" y="1721375"/>
            <a:chExt cx="397907" cy="397887"/>
          </a:xfrm>
        </p:grpSpPr>
        <p:sp>
          <p:nvSpPr>
            <p:cNvPr id="10773" name="Google Shape;10773;p8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84"/>
          <p:cNvGrpSpPr/>
          <p:nvPr/>
        </p:nvGrpSpPr>
        <p:grpSpPr>
          <a:xfrm>
            <a:off x="7395588" y="3308924"/>
            <a:ext cx="387539" cy="386888"/>
            <a:chOff x="2408992" y="1722875"/>
            <a:chExt cx="397761" cy="397093"/>
          </a:xfrm>
        </p:grpSpPr>
        <p:sp>
          <p:nvSpPr>
            <p:cNvPr id="10776" name="Google Shape;10776;p8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84"/>
          <p:cNvGrpSpPr/>
          <p:nvPr/>
        </p:nvGrpSpPr>
        <p:grpSpPr>
          <a:xfrm>
            <a:off x="5576404" y="3828305"/>
            <a:ext cx="387641" cy="387641"/>
            <a:chOff x="7199196" y="1561258"/>
            <a:chExt cx="397866" cy="397866"/>
          </a:xfrm>
        </p:grpSpPr>
        <p:sp>
          <p:nvSpPr>
            <p:cNvPr id="10779" name="Google Shape;10779;p8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84"/>
          <p:cNvGrpSpPr/>
          <p:nvPr/>
        </p:nvGrpSpPr>
        <p:grpSpPr>
          <a:xfrm>
            <a:off x="6332282" y="3308537"/>
            <a:ext cx="387661" cy="387661"/>
            <a:chOff x="1379798" y="1723250"/>
            <a:chExt cx="397887" cy="397887"/>
          </a:xfrm>
        </p:grpSpPr>
        <p:sp>
          <p:nvSpPr>
            <p:cNvPr id="10783" name="Google Shape;10783;p8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84"/>
          <p:cNvGrpSpPr/>
          <p:nvPr/>
        </p:nvGrpSpPr>
        <p:grpSpPr>
          <a:xfrm>
            <a:off x="5801242" y="3308537"/>
            <a:ext cx="387641" cy="387661"/>
            <a:chOff x="864491" y="1723250"/>
            <a:chExt cx="397866" cy="397887"/>
          </a:xfrm>
        </p:grpSpPr>
        <p:sp>
          <p:nvSpPr>
            <p:cNvPr id="10788" name="Google Shape;10788;p8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1" name="Google Shape;10791;p84"/>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2" name="Google Shape;10792;p84"/>
          <p:cNvGrpSpPr/>
          <p:nvPr/>
        </p:nvGrpSpPr>
        <p:grpSpPr>
          <a:xfrm>
            <a:off x="6568070" y="3827060"/>
            <a:ext cx="388966" cy="388966"/>
            <a:chOff x="1190625" y="238125"/>
            <a:chExt cx="5235075" cy="5235075"/>
          </a:xfrm>
        </p:grpSpPr>
        <p:sp>
          <p:nvSpPr>
            <p:cNvPr id="10793" name="Google Shape;10793;p8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5" name="Google Shape;10795;p8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99" name="Shape 10799"/>
        <p:cNvGrpSpPr/>
        <p:nvPr/>
      </p:nvGrpSpPr>
      <p:grpSpPr>
        <a:xfrm>
          <a:off x="0" y="0"/>
          <a:ext cx="0" cy="0"/>
          <a:chOff x="0" y="0"/>
          <a:chExt cx="0" cy="0"/>
        </a:xfrm>
      </p:grpSpPr>
      <p:pic>
        <p:nvPicPr>
          <p:cNvPr id="10800" name="Google Shape;10800;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 name="Shape 1151"/>
        <p:cNvGrpSpPr/>
        <p:nvPr/>
      </p:nvGrpSpPr>
      <p:grpSpPr>
        <a:xfrm>
          <a:off x="0" y="0"/>
          <a:ext cx="0" cy="0"/>
          <a:chOff x="0" y="0"/>
          <a:chExt cx="0" cy="0"/>
        </a:xfrm>
      </p:grpSpPr>
      <p:sp>
        <p:nvSpPr>
          <p:cNvPr id="1152" name="Google Shape;1152;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o you need a longer text?</a:t>
            </a:r>
            <a:endParaRPr/>
          </a:p>
        </p:txBody>
      </p:sp>
      <p:sp>
        <p:nvSpPr>
          <p:cNvPr id="1153" name="Google Shape;1153;p36"/>
          <p:cNvSpPr txBox="1"/>
          <p:nvPr>
            <p:ph idx="1" type="subTitle"/>
          </p:nvPr>
        </p:nvSpPr>
        <p:spPr>
          <a:xfrm>
            <a:off x="4947750" y="1667625"/>
            <a:ext cx="3241800" cy="24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sadly been considered to be non-habitable for humans</a:t>
            </a:r>
            <a:endParaRPr/>
          </a:p>
        </p:txBody>
      </p:sp>
      <p:sp>
        <p:nvSpPr>
          <p:cNvPr id="1154" name="Google Shape;1154;p36"/>
          <p:cNvSpPr txBox="1"/>
          <p:nvPr>
            <p:ph idx="2" type="subTitle"/>
          </p:nvPr>
        </p:nvSpPr>
        <p:spPr>
          <a:xfrm>
            <a:off x="954451" y="1667625"/>
            <a:ext cx="3241800" cy="24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sp>
        <p:nvSpPr>
          <p:cNvPr id="1159" name="Google Shape;1159;p3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slide title goes here!</a:t>
            </a:r>
            <a:endParaRPr/>
          </a:p>
        </p:txBody>
      </p:sp>
      <p:sp>
        <p:nvSpPr>
          <p:cNvPr id="1160" name="Google Shape;1160;p37"/>
          <p:cNvSpPr txBox="1"/>
          <p:nvPr>
            <p:ph idx="1" type="subTitle"/>
          </p:nvPr>
        </p:nvSpPr>
        <p:spPr>
          <a:xfrm>
            <a:off x="720000" y="1700300"/>
            <a:ext cx="4294800" cy="188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1161" name="Google Shape;1161;p37"/>
          <p:cNvGrpSpPr/>
          <p:nvPr/>
        </p:nvGrpSpPr>
        <p:grpSpPr>
          <a:xfrm>
            <a:off x="4744850" y="901750"/>
            <a:ext cx="4126027" cy="3887016"/>
            <a:chOff x="4744850" y="901750"/>
            <a:chExt cx="4126027" cy="3887016"/>
          </a:xfrm>
        </p:grpSpPr>
        <p:grpSp>
          <p:nvGrpSpPr>
            <p:cNvPr id="1162" name="Google Shape;1162;p37"/>
            <p:cNvGrpSpPr/>
            <p:nvPr/>
          </p:nvGrpSpPr>
          <p:grpSpPr>
            <a:xfrm>
              <a:off x="5708725" y="1371988"/>
              <a:ext cx="2654476" cy="2954923"/>
              <a:chOff x="5488300" y="1207838"/>
              <a:chExt cx="2654476" cy="2954923"/>
            </a:xfrm>
          </p:grpSpPr>
          <p:sp>
            <p:nvSpPr>
              <p:cNvPr id="1163" name="Google Shape;1163;p37"/>
              <p:cNvSpPr/>
              <p:nvPr/>
            </p:nvSpPr>
            <p:spPr>
              <a:xfrm>
                <a:off x="5510900" y="1436175"/>
                <a:ext cx="2211000" cy="260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7"/>
              <p:cNvSpPr/>
              <p:nvPr/>
            </p:nvSpPr>
            <p:spPr>
              <a:xfrm>
                <a:off x="5835636" y="1381832"/>
                <a:ext cx="2010051" cy="2780929"/>
              </a:xfrm>
              <a:custGeom>
                <a:rect b="b" l="l" r="r" t="t"/>
                <a:pathLst>
                  <a:path extrusionOk="0" h="29888" w="21603">
                    <a:moveTo>
                      <a:pt x="21485" y="0"/>
                    </a:moveTo>
                    <a:cubicBezTo>
                      <a:pt x="21419" y="0"/>
                      <a:pt x="21366" y="53"/>
                      <a:pt x="21366" y="117"/>
                    </a:cubicBezTo>
                    <a:lnTo>
                      <a:pt x="21350" y="29651"/>
                    </a:lnTo>
                    <a:lnTo>
                      <a:pt x="119" y="29641"/>
                    </a:lnTo>
                    <a:cubicBezTo>
                      <a:pt x="53" y="29641"/>
                      <a:pt x="0" y="29695"/>
                      <a:pt x="0" y="29760"/>
                    </a:cubicBezTo>
                    <a:cubicBezTo>
                      <a:pt x="0" y="29825"/>
                      <a:pt x="53" y="29878"/>
                      <a:pt x="119" y="29878"/>
                    </a:cubicBezTo>
                    <a:lnTo>
                      <a:pt x="21467" y="29887"/>
                    </a:lnTo>
                    <a:cubicBezTo>
                      <a:pt x="21532" y="29887"/>
                      <a:pt x="21585" y="29833"/>
                      <a:pt x="21585" y="29769"/>
                    </a:cubicBezTo>
                    <a:lnTo>
                      <a:pt x="21602" y="117"/>
                    </a:lnTo>
                    <a:cubicBezTo>
                      <a:pt x="21602" y="53"/>
                      <a:pt x="21549" y="0"/>
                      <a:pt x="21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7"/>
              <p:cNvSpPr/>
              <p:nvPr/>
            </p:nvSpPr>
            <p:spPr>
              <a:xfrm>
                <a:off x="5499279" y="1218817"/>
                <a:ext cx="1675" cy="1768"/>
              </a:xfrm>
              <a:custGeom>
                <a:rect b="b" l="l" r="r" t="t"/>
                <a:pathLst>
                  <a:path extrusionOk="0" h="19" w="18">
                    <a:moveTo>
                      <a:pt x="1" y="0"/>
                    </a:moveTo>
                    <a:lnTo>
                      <a:pt x="1" y="19"/>
                    </a:lnTo>
                    <a:lnTo>
                      <a:pt x="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7"/>
              <p:cNvSpPr/>
              <p:nvPr/>
            </p:nvSpPr>
            <p:spPr>
              <a:xfrm>
                <a:off x="5488300" y="1207838"/>
                <a:ext cx="2234383" cy="2842897"/>
              </a:xfrm>
              <a:custGeom>
                <a:rect b="b" l="l" r="r" t="t"/>
                <a:pathLst>
                  <a:path extrusionOk="0" h="30554" w="24014">
                    <a:moveTo>
                      <a:pt x="253" y="237"/>
                    </a:moveTo>
                    <a:lnTo>
                      <a:pt x="23777" y="247"/>
                    </a:lnTo>
                    <a:lnTo>
                      <a:pt x="23761" y="30317"/>
                    </a:lnTo>
                    <a:lnTo>
                      <a:pt x="236" y="30307"/>
                    </a:lnTo>
                    <a:lnTo>
                      <a:pt x="253" y="237"/>
                    </a:lnTo>
                    <a:close/>
                    <a:moveTo>
                      <a:pt x="135" y="1"/>
                    </a:moveTo>
                    <a:cubicBezTo>
                      <a:pt x="70" y="1"/>
                      <a:pt x="17" y="54"/>
                      <a:pt x="17" y="118"/>
                    </a:cubicBezTo>
                    <a:lnTo>
                      <a:pt x="1" y="30425"/>
                    </a:lnTo>
                    <a:cubicBezTo>
                      <a:pt x="1" y="30456"/>
                      <a:pt x="13" y="30486"/>
                      <a:pt x="36" y="30508"/>
                    </a:cubicBezTo>
                    <a:cubicBezTo>
                      <a:pt x="58" y="30530"/>
                      <a:pt x="88" y="30543"/>
                      <a:pt x="119" y="30543"/>
                    </a:cubicBezTo>
                    <a:lnTo>
                      <a:pt x="23879" y="30554"/>
                    </a:lnTo>
                    <a:cubicBezTo>
                      <a:pt x="23944" y="30554"/>
                      <a:pt x="23998" y="30502"/>
                      <a:pt x="23996" y="30435"/>
                    </a:cubicBezTo>
                    <a:lnTo>
                      <a:pt x="24014" y="129"/>
                    </a:lnTo>
                    <a:cubicBezTo>
                      <a:pt x="24014" y="97"/>
                      <a:pt x="24000" y="68"/>
                      <a:pt x="23979" y="46"/>
                    </a:cubicBezTo>
                    <a:cubicBezTo>
                      <a:pt x="23957" y="24"/>
                      <a:pt x="23927" y="11"/>
                      <a:pt x="23896" y="11"/>
                    </a:cubicBezTo>
                    <a:lnTo>
                      <a:pt x="1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7"/>
              <p:cNvSpPr/>
              <p:nvPr/>
            </p:nvSpPr>
            <p:spPr>
              <a:xfrm>
                <a:off x="5500675" y="1219282"/>
                <a:ext cx="2210842" cy="214934"/>
              </a:xfrm>
              <a:custGeom>
                <a:rect b="b" l="l" r="r" t="t"/>
                <a:pathLst>
                  <a:path extrusionOk="0" h="2310" w="23761">
                    <a:moveTo>
                      <a:pt x="0" y="0"/>
                    </a:moveTo>
                    <a:lnTo>
                      <a:pt x="0" y="2309"/>
                    </a:lnTo>
                    <a:lnTo>
                      <a:pt x="23761" y="2309"/>
                    </a:lnTo>
                    <a:lnTo>
                      <a:pt x="237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7"/>
              <p:cNvSpPr/>
              <p:nvPr/>
            </p:nvSpPr>
            <p:spPr>
              <a:xfrm>
                <a:off x="5489696" y="1207838"/>
                <a:ext cx="2232987" cy="237823"/>
              </a:xfrm>
              <a:custGeom>
                <a:rect b="b" l="l" r="r" t="t"/>
                <a:pathLst>
                  <a:path extrusionOk="0" h="2556" w="23999">
                    <a:moveTo>
                      <a:pt x="239" y="237"/>
                    </a:moveTo>
                    <a:lnTo>
                      <a:pt x="23762" y="248"/>
                    </a:lnTo>
                    <a:lnTo>
                      <a:pt x="23760" y="2320"/>
                    </a:lnTo>
                    <a:lnTo>
                      <a:pt x="236" y="2308"/>
                    </a:lnTo>
                    <a:lnTo>
                      <a:pt x="239" y="237"/>
                    </a:lnTo>
                    <a:close/>
                    <a:moveTo>
                      <a:pt x="120" y="1"/>
                    </a:moveTo>
                    <a:cubicBezTo>
                      <a:pt x="55" y="1"/>
                      <a:pt x="2" y="54"/>
                      <a:pt x="2" y="118"/>
                    </a:cubicBezTo>
                    <a:lnTo>
                      <a:pt x="0" y="2426"/>
                    </a:lnTo>
                    <a:cubicBezTo>
                      <a:pt x="0" y="2457"/>
                      <a:pt x="13" y="2487"/>
                      <a:pt x="34" y="2509"/>
                    </a:cubicBezTo>
                    <a:cubicBezTo>
                      <a:pt x="56" y="2531"/>
                      <a:pt x="86" y="2545"/>
                      <a:pt x="117" y="2545"/>
                    </a:cubicBezTo>
                    <a:lnTo>
                      <a:pt x="23877" y="2556"/>
                    </a:lnTo>
                    <a:cubicBezTo>
                      <a:pt x="23943" y="2556"/>
                      <a:pt x="23996" y="2503"/>
                      <a:pt x="23996" y="2438"/>
                    </a:cubicBezTo>
                    <a:lnTo>
                      <a:pt x="23999" y="131"/>
                    </a:lnTo>
                    <a:cubicBezTo>
                      <a:pt x="23999" y="100"/>
                      <a:pt x="23985" y="69"/>
                      <a:pt x="23964" y="48"/>
                    </a:cubicBezTo>
                    <a:cubicBezTo>
                      <a:pt x="23942" y="25"/>
                      <a:pt x="23912" y="12"/>
                      <a:pt x="23881" y="12"/>
                    </a:cubicBezTo>
                    <a:lnTo>
                      <a:pt x="120" y="1"/>
                    </a:ln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7"/>
              <p:cNvSpPr/>
              <p:nvPr/>
            </p:nvSpPr>
            <p:spPr>
              <a:xfrm>
                <a:off x="7550080" y="1285344"/>
                <a:ext cx="77786" cy="75646"/>
              </a:xfrm>
              <a:custGeom>
                <a:rect b="b" l="l" r="r" t="t"/>
                <a:pathLst>
                  <a:path extrusionOk="0" h="813" w="836">
                    <a:moveTo>
                      <a:pt x="131" y="1"/>
                    </a:moveTo>
                    <a:cubicBezTo>
                      <a:pt x="101" y="1"/>
                      <a:pt x="70" y="12"/>
                      <a:pt x="47" y="36"/>
                    </a:cubicBezTo>
                    <a:cubicBezTo>
                      <a:pt x="0" y="82"/>
                      <a:pt x="0" y="156"/>
                      <a:pt x="47" y="203"/>
                    </a:cubicBezTo>
                    <a:lnTo>
                      <a:pt x="622" y="778"/>
                    </a:lnTo>
                    <a:cubicBezTo>
                      <a:pt x="644" y="800"/>
                      <a:pt x="675" y="813"/>
                      <a:pt x="705" y="813"/>
                    </a:cubicBezTo>
                    <a:cubicBezTo>
                      <a:pt x="735" y="813"/>
                      <a:pt x="766" y="800"/>
                      <a:pt x="789" y="778"/>
                    </a:cubicBezTo>
                    <a:cubicBezTo>
                      <a:pt x="836" y="731"/>
                      <a:pt x="836" y="657"/>
                      <a:pt x="789" y="610"/>
                    </a:cubicBezTo>
                    <a:lnTo>
                      <a:pt x="215" y="36"/>
                    </a:lnTo>
                    <a:cubicBezTo>
                      <a:pt x="192" y="12"/>
                      <a:pt x="162"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7"/>
              <p:cNvSpPr/>
              <p:nvPr/>
            </p:nvSpPr>
            <p:spPr>
              <a:xfrm>
                <a:off x="7550080" y="1285344"/>
                <a:ext cx="77786" cy="75646"/>
              </a:xfrm>
              <a:custGeom>
                <a:rect b="b" l="l" r="r" t="t"/>
                <a:pathLst>
                  <a:path extrusionOk="0" h="813" w="836">
                    <a:moveTo>
                      <a:pt x="706" y="1"/>
                    </a:moveTo>
                    <a:cubicBezTo>
                      <a:pt x="675" y="1"/>
                      <a:pt x="645" y="12"/>
                      <a:pt x="622" y="36"/>
                    </a:cubicBezTo>
                    <a:lnTo>
                      <a:pt x="47" y="610"/>
                    </a:lnTo>
                    <a:cubicBezTo>
                      <a:pt x="0" y="657"/>
                      <a:pt x="0" y="731"/>
                      <a:pt x="47" y="778"/>
                    </a:cubicBezTo>
                    <a:cubicBezTo>
                      <a:pt x="69" y="800"/>
                      <a:pt x="101" y="813"/>
                      <a:pt x="130" y="813"/>
                    </a:cubicBezTo>
                    <a:cubicBezTo>
                      <a:pt x="160" y="813"/>
                      <a:pt x="190" y="800"/>
                      <a:pt x="215" y="778"/>
                    </a:cubicBezTo>
                    <a:lnTo>
                      <a:pt x="789" y="203"/>
                    </a:lnTo>
                    <a:cubicBezTo>
                      <a:pt x="836" y="156"/>
                      <a:pt x="836" y="82"/>
                      <a:pt x="789" y="36"/>
                    </a:cubicBezTo>
                    <a:cubicBezTo>
                      <a:pt x="766" y="12"/>
                      <a:pt x="736" y="1"/>
                      <a:pt x="7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7"/>
              <p:cNvSpPr/>
              <p:nvPr/>
            </p:nvSpPr>
            <p:spPr>
              <a:xfrm>
                <a:off x="7463827" y="1285437"/>
                <a:ext cx="77041" cy="77041"/>
              </a:xfrm>
              <a:custGeom>
                <a:rect b="b" l="l" r="r" t="t"/>
                <a:pathLst>
                  <a:path extrusionOk="0" h="828" w="828">
                    <a:moveTo>
                      <a:pt x="590" y="237"/>
                    </a:moveTo>
                    <a:lnTo>
                      <a:pt x="590" y="591"/>
                    </a:lnTo>
                    <a:lnTo>
                      <a:pt x="236" y="591"/>
                    </a:lnTo>
                    <a:lnTo>
                      <a:pt x="236" y="237"/>
                    </a:lnTo>
                    <a:close/>
                    <a:moveTo>
                      <a:pt x="118" y="0"/>
                    </a:moveTo>
                    <a:cubicBezTo>
                      <a:pt x="54" y="0"/>
                      <a:pt x="1" y="54"/>
                      <a:pt x="1" y="119"/>
                    </a:cubicBezTo>
                    <a:lnTo>
                      <a:pt x="1" y="709"/>
                    </a:lnTo>
                    <a:cubicBezTo>
                      <a:pt x="1" y="773"/>
                      <a:pt x="54" y="827"/>
                      <a:pt x="118" y="827"/>
                    </a:cubicBezTo>
                    <a:lnTo>
                      <a:pt x="709" y="827"/>
                    </a:lnTo>
                    <a:cubicBezTo>
                      <a:pt x="775" y="827"/>
                      <a:pt x="828" y="773"/>
                      <a:pt x="828" y="709"/>
                    </a:cubicBezTo>
                    <a:lnTo>
                      <a:pt x="828" y="119"/>
                    </a:lnTo>
                    <a:cubicBezTo>
                      <a:pt x="828" y="54"/>
                      <a:pt x="775" y="0"/>
                      <a:pt x="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7"/>
              <p:cNvSpPr/>
              <p:nvPr/>
            </p:nvSpPr>
            <p:spPr>
              <a:xfrm>
                <a:off x="7372271" y="1338938"/>
                <a:ext cx="84578" cy="22052"/>
              </a:xfrm>
              <a:custGeom>
                <a:rect b="b" l="l" r="r" t="t"/>
                <a:pathLst>
                  <a:path extrusionOk="0" h="237" w="909">
                    <a:moveTo>
                      <a:pt x="119" y="0"/>
                    </a:moveTo>
                    <a:cubicBezTo>
                      <a:pt x="54" y="0"/>
                      <a:pt x="1" y="53"/>
                      <a:pt x="1" y="119"/>
                    </a:cubicBezTo>
                    <a:cubicBezTo>
                      <a:pt x="1" y="183"/>
                      <a:pt x="54" y="237"/>
                      <a:pt x="119" y="237"/>
                    </a:cubicBezTo>
                    <a:lnTo>
                      <a:pt x="791" y="237"/>
                    </a:lnTo>
                    <a:cubicBezTo>
                      <a:pt x="857" y="237"/>
                      <a:pt x="909" y="183"/>
                      <a:pt x="909" y="119"/>
                    </a:cubicBezTo>
                    <a:cubicBezTo>
                      <a:pt x="909" y="53"/>
                      <a:pt x="856" y="0"/>
                      <a:pt x="7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7"/>
              <p:cNvSpPr/>
              <p:nvPr/>
            </p:nvSpPr>
            <p:spPr>
              <a:xfrm>
                <a:off x="6163712" y="2596163"/>
                <a:ext cx="1414098" cy="1442198"/>
              </a:xfrm>
              <a:custGeom>
                <a:rect b="b" l="l" r="r" t="t"/>
                <a:pathLst>
                  <a:path extrusionOk="0" h="15500" w="15198">
                    <a:moveTo>
                      <a:pt x="6491" y="1"/>
                    </a:moveTo>
                    <a:cubicBezTo>
                      <a:pt x="5213" y="1"/>
                      <a:pt x="3839" y="39"/>
                      <a:pt x="2679" y="592"/>
                    </a:cubicBezTo>
                    <a:cubicBezTo>
                      <a:pt x="1484" y="1162"/>
                      <a:pt x="1163" y="2397"/>
                      <a:pt x="1055" y="3616"/>
                    </a:cubicBezTo>
                    <a:cubicBezTo>
                      <a:pt x="1036" y="3836"/>
                      <a:pt x="1" y="15484"/>
                      <a:pt x="1" y="15484"/>
                    </a:cubicBezTo>
                    <a:lnTo>
                      <a:pt x="14843" y="15499"/>
                    </a:lnTo>
                    <a:cubicBezTo>
                      <a:pt x="14850" y="15499"/>
                      <a:pt x="14856" y="15499"/>
                      <a:pt x="14862" y="15499"/>
                    </a:cubicBezTo>
                    <a:cubicBezTo>
                      <a:pt x="15069" y="15499"/>
                      <a:pt x="15198" y="15297"/>
                      <a:pt x="15189" y="15086"/>
                    </a:cubicBezTo>
                    <a:lnTo>
                      <a:pt x="14728" y="4717"/>
                    </a:lnTo>
                    <a:cubicBezTo>
                      <a:pt x="14560" y="2533"/>
                      <a:pt x="12948" y="752"/>
                      <a:pt x="10831" y="420"/>
                    </a:cubicBezTo>
                    <a:cubicBezTo>
                      <a:pt x="9419" y="197"/>
                      <a:pt x="7903" y="4"/>
                      <a:pt x="6901" y="1"/>
                    </a:cubicBezTo>
                    <a:cubicBezTo>
                      <a:pt x="6766" y="1"/>
                      <a:pt x="6629" y="1"/>
                      <a:pt x="6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7"/>
              <p:cNvSpPr/>
              <p:nvPr/>
            </p:nvSpPr>
            <p:spPr>
              <a:xfrm>
                <a:off x="6152640" y="2585090"/>
                <a:ext cx="1436243" cy="1464156"/>
              </a:xfrm>
              <a:custGeom>
                <a:rect b="b" l="l" r="r" t="t"/>
                <a:pathLst>
                  <a:path extrusionOk="0" h="15736" w="15436">
                    <a:moveTo>
                      <a:pt x="6593" y="238"/>
                    </a:moveTo>
                    <a:cubicBezTo>
                      <a:pt x="6705" y="238"/>
                      <a:pt x="6816" y="238"/>
                      <a:pt x="6926" y="239"/>
                    </a:cubicBezTo>
                    <a:lnTo>
                      <a:pt x="7018" y="239"/>
                    </a:lnTo>
                    <a:cubicBezTo>
                      <a:pt x="7868" y="242"/>
                      <a:pt x="9185" y="382"/>
                      <a:pt x="10931" y="655"/>
                    </a:cubicBezTo>
                    <a:cubicBezTo>
                      <a:pt x="13001" y="980"/>
                      <a:pt x="14563" y="2702"/>
                      <a:pt x="14728" y="4841"/>
                    </a:cubicBezTo>
                    <a:lnTo>
                      <a:pt x="15189" y="15210"/>
                    </a:lnTo>
                    <a:cubicBezTo>
                      <a:pt x="15194" y="15302"/>
                      <a:pt x="15162" y="15394"/>
                      <a:pt x="15107" y="15447"/>
                    </a:cubicBezTo>
                    <a:cubicBezTo>
                      <a:pt x="15073" y="15480"/>
                      <a:pt x="15028" y="15499"/>
                      <a:pt x="14978" y="15499"/>
                    </a:cubicBezTo>
                    <a:cubicBezTo>
                      <a:pt x="14973" y="15499"/>
                      <a:pt x="14968" y="15499"/>
                      <a:pt x="14962" y="15498"/>
                    </a:cubicBezTo>
                    <a:lnTo>
                      <a:pt x="250" y="15484"/>
                    </a:lnTo>
                    <a:cubicBezTo>
                      <a:pt x="363" y="14214"/>
                      <a:pt x="1274" y="3952"/>
                      <a:pt x="1290" y="3745"/>
                    </a:cubicBezTo>
                    <a:cubicBezTo>
                      <a:pt x="1383" y="2683"/>
                      <a:pt x="1644" y="1391"/>
                      <a:pt x="2847" y="818"/>
                    </a:cubicBezTo>
                    <a:cubicBezTo>
                      <a:pt x="3978" y="280"/>
                      <a:pt x="5344" y="238"/>
                      <a:pt x="6593" y="238"/>
                    </a:cubicBezTo>
                    <a:close/>
                    <a:moveTo>
                      <a:pt x="6597" y="0"/>
                    </a:moveTo>
                    <a:cubicBezTo>
                      <a:pt x="5323" y="0"/>
                      <a:pt x="3926" y="43"/>
                      <a:pt x="2749" y="603"/>
                    </a:cubicBezTo>
                    <a:cubicBezTo>
                      <a:pt x="1438" y="1227"/>
                      <a:pt x="1158" y="2599"/>
                      <a:pt x="1059" y="3723"/>
                    </a:cubicBezTo>
                    <a:cubicBezTo>
                      <a:pt x="1039" y="3944"/>
                      <a:pt x="5" y="15590"/>
                      <a:pt x="5" y="15590"/>
                    </a:cubicBezTo>
                    <a:cubicBezTo>
                      <a:pt x="1" y="15624"/>
                      <a:pt x="12" y="15656"/>
                      <a:pt x="34" y="15681"/>
                    </a:cubicBezTo>
                    <a:cubicBezTo>
                      <a:pt x="57" y="15706"/>
                      <a:pt x="89" y="15719"/>
                      <a:pt x="121" y="15719"/>
                    </a:cubicBezTo>
                    <a:lnTo>
                      <a:pt x="14956" y="15734"/>
                    </a:lnTo>
                    <a:cubicBezTo>
                      <a:pt x="14964" y="15736"/>
                      <a:pt x="14973" y="15736"/>
                      <a:pt x="14982" y="15736"/>
                    </a:cubicBezTo>
                    <a:cubicBezTo>
                      <a:pt x="15091" y="15736"/>
                      <a:pt x="15194" y="15694"/>
                      <a:pt x="15275" y="15615"/>
                    </a:cubicBezTo>
                    <a:cubicBezTo>
                      <a:pt x="15378" y="15514"/>
                      <a:pt x="15436" y="15358"/>
                      <a:pt x="15428" y="15198"/>
                    </a:cubicBezTo>
                    <a:lnTo>
                      <a:pt x="14967" y="4826"/>
                    </a:lnTo>
                    <a:cubicBezTo>
                      <a:pt x="14794" y="2574"/>
                      <a:pt x="13150" y="762"/>
                      <a:pt x="10971" y="420"/>
                    </a:cubicBezTo>
                    <a:cubicBezTo>
                      <a:pt x="9212" y="144"/>
                      <a:pt x="7884" y="4"/>
                      <a:pt x="7022" y="1"/>
                    </a:cubicBezTo>
                    <a:lnTo>
                      <a:pt x="6930" y="1"/>
                    </a:lnTo>
                    <a:cubicBezTo>
                      <a:pt x="6820" y="1"/>
                      <a:pt x="6709" y="0"/>
                      <a:pt x="6597"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7"/>
              <p:cNvSpPr/>
              <p:nvPr/>
            </p:nvSpPr>
            <p:spPr>
              <a:xfrm>
                <a:off x="6152640" y="2585090"/>
                <a:ext cx="1436243" cy="1464156"/>
              </a:xfrm>
              <a:custGeom>
                <a:rect b="b" l="l" r="r" t="t"/>
                <a:pathLst>
                  <a:path extrusionOk="0" h="15736" w="15436">
                    <a:moveTo>
                      <a:pt x="6593" y="238"/>
                    </a:moveTo>
                    <a:cubicBezTo>
                      <a:pt x="6705" y="238"/>
                      <a:pt x="6816" y="238"/>
                      <a:pt x="6926" y="239"/>
                    </a:cubicBezTo>
                    <a:lnTo>
                      <a:pt x="7018" y="239"/>
                    </a:lnTo>
                    <a:cubicBezTo>
                      <a:pt x="7868" y="242"/>
                      <a:pt x="9185" y="382"/>
                      <a:pt x="10931" y="655"/>
                    </a:cubicBezTo>
                    <a:cubicBezTo>
                      <a:pt x="13001" y="980"/>
                      <a:pt x="14563" y="2702"/>
                      <a:pt x="14728" y="4841"/>
                    </a:cubicBezTo>
                    <a:lnTo>
                      <a:pt x="15189" y="15210"/>
                    </a:lnTo>
                    <a:cubicBezTo>
                      <a:pt x="15194" y="15302"/>
                      <a:pt x="15162" y="15394"/>
                      <a:pt x="15107" y="15447"/>
                    </a:cubicBezTo>
                    <a:cubicBezTo>
                      <a:pt x="15073" y="15480"/>
                      <a:pt x="15028" y="15499"/>
                      <a:pt x="14978" y="15499"/>
                    </a:cubicBezTo>
                    <a:cubicBezTo>
                      <a:pt x="14973" y="15499"/>
                      <a:pt x="14968" y="15499"/>
                      <a:pt x="14962" y="15498"/>
                    </a:cubicBezTo>
                    <a:lnTo>
                      <a:pt x="250" y="15484"/>
                    </a:lnTo>
                    <a:cubicBezTo>
                      <a:pt x="363" y="14214"/>
                      <a:pt x="1274" y="3952"/>
                      <a:pt x="1290" y="3745"/>
                    </a:cubicBezTo>
                    <a:cubicBezTo>
                      <a:pt x="1383" y="2683"/>
                      <a:pt x="1644" y="1391"/>
                      <a:pt x="2847" y="818"/>
                    </a:cubicBezTo>
                    <a:cubicBezTo>
                      <a:pt x="3978" y="280"/>
                      <a:pt x="5344" y="238"/>
                      <a:pt x="6593" y="238"/>
                    </a:cubicBezTo>
                    <a:close/>
                    <a:moveTo>
                      <a:pt x="6597" y="0"/>
                    </a:moveTo>
                    <a:cubicBezTo>
                      <a:pt x="5323" y="0"/>
                      <a:pt x="3926" y="43"/>
                      <a:pt x="2749" y="603"/>
                    </a:cubicBezTo>
                    <a:cubicBezTo>
                      <a:pt x="1438" y="1227"/>
                      <a:pt x="1158" y="2599"/>
                      <a:pt x="1059" y="3723"/>
                    </a:cubicBezTo>
                    <a:cubicBezTo>
                      <a:pt x="1039" y="3944"/>
                      <a:pt x="5" y="15590"/>
                      <a:pt x="5" y="15590"/>
                    </a:cubicBezTo>
                    <a:cubicBezTo>
                      <a:pt x="1" y="15624"/>
                      <a:pt x="12" y="15656"/>
                      <a:pt x="34" y="15681"/>
                    </a:cubicBezTo>
                    <a:cubicBezTo>
                      <a:pt x="57" y="15706"/>
                      <a:pt x="89" y="15719"/>
                      <a:pt x="121" y="15719"/>
                    </a:cubicBezTo>
                    <a:lnTo>
                      <a:pt x="14956" y="15734"/>
                    </a:lnTo>
                    <a:cubicBezTo>
                      <a:pt x="14964" y="15736"/>
                      <a:pt x="14973" y="15736"/>
                      <a:pt x="14982" y="15736"/>
                    </a:cubicBezTo>
                    <a:cubicBezTo>
                      <a:pt x="15091" y="15736"/>
                      <a:pt x="15194" y="15694"/>
                      <a:pt x="15275" y="15615"/>
                    </a:cubicBezTo>
                    <a:cubicBezTo>
                      <a:pt x="15378" y="15514"/>
                      <a:pt x="15436" y="15358"/>
                      <a:pt x="15428" y="15198"/>
                    </a:cubicBezTo>
                    <a:lnTo>
                      <a:pt x="14967" y="4826"/>
                    </a:lnTo>
                    <a:cubicBezTo>
                      <a:pt x="14794" y="2574"/>
                      <a:pt x="13150" y="762"/>
                      <a:pt x="10971" y="420"/>
                    </a:cubicBezTo>
                    <a:cubicBezTo>
                      <a:pt x="9212" y="144"/>
                      <a:pt x="7884" y="4"/>
                      <a:pt x="7022" y="1"/>
                    </a:cubicBezTo>
                    <a:lnTo>
                      <a:pt x="6930" y="1"/>
                    </a:lnTo>
                    <a:cubicBezTo>
                      <a:pt x="6820" y="1"/>
                      <a:pt x="6709" y="0"/>
                      <a:pt x="6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7"/>
              <p:cNvSpPr/>
              <p:nvPr/>
            </p:nvSpPr>
            <p:spPr>
              <a:xfrm>
                <a:off x="6455873" y="1624028"/>
                <a:ext cx="1035498" cy="752827"/>
              </a:xfrm>
              <a:custGeom>
                <a:rect b="b" l="l" r="r" t="t"/>
                <a:pathLst>
                  <a:path extrusionOk="0" h="8091" w="11129">
                    <a:moveTo>
                      <a:pt x="7026" y="1"/>
                    </a:moveTo>
                    <a:cubicBezTo>
                      <a:pt x="6828" y="1"/>
                      <a:pt x="6630" y="20"/>
                      <a:pt x="6441" y="55"/>
                    </a:cubicBezTo>
                    <a:cubicBezTo>
                      <a:pt x="5553" y="217"/>
                      <a:pt x="4490" y="871"/>
                      <a:pt x="4644" y="1903"/>
                    </a:cubicBezTo>
                    <a:cubicBezTo>
                      <a:pt x="4660" y="2011"/>
                      <a:pt x="4688" y="2116"/>
                      <a:pt x="4722" y="2222"/>
                    </a:cubicBezTo>
                    <a:cubicBezTo>
                      <a:pt x="4258" y="1953"/>
                      <a:pt x="3722" y="1796"/>
                      <a:pt x="3147" y="1796"/>
                    </a:cubicBezTo>
                    <a:cubicBezTo>
                      <a:pt x="1408" y="1796"/>
                      <a:pt x="0" y="3204"/>
                      <a:pt x="0" y="4943"/>
                    </a:cubicBezTo>
                    <a:cubicBezTo>
                      <a:pt x="0" y="6681"/>
                      <a:pt x="1408" y="8090"/>
                      <a:pt x="3147" y="8090"/>
                    </a:cubicBezTo>
                    <a:cubicBezTo>
                      <a:pt x="4885" y="8090"/>
                      <a:pt x="6294" y="6681"/>
                      <a:pt x="6294" y="4943"/>
                    </a:cubicBezTo>
                    <a:cubicBezTo>
                      <a:pt x="6294" y="4513"/>
                      <a:pt x="6207" y="4105"/>
                      <a:pt x="6052" y="3733"/>
                    </a:cubicBezTo>
                    <a:lnTo>
                      <a:pt x="6052" y="3733"/>
                    </a:lnTo>
                    <a:cubicBezTo>
                      <a:pt x="6202" y="3802"/>
                      <a:pt x="6358" y="3857"/>
                      <a:pt x="6519" y="3890"/>
                    </a:cubicBezTo>
                    <a:cubicBezTo>
                      <a:pt x="6799" y="3950"/>
                      <a:pt x="7099" y="3960"/>
                      <a:pt x="7343" y="4110"/>
                    </a:cubicBezTo>
                    <a:cubicBezTo>
                      <a:pt x="7643" y="4297"/>
                      <a:pt x="7787" y="4653"/>
                      <a:pt x="8017" y="4923"/>
                    </a:cubicBezTo>
                    <a:cubicBezTo>
                      <a:pt x="8336" y="5300"/>
                      <a:pt x="8831" y="5500"/>
                      <a:pt x="9325" y="5500"/>
                    </a:cubicBezTo>
                    <a:cubicBezTo>
                      <a:pt x="9449" y="5500"/>
                      <a:pt x="9573" y="5487"/>
                      <a:pt x="9694" y="5462"/>
                    </a:cubicBezTo>
                    <a:cubicBezTo>
                      <a:pt x="10297" y="5335"/>
                      <a:pt x="10819" y="4915"/>
                      <a:pt x="11128" y="4382"/>
                    </a:cubicBezTo>
                    <a:lnTo>
                      <a:pt x="11128" y="4382"/>
                    </a:lnTo>
                    <a:cubicBezTo>
                      <a:pt x="11063" y="4398"/>
                      <a:pt x="10999" y="4406"/>
                      <a:pt x="10935" y="4406"/>
                    </a:cubicBezTo>
                    <a:cubicBezTo>
                      <a:pt x="10548" y="4406"/>
                      <a:pt x="10207" y="4130"/>
                      <a:pt x="9942" y="3863"/>
                    </a:cubicBezTo>
                    <a:cubicBezTo>
                      <a:pt x="9512" y="3432"/>
                      <a:pt x="9277" y="2914"/>
                      <a:pt x="9134" y="2331"/>
                    </a:cubicBezTo>
                    <a:cubicBezTo>
                      <a:pt x="8987" y="1730"/>
                      <a:pt x="8894" y="1061"/>
                      <a:pt x="8482" y="573"/>
                    </a:cubicBezTo>
                    <a:cubicBezTo>
                      <a:pt x="8133" y="156"/>
                      <a:pt x="7581" y="1"/>
                      <a:pt x="7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7"/>
              <p:cNvSpPr/>
              <p:nvPr/>
            </p:nvSpPr>
            <p:spPr>
              <a:xfrm>
                <a:off x="6444801" y="1612863"/>
                <a:ext cx="1058294" cy="774786"/>
              </a:xfrm>
              <a:custGeom>
                <a:rect b="b" l="l" r="r" t="t"/>
                <a:pathLst>
                  <a:path extrusionOk="0" h="8327" w="11374">
                    <a:moveTo>
                      <a:pt x="7146" y="238"/>
                    </a:moveTo>
                    <a:cubicBezTo>
                      <a:pt x="7733" y="238"/>
                      <a:pt x="8224" y="424"/>
                      <a:pt x="8514" y="768"/>
                    </a:cubicBezTo>
                    <a:cubicBezTo>
                      <a:pt x="8839" y="1158"/>
                      <a:pt x="8957" y="1680"/>
                      <a:pt x="9071" y="2183"/>
                    </a:cubicBezTo>
                    <a:cubicBezTo>
                      <a:pt x="9093" y="2283"/>
                      <a:pt x="9117" y="2381"/>
                      <a:pt x="9140" y="2479"/>
                    </a:cubicBezTo>
                    <a:cubicBezTo>
                      <a:pt x="9305" y="3154"/>
                      <a:pt x="9572" y="3660"/>
                      <a:pt x="9979" y="4068"/>
                    </a:cubicBezTo>
                    <a:cubicBezTo>
                      <a:pt x="10228" y="4317"/>
                      <a:pt x="10589" y="4625"/>
                      <a:pt x="11015" y="4642"/>
                    </a:cubicBezTo>
                    <a:cubicBezTo>
                      <a:pt x="10705" y="5064"/>
                      <a:pt x="10259" y="5367"/>
                      <a:pt x="9788" y="5465"/>
                    </a:cubicBezTo>
                    <a:cubicBezTo>
                      <a:pt x="9676" y="5489"/>
                      <a:pt x="9562" y="5500"/>
                      <a:pt x="9448" y="5500"/>
                    </a:cubicBezTo>
                    <a:cubicBezTo>
                      <a:pt x="8975" y="5500"/>
                      <a:pt x="8512" y="5304"/>
                      <a:pt x="8225" y="4965"/>
                    </a:cubicBezTo>
                    <a:cubicBezTo>
                      <a:pt x="8152" y="4877"/>
                      <a:pt x="8086" y="4781"/>
                      <a:pt x="8018" y="4677"/>
                    </a:cubicBezTo>
                    <a:cubicBezTo>
                      <a:pt x="7883" y="4473"/>
                      <a:pt x="7743" y="4264"/>
                      <a:pt x="7524" y="4128"/>
                    </a:cubicBezTo>
                    <a:cubicBezTo>
                      <a:pt x="7321" y="4003"/>
                      <a:pt x="7093" y="3967"/>
                      <a:pt x="6872" y="3931"/>
                    </a:cubicBezTo>
                    <a:cubicBezTo>
                      <a:pt x="6803" y="3919"/>
                      <a:pt x="6732" y="3907"/>
                      <a:pt x="6662" y="3893"/>
                    </a:cubicBezTo>
                    <a:cubicBezTo>
                      <a:pt x="6517" y="3863"/>
                      <a:pt x="6368" y="3812"/>
                      <a:pt x="6221" y="3744"/>
                    </a:cubicBezTo>
                    <a:cubicBezTo>
                      <a:pt x="6205" y="3736"/>
                      <a:pt x="6187" y="3733"/>
                      <a:pt x="6170" y="3733"/>
                    </a:cubicBezTo>
                    <a:cubicBezTo>
                      <a:pt x="6140" y="3733"/>
                      <a:pt x="6111" y="3744"/>
                      <a:pt x="6089" y="3766"/>
                    </a:cubicBezTo>
                    <a:cubicBezTo>
                      <a:pt x="6054" y="3799"/>
                      <a:pt x="6042" y="3851"/>
                      <a:pt x="6062" y="3896"/>
                    </a:cubicBezTo>
                    <a:cubicBezTo>
                      <a:pt x="6217" y="4266"/>
                      <a:pt x="6295" y="4658"/>
                      <a:pt x="6295" y="5062"/>
                    </a:cubicBezTo>
                    <a:cubicBezTo>
                      <a:pt x="6295" y="6733"/>
                      <a:pt x="4937" y="8090"/>
                      <a:pt x="3266" y="8090"/>
                    </a:cubicBezTo>
                    <a:cubicBezTo>
                      <a:pt x="1595" y="8090"/>
                      <a:pt x="237" y="6733"/>
                      <a:pt x="237" y="5062"/>
                    </a:cubicBezTo>
                    <a:cubicBezTo>
                      <a:pt x="237" y="3391"/>
                      <a:pt x="1595" y="2032"/>
                      <a:pt x="3266" y="2032"/>
                    </a:cubicBezTo>
                    <a:cubicBezTo>
                      <a:pt x="3795" y="2032"/>
                      <a:pt x="4319" y="2174"/>
                      <a:pt x="4784" y="2444"/>
                    </a:cubicBezTo>
                    <a:cubicBezTo>
                      <a:pt x="4803" y="2455"/>
                      <a:pt x="4823" y="2461"/>
                      <a:pt x="4843" y="2461"/>
                    </a:cubicBezTo>
                    <a:cubicBezTo>
                      <a:pt x="4870" y="2461"/>
                      <a:pt x="4896" y="2452"/>
                      <a:pt x="4918" y="2434"/>
                    </a:cubicBezTo>
                    <a:cubicBezTo>
                      <a:pt x="4956" y="2403"/>
                      <a:pt x="4971" y="2353"/>
                      <a:pt x="4956" y="2306"/>
                    </a:cubicBezTo>
                    <a:cubicBezTo>
                      <a:pt x="4919" y="2190"/>
                      <a:pt x="4895" y="2096"/>
                      <a:pt x="4883" y="2007"/>
                    </a:cubicBezTo>
                    <a:cubicBezTo>
                      <a:pt x="4732" y="1002"/>
                      <a:pt x="5818" y="431"/>
                      <a:pt x="6584" y="291"/>
                    </a:cubicBezTo>
                    <a:cubicBezTo>
                      <a:pt x="6778" y="256"/>
                      <a:pt x="6966" y="238"/>
                      <a:pt x="7146" y="238"/>
                    </a:cubicBezTo>
                    <a:close/>
                    <a:moveTo>
                      <a:pt x="7143" y="0"/>
                    </a:moveTo>
                    <a:cubicBezTo>
                      <a:pt x="6950" y="0"/>
                      <a:pt x="6748" y="19"/>
                      <a:pt x="6540" y="56"/>
                    </a:cubicBezTo>
                    <a:cubicBezTo>
                      <a:pt x="5684" y="214"/>
                      <a:pt x="4473" y="870"/>
                      <a:pt x="4648" y="2039"/>
                    </a:cubicBezTo>
                    <a:cubicBezTo>
                      <a:pt x="4650" y="2063"/>
                      <a:pt x="4654" y="2085"/>
                      <a:pt x="4659" y="2110"/>
                    </a:cubicBezTo>
                    <a:cubicBezTo>
                      <a:pt x="4224" y="1904"/>
                      <a:pt x="3747" y="1797"/>
                      <a:pt x="3266" y="1797"/>
                    </a:cubicBezTo>
                    <a:cubicBezTo>
                      <a:pt x="1465" y="1797"/>
                      <a:pt x="1" y="3261"/>
                      <a:pt x="1" y="5062"/>
                    </a:cubicBezTo>
                    <a:cubicBezTo>
                      <a:pt x="1" y="6862"/>
                      <a:pt x="1465" y="8327"/>
                      <a:pt x="3266" y="8327"/>
                    </a:cubicBezTo>
                    <a:cubicBezTo>
                      <a:pt x="5065" y="8327"/>
                      <a:pt x="6532" y="6862"/>
                      <a:pt x="6533" y="5062"/>
                    </a:cubicBezTo>
                    <a:cubicBezTo>
                      <a:pt x="6533" y="4718"/>
                      <a:pt x="6481" y="4382"/>
                      <a:pt x="6375" y="4059"/>
                    </a:cubicBezTo>
                    <a:lnTo>
                      <a:pt x="6375" y="4059"/>
                    </a:lnTo>
                    <a:cubicBezTo>
                      <a:pt x="6456" y="4085"/>
                      <a:pt x="6536" y="4107"/>
                      <a:pt x="6616" y="4124"/>
                    </a:cubicBezTo>
                    <a:cubicBezTo>
                      <a:pt x="6688" y="4138"/>
                      <a:pt x="6762" y="4151"/>
                      <a:pt x="6836" y="4163"/>
                    </a:cubicBezTo>
                    <a:cubicBezTo>
                      <a:pt x="7043" y="4195"/>
                      <a:pt x="7239" y="4227"/>
                      <a:pt x="7400" y="4327"/>
                    </a:cubicBezTo>
                    <a:cubicBezTo>
                      <a:pt x="7576" y="4436"/>
                      <a:pt x="7696" y="4616"/>
                      <a:pt x="7822" y="4806"/>
                    </a:cubicBezTo>
                    <a:cubicBezTo>
                      <a:pt x="7892" y="4911"/>
                      <a:pt x="7963" y="5019"/>
                      <a:pt x="8046" y="5118"/>
                    </a:cubicBezTo>
                    <a:cubicBezTo>
                      <a:pt x="8381" y="5512"/>
                      <a:pt x="8899" y="5736"/>
                      <a:pt x="9439" y="5736"/>
                    </a:cubicBezTo>
                    <a:cubicBezTo>
                      <a:pt x="9572" y="5736"/>
                      <a:pt x="9705" y="5723"/>
                      <a:pt x="9838" y="5695"/>
                    </a:cubicBezTo>
                    <a:cubicBezTo>
                      <a:pt x="10443" y="5567"/>
                      <a:pt x="11010" y="5144"/>
                      <a:pt x="11350" y="4559"/>
                    </a:cubicBezTo>
                    <a:cubicBezTo>
                      <a:pt x="11374" y="4519"/>
                      <a:pt x="11371" y="4467"/>
                      <a:pt x="11343" y="4430"/>
                    </a:cubicBezTo>
                    <a:cubicBezTo>
                      <a:pt x="11320" y="4400"/>
                      <a:pt x="11285" y="4382"/>
                      <a:pt x="11248" y="4382"/>
                    </a:cubicBezTo>
                    <a:cubicBezTo>
                      <a:pt x="11239" y="4382"/>
                      <a:pt x="11229" y="4384"/>
                      <a:pt x="11219" y="4386"/>
                    </a:cubicBezTo>
                    <a:cubicBezTo>
                      <a:pt x="11165" y="4400"/>
                      <a:pt x="11111" y="4406"/>
                      <a:pt x="11058" y="4406"/>
                    </a:cubicBezTo>
                    <a:cubicBezTo>
                      <a:pt x="10698" y="4406"/>
                      <a:pt x="10370" y="4125"/>
                      <a:pt x="10145" y="3899"/>
                    </a:cubicBezTo>
                    <a:cubicBezTo>
                      <a:pt x="9769" y="3522"/>
                      <a:pt x="9523" y="3053"/>
                      <a:pt x="9368" y="2421"/>
                    </a:cubicBezTo>
                    <a:cubicBezTo>
                      <a:pt x="9345" y="2324"/>
                      <a:pt x="9323" y="2228"/>
                      <a:pt x="9300" y="2129"/>
                    </a:cubicBezTo>
                    <a:cubicBezTo>
                      <a:pt x="9181" y="1597"/>
                      <a:pt x="9057" y="1048"/>
                      <a:pt x="8693" y="615"/>
                    </a:cubicBezTo>
                    <a:cubicBezTo>
                      <a:pt x="8359" y="215"/>
                      <a:pt x="7802" y="0"/>
                      <a:pt x="7143"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7"/>
              <p:cNvSpPr/>
              <p:nvPr/>
            </p:nvSpPr>
            <p:spPr>
              <a:xfrm>
                <a:off x="6448057" y="1930146"/>
                <a:ext cx="632241" cy="824844"/>
              </a:xfrm>
              <a:custGeom>
                <a:rect b="b" l="l" r="r" t="t"/>
                <a:pathLst>
                  <a:path extrusionOk="0" h="8865" w="6795">
                    <a:moveTo>
                      <a:pt x="4696" y="2587"/>
                    </a:moveTo>
                    <a:lnTo>
                      <a:pt x="4624" y="2597"/>
                    </a:lnTo>
                    <a:cubicBezTo>
                      <a:pt x="4649" y="2594"/>
                      <a:pt x="4672" y="2591"/>
                      <a:pt x="4696" y="2587"/>
                    </a:cubicBezTo>
                    <a:close/>
                    <a:moveTo>
                      <a:pt x="1415" y="1"/>
                    </a:moveTo>
                    <a:lnTo>
                      <a:pt x="1415" y="1"/>
                    </a:lnTo>
                    <a:cubicBezTo>
                      <a:pt x="804" y="1472"/>
                      <a:pt x="146" y="1633"/>
                      <a:pt x="146" y="1641"/>
                    </a:cubicBezTo>
                    <a:cubicBezTo>
                      <a:pt x="128" y="1782"/>
                      <a:pt x="122" y="1819"/>
                      <a:pt x="123" y="1819"/>
                    </a:cubicBezTo>
                    <a:cubicBezTo>
                      <a:pt x="123" y="1819"/>
                      <a:pt x="131" y="1771"/>
                      <a:pt x="134" y="1771"/>
                    </a:cubicBezTo>
                    <a:lnTo>
                      <a:pt x="134" y="1771"/>
                    </a:lnTo>
                    <a:cubicBezTo>
                      <a:pt x="136" y="1771"/>
                      <a:pt x="135" y="1802"/>
                      <a:pt x="126" y="1911"/>
                    </a:cubicBezTo>
                    <a:cubicBezTo>
                      <a:pt x="126" y="1911"/>
                      <a:pt x="12" y="3892"/>
                      <a:pt x="10" y="3935"/>
                    </a:cubicBezTo>
                    <a:cubicBezTo>
                      <a:pt x="0" y="4994"/>
                      <a:pt x="649" y="5934"/>
                      <a:pt x="1609" y="6319"/>
                    </a:cubicBezTo>
                    <a:lnTo>
                      <a:pt x="1641" y="7215"/>
                    </a:lnTo>
                    <a:cubicBezTo>
                      <a:pt x="1675" y="8139"/>
                      <a:pt x="2436" y="8864"/>
                      <a:pt x="3353" y="8864"/>
                    </a:cubicBezTo>
                    <a:cubicBezTo>
                      <a:pt x="3373" y="8864"/>
                      <a:pt x="3394" y="8864"/>
                      <a:pt x="3414" y="8863"/>
                    </a:cubicBezTo>
                    <a:cubicBezTo>
                      <a:pt x="4359" y="8828"/>
                      <a:pt x="5096" y="8034"/>
                      <a:pt x="5061" y="7090"/>
                    </a:cubicBezTo>
                    <a:lnTo>
                      <a:pt x="4979" y="4894"/>
                    </a:lnTo>
                    <a:cubicBezTo>
                      <a:pt x="5031" y="4809"/>
                      <a:pt x="5080" y="4721"/>
                      <a:pt x="5122" y="4630"/>
                    </a:cubicBezTo>
                    <a:cubicBezTo>
                      <a:pt x="5196" y="4652"/>
                      <a:pt x="5275" y="4667"/>
                      <a:pt x="5356" y="4674"/>
                    </a:cubicBezTo>
                    <a:cubicBezTo>
                      <a:pt x="5394" y="4677"/>
                      <a:pt x="5433" y="4679"/>
                      <a:pt x="5470" y="4679"/>
                    </a:cubicBezTo>
                    <a:cubicBezTo>
                      <a:pt x="6120" y="4679"/>
                      <a:pt x="6673" y="4183"/>
                      <a:pt x="6731" y="3524"/>
                    </a:cubicBezTo>
                    <a:cubicBezTo>
                      <a:pt x="6795" y="2826"/>
                      <a:pt x="6280" y="2209"/>
                      <a:pt x="5581" y="2147"/>
                    </a:cubicBezTo>
                    <a:cubicBezTo>
                      <a:pt x="5337" y="2374"/>
                      <a:pt x="5031" y="2532"/>
                      <a:pt x="4696" y="2587"/>
                    </a:cubicBezTo>
                    <a:lnTo>
                      <a:pt x="4696" y="2587"/>
                    </a:lnTo>
                    <a:lnTo>
                      <a:pt x="4712" y="2585"/>
                    </a:lnTo>
                    <a:lnTo>
                      <a:pt x="4712" y="2585"/>
                    </a:lnTo>
                    <a:cubicBezTo>
                      <a:pt x="4712" y="2585"/>
                      <a:pt x="4547" y="3254"/>
                      <a:pt x="4546" y="3260"/>
                    </a:cubicBezTo>
                    <a:lnTo>
                      <a:pt x="4546" y="3260"/>
                    </a:lnTo>
                    <a:cubicBezTo>
                      <a:pt x="4547" y="3250"/>
                      <a:pt x="4324" y="3199"/>
                      <a:pt x="4302" y="3192"/>
                    </a:cubicBezTo>
                    <a:cubicBezTo>
                      <a:pt x="4203" y="3156"/>
                      <a:pt x="4117" y="3094"/>
                      <a:pt x="4059" y="3005"/>
                    </a:cubicBezTo>
                    <a:cubicBezTo>
                      <a:pt x="3926" y="2803"/>
                      <a:pt x="3983" y="2462"/>
                      <a:pt x="3981" y="2229"/>
                    </a:cubicBezTo>
                    <a:cubicBezTo>
                      <a:pt x="3980" y="2177"/>
                      <a:pt x="4008" y="1714"/>
                      <a:pt x="3947" y="1714"/>
                    </a:cubicBezTo>
                    <a:cubicBezTo>
                      <a:pt x="3946" y="1714"/>
                      <a:pt x="3945" y="1714"/>
                      <a:pt x="3944" y="1714"/>
                    </a:cubicBezTo>
                    <a:cubicBezTo>
                      <a:pt x="3779" y="1750"/>
                      <a:pt x="3588" y="1773"/>
                      <a:pt x="3389" y="1773"/>
                    </a:cubicBezTo>
                    <a:cubicBezTo>
                      <a:pt x="2966" y="1773"/>
                      <a:pt x="2502" y="1671"/>
                      <a:pt x="2159" y="1383"/>
                    </a:cubicBezTo>
                    <a:cubicBezTo>
                      <a:pt x="1467" y="805"/>
                      <a:pt x="1381" y="510"/>
                      <a:pt x="1415"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7"/>
              <p:cNvSpPr/>
              <p:nvPr/>
            </p:nvSpPr>
            <p:spPr>
              <a:xfrm>
                <a:off x="6436892" y="1919446"/>
                <a:ext cx="654851" cy="846616"/>
              </a:xfrm>
              <a:custGeom>
                <a:rect b="b" l="l" r="r" t="t"/>
                <a:pathLst>
                  <a:path extrusionOk="0" h="9099" w="7038">
                    <a:moveTo>
                      <a:pt x="1441" y="600"/>
                    </a:moveTo>
                    <a:cubicBezTo>
                      <a:pt x="1513" y="906"/>
                      <a:pt x="1718" y="1187"/>
                      <a:pt x="2201" y="1590"/>
                    </a:cubicBezTo>
                    <a:cubicBezTo>
                      <a:pt x="2568" y="1898"/>
                      <a:pt x="3052" y="2008"/>
                      <a:pt x="3501" y="2008"/>
                    </a:cubicBezTo>
                    <a:cubicBezTo>
                      <a:pt x="3670" y="2008"/>
                      <a:pt x="3833" y="1993"/>
                      <a:pt x="3983" y="1966"/>
                    </a:cubicBezTo>
                    <a:lnTo>
                      <a:pt x="3983" y="1966"/>
                    </a:lnTo>
                    <a:cubicBezTo>
                      <a:pt x="3987" y="2025"/>
                      <a:pt x="3987" y="2122"/>
                      <a:pt x="3982" y="2286"/>
                    </a:cubicBezTo>
                    <a:cubicBezTo>
                      <a:pt x="3981" y="2316"/>
                      <a:pt x="3981" y="2338"/>
                      <a:pt x="3981" y="2347"/>
                    </a:cubicBezTo>
                    <a:cubicBezTo>
                      <a:pt x="3982" y="2399"/>
                      <a:pt x="3979" y="2456"/>
                      <a:pt x="3977" y="2516"/>
                    </a:cubicBezTo>
                    <a:cubicBezTo>
                      <a:pt x="3966" y="2742"/>
                      <a:pt x="3956" y="2998"/>
                      <a:pt x="4077" y="3184"/>
                    </a:cubicBezTo>
                    <a:cubicBezTo>
                      <a:pt x="4147" y="3289"/>
                      <a:pt x="4252" y="3370"/>
                      <a:pt x="4378" y="3417"/>
                    </a:cubicBezTo>
                    <a:cubicBezTo>
                      <a:pt x="4388" y="3421"/>
                      <a:pt x="4423" y="3429"/>
                      <a:pt x="4465" y="3440"/>
                    </a:cubicBezTo>
                    <a:cubicBezTo>
                      <a:pt x="4513" y="3452"/>
                      <a:pt x="4573" y="3466"/>
                      <a:pt x="4603" y="3475"/>
                    </a:cubicBezTo>
                    <a:cubicBezTo>
                      <a:pt x="4612" y="3481"/>
                      <a:pt x="4624" y="3486"/>
                      <a:pt x="4637" y="3489"/>
                    </a:cubicBezTo>
                    <a:cubicBezTo>
                      <a:pt x="4646" y="3492"/>
                      <a:pt x="4656" y="3493"/>
                      <a:pt x="4665" y="3493"/>
                    </a:cubicBezTo>
                    <a:cubicBezTo>
                      <a:pt x="4718" y="3493"/>
                      <a:pt x="4767" y="3458"/>
                      <a:pt x="4780" y="3403"/>
                    </a:cubicBezTo>
                    <a:lnTo>
                      <a:pt x="4780" y="3402"/>
                    </a:lnTo>
                    <a:lnTo>
                      <a:pt x="4927" y="2800"/>
                    </a:lnTo>
                    <a:cubicBezTo>
                      <a:pt x="5228" y="2734"/>
                      <a:pt x="5507" y="2593"/>
                      <a:pt x="5742" y="2385"/>
                    </a:cubicBezTo>
                    <a:cubicBezTo>
                      <a:pt x="6347" y="2466"/>
                      <a:pt x="6789" y="3012"/>
                      <a:pt x="6734" y="3626"/>
                    </a:cubicBezTo>
                    <a:cubicBezTo>
                      <a:pt x="6680" y="4223"/>
                      <a:pt x="6174" y="4674"/>
                      <a:pt x="5590" y="4674"/>
                    </a:cubicBezTo>
                    <a:cubicBezTo>
                      <a:pt x="5556" y="4674"/>
                      <a:pt x="5521" y="4673"/>
                      <a:pt x="5487" y="4669"/>
                    </a:cubicBezTo>
                    <a:cubicBezTo>
                      <a:pt x="5416" y="4663"/>
                      <a:pt x="5345" y="4651"/>
                      <a:pt x="5274" y="4630"/>
                    </a:cubicBezTo>
                    <a:cubicBezTo>
                      <a:pt x="5263" y="4627"/>
                      <a:pt x="5252" y="4626"/>
                      <a:pt x="5241" y="4626"/>
                    </a:cubicBezTo>
                    <a:cubicBezTo>
                      <a:pt x="5196" y="4626"/>
                      <a:pt x="5155" y="4651"/>
                      <a:pt x="5135" y="4693"/>
                    </a:cubicBezTo>
                    <a:cubicBezTo>
                      <a:pt x="5096" y="4778"/>
                      <a:pt x="5051" y="4864"/>
                      <a:pt x="5000" y="4944"/>
                    </a:cubicBezTo>
                    <a:cubicBezTo>
                      <a:pt x="4987" y="4964"/>
                      <a:pt x="4980" y="4988"/>
                      <a:pt x="4982" y="5011"/>
                    </a:cubicBezTo>
                    <a:lnTo>
                      <a:pt x="5063" y="7207"/>
                    </a:lnTo>
                    <a:cubicBezTo>
                      <a:pt x="5079" y="7632"/>
                      <a:pt x="4928" y="8039"/>
                      <a:pt x="4640" y="8351"/>
                    </a:cubicBezTo>
                    <a:cubicBezTo>
                      <a:pt x="4349" y="8663"/>
                      <a:pt x="3956" y="8843"/>
                      <a:pt x="3530" y="8859"/>
                    </a:cubicBezTo>
                    <a:cubicBezTo>
                      <a:pt x="3510" y="8860"/>
                      <a:pt x="3490" y="8860"/>
                      <a:pt x="3471" y="8860"/>
                    </a:cubicBezTo>
                    <a:cubicBezTo>
                      <a:pt x="3069" y="8860"/>
                      <a:pt x="2684" y="8710"/>
                      <a:pt x="2388" y="8435"/>
                    </a:cubicBezTo>
                    <a:cubicBezTo>
                      <a:pt x="2076" y="8144"/>
                      <a:pt x="1896" y="7751"/>
                      <a:pt x="1880" y="7325"/>
                    </a:cubicBezTo>
                    <a:lnTo>
                      <a:pt x="1846" y="6429"/>
                    </a:lnTo>
                    <a:cubicBezTo>
                      <a:pt x="1845" y="6382"/>
                      <a:pt x="1815" y="6340"/>
                      <a:pt x="1772" y="6324"/>
                    </a:cubicBezTo>
                    <a:cubicBezTo>
                      <a:pt x="850" y="5955"/>
                      <a:pt x="237" y="5042"/>
                      <a:pt x="248" y="4052"/>
                    </a:cubicBezTo>
                    <a:cubicBezTo>
                      <a:pt x="250" y="3998"/>
                      <a:pt x="331" y="2576"/>
                      <a:pt x="362" y="2037"/>
                    </a:cubicBezTo>
                    <a:cubicBezTo>
                      <a:pt x="367" y="1971"/>
                      <a:pt x="372" y="1918"/>
                      <a:pt x="369" y="1877"/>
                    </a:cubicBezTo>
                    <a:lnTo>
                      <a:pt x="372" y="1840"/>
                    </a:lnTo>
                    <a:cubicBezTo>
                      <a:pt x="590" y="1738"/>
                      <a:pt x="1014" y="1442"/>
                      <a:pt x="1441" y="600"/>
                    </a:cubicBezTo>
                    <a:close/>
                    <a:moveTo>
                      <a:pt x="1536" y="1"/>
                    </a:moveTo>
                    <a:cubicBezTo>
                      <a:pt x="1489" y="1"/>
                      <a:pt x="1445" y="29"/>
                      <a:pt x="1426" y="74"/>
                    </a:cubicBezTo>
                    <a:cubicBezTo>
                      <a:pt x="917" y="1300"/>
                      <a:pt x="385" y="1586"/>
                      <a:pt x="232" y="1644"/>
                    </a:cubicBezTo>
                    <a:cubicBezTo>
                      <a:pt x="193" y="1660"/>
                      <a:pt x="153" y="1700"/>
                      <a:pt x="148" y="1743"/>
                    </a:cubicBezTo>
                    <a:lnTo>
                      <a:pt x="136" y="1846"/>
                    </a:lnTo>
                    <a:cubicBezTo>
                      <a:pt x="133" y="1864"/>
                      <a:pt x="130" y="1883"/>
                      <a:pt x="128" y="1903"/>
                    </a:cubicBezTo>
                    <a:cubicBezTo>
                      <a:pt x="128" y="1906"/>
                      <a:pt x="128" y="1908"/>
                      <a:pt x="127" y="1912"/>
                    </a:cubicBezTo>
                    <a:lnTo>
                      <a:pt x="128" y="1912"/>
                    </a:lnTo>
                    <a:cubicBezTo>
                      <a:pt x="127" y="1932"/>
                      <a:pt x="127" y="1950"/>
                      <a:pt x="132" y="1969"/>
                    </a:cubicBezTo>
                    <a:cubicBezTo>
                      <a:pt x="130" y="1984"/>
                      <a:pt x="128" y="2000"/>
                      <a:pt x="127" y="2020"/>
                    </a:cubicBezTo>
                    <a:cubicBezTo>
                      <a:pt x="108" y="2350"/>
                      <a:pt x="12" y="4004"/>
                      <a:pt x="12" y="4049"/>
                    </a:cubicBezTo>
                    <a:cubicBezTo>
                      <a:pt x="1" y="5109"/>
                      <a:pt x="641" y="6090"/>
                      <a:pt x="1612" y="6514"/>
                    </a:cubicBezTo>
                    <a:lnTo>
                      <a:pt x="1643" y="7333"/>
                    </a:lnTo>
                    <a:cubicBezTo>
                      <a:pt x="1661" y="7821"/>
                      <a:pt x="1869" y="8274"/>
                      <a:pt x="2227" y="8606"/>
                    </a:cubicBezTo>
                    <a:cubicBezTo>
                      <a:pt x="2567" y="8922"/>
                      <a:pt x="3006" y="9095"/>
                      <a:pt x="3469" y="9095"/>
                    </a:cubicBezTo>
                    <a:cubicBezTo>
                      <a:pt x="3491" y="9095"/>
                      <a:pt x="3515" y="9095"/>
                      <a:pt x="3540" y="9099"/>
                    </a:cubicBezTo>
                    <a:cubicBezTo>
                      <a:pt x="4027" y="9080"/>
                      <a:pt x="4480" y="8873"/>
                      <a:pt x="4812" y="8514"/>
                    </a:cubicBezTo>
                    <a:cubicBezTo>
                      <a:pt x="5144" y="8156"/>
                      <a:pt x="5317" y="7689"/>
                      <a:pt x="5300" y="7202"/>
                    </a:cubicBezTo>
                    <a:lnTo>
                      <a:pt x="5219" y="5041"/>
                    </a:lnTo>
                    <a:cubicBezTo>
                      <a:pt x="5250" y="4990"/>
                      <a:pt x="5279" y="4938"/>
                      <a:pt x="5306" y="4885"/>
                    </a:cubicBezTo>
                    <a:cubicBezTo>
                      <a:pt x="5361" y="4897"/>
                      <a:pt x="5414" y="4904"/>
                      <a:pt x="5467" y="4909"/>
                    </a:cubicBezTo>
                    <a:cubicBezTo>
                      <a:pt x="5508" y="4913"/>
                      <a:pt x="5549" y="4915"/>
                      <a:pt x="5590" y="4915"/>
                    </a:cubicBezTo>
                    <a:cubicBezTo>
                      <a:pt x="6299" y="4915"/>
                      <a:pt x="6907" y="4372"/>
                      <a:pt x="6971" y="3651"/>
                    </a:cubicBezTo>
                    <a:cubicBezTo>
                      <a:pt x="7038" y="2890"/>
                      <a:pt x="6474" y="2215"/>
                      <a:pt x="5714" y="2148"/>
                    </a:cubicBezTo>
                    <a:cubicBezTo>
                      <a:pt x="5709" y="2147"/>
                      <a:pt x="5705" y="2147"/>
                      <a:pt x="5700" y="2147"/>
                    </a:cubicBezTo>
                    <a:cubicBezTo>
                      <a:pt x="5671" y="2147"/>
                      <a:pt x="5644" y="2159"/>
                      <a:pt x="5622" y="2179"/>
                    </a:cubicBezTo>
                    <a:cubicBezTo>
                      <a:pt x="5395" y="2390"/>
                      <a:pt x="5119" y="2531"/>
                      <a:pt x="4821" y="2585"/>
                    </a:cubicBezTo>
                    <a:cubicBezTo>
                      <a:pt x="4818" y="2585"/>
                      <a:pt x="4816" y="2587"/>
                      <a:pt x="4813" y="2587"/>
                    </a:cubicBezTo>
                    <a:lnTo>
                      <a:pt x="4726" y="2599"/>
                    </a:lnTo>
                    <a:cubicBezTo>
                      <a:pt x="4663" y="2609"/>
                      <a:pt x="4618" y="2670"/>
                      <a:pt x="4627" y="2733"/>
                    </a:cubicBezTo>
                    <a:cubicBezTo>
                      <a:pt x="4632" y="2768"/>
                      <a:pt x="4653" y="2797"/>
                      <a:pt x="4682" y="2816"/>
                    </a:cubicBezTo>
                    <a:cubicBezTo>
                      <a:pt x="4652" y="2938"/>
                      <a:pt x="4610" y="3112"/>
                      <a:pt x="4581" y="3228"/>
                    </a:cubicBezTo>
                    <a:cubicBezTo>
                      <a:pt x="4563" y="3225"/>
                      <a:pt x="4543" y="3220"/>
                      <a:pt x="4522" y="3214"/>
                    </a:cubicBezTo>
                    <a:cubicBezTo>
                      <a:pt x="4494" y="3206"/>
                      <a:pt x="4469" y="3201"/>
                      <a:pt x="4461" y="3199"/>
                    </a:cubicBezTo>
                    <a:cubicBezTo>
                      <a:pt x="4381" y="3169"/>
                      <a:pt x="4319" y="3121"/>
                      <a:pt x="4277" y="3059"/>
                    </a:cubicBezTo>
                    <a:cubicBezTo>
                      <a:pt x="4197" y="2935"/>
                      <a:pt x="4206" y="2719"/>
                      <a:pt x="4214" y="2530"/>
                    </a:cubicBezTo>
                    <a:cubicBezTo>
                      <a:pt x="4217" y="2463"/>
                      <a:pt x="4220" y="2401"/>
                      <a:pt x="4219" y="2345"/>
                    </a:cubicBezTo>
                    <a:cubicBezTo>
                      <a:pt x="4219" y="2338"/>
                      <a:pt x="4219" y="2319"/>
                      <a:pt x="4220" y="2294"/>
                    </a:cubicBezTo>
                    <a:cubicBezTo>
                      <a:pt x="4235" y="1888"/>
                      <a:pt x="4214" y="1798"/>
                      <a:pt x="4150" y="1745"/>
                    </a:cubicBezTo>
                    <a:cubicBezTo>
                      <a:pt x="4127" y="1726"/>
                      <a:pt x="4092" y="1715"/>
                      <a:pt x="4060" y="1715"/>
                    </a:cubicBezTo>
                    <a:cubicBezTo>
                      <a:pt x="4053" y="1715"/>
                      <a:pt x="4045" y="1715"/>
                      <a:pt x="4038" y="1717"/>
                    </a:cubicBezTo>
                    <a:cubicBezTo>
                      <a:pt x="3882" y="1751"/>
                      <a:pt x="3701" y="1772"/>
                      <a:pt x="3511" y="1772"/>
                    </a:cubicBezTo>
                    <a:cubicBezTo>
                      <a:pt x="3112" y="1772"/>
                      <a:pt x="2674" y="1678"/>
                      <a:pt x="2353" y="1411"/>
                    </a:cubicBezTo>
                    <a:cubicBezTo>
                      <a:pt x="1679" y="847"/>
                      <a:pt x="1622" y="586"/>
                      <a:pt x="1653" y="127"/>
                    </a:cubicBezTo>
                    <a:cubicBezTo>
                      <a:pt x="1657" y="69"/>
                      <a:pt x="1618" y="17"/>
                      <a:pt x="1563" y="4"/>
                    </a:cubicBezTo>
                    <a:cubicBezTo>
                      <a:pt x="1554" y="2"/>
                      <a:pt x="1545" y="1"/>
                      <a:pt x="1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7"/>
              <p:cNvSpPr/>
              <p:nvPr/>
            </p:nvSpPr>
            <p:spPr>
              <a:xfrm>
                <a:off x="6603163" y="2510934"/>
                <a:ext cx="186462" cy="109421"/>
              </a:xfrm>
              <a:custGeom>
                <a:rect b="b" l="l" r="r" t="t"/>
                <a:pathLst>
                  <a:path extrusionOk="0" h="1176" w="2004">
                    <a:moveTo>
                      <a:pt x="2004" y="1"/>
                    </a:moveTo>
                    <a:lnTo>
                      <a:pt x="2004" y="1"/>
                    </a:lnTo>
                    <a:cubicBezTo>
                      <a:pt x="1663" y="169"/>
                      <a:pt x="1283" y="263"/>
                      <a:pt x="884" y="263"/>
                    </a:cubicBezTo>
                    <a:cubicBezTo>
                      <a:pt x="785" y="263"/>
                      <a:pt x="684" y="257"/>
                      <a:pt x="583" y="245"/>
                    </a:cubicBezTo>
                    <a:cubicBezTo>
                      <a:pt x="380" y="220"/>
                      <a:pt x="185" y="170"/>
                      <a:pt x="1" y="102"/>
                    </a:cubicBezTo>
                    <a:lnTo>
                      <a:pt x="1" y="102"/>
                    </a:lnTo>
                    <a:cubicBezTo>
                      <a:pt x="27" y="490"/>
                      <a:pt x="66" y="1135"/>
                      <a:pt x="30" y="1175"/>
                    </a:cubicBezTo>
                    <a:cubicBezTo>
                      <a:pt x="30" y="1175"/>
                      <a:pt x="39" y="1175"/>
                      <a:pt x="57" y="1175"/>
                    </a:cubicBezTo>
                    <a:cubicBezTo>
                      <a:pt x="242" y="1175"/>
                      <a:pt x="1327" y="1126"/>
                      <a:pt x="20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7"/>
              <p:cNvSpPr/>
              <p:nvPr/>
            </p:nvSpPr>
            <p:spPr>
              <a:xfrm>
                <a:off x="6591997" y="2499954"/>
                <a:ext cx="209537" cy="131193"/>
              </a:xfrm>
              <a:custGeom>
                <a:rect b="b" l="l" r="r" t="t"/>
                <a:pathLst>
                  <a:path extrusionOk="0" h="1410" w="2252">
                    <a:moveTo>
                      <a:pt x="1797" y="375"/>
                    </a:moveTo>
                    <a:cubicBezTo>
                      <a:pt x="1250" y="1034"/>
                      <a:pt x="562" y="1151"/>
                      <a:pt x="282" y="1170"/>
                    </a:cubicBezTo>
                    <a:cubicBezTo>
                      <a:pt x="285" y="1037"/>
                      <a:pt x="277" y="805"/>
                      <a:pt x="251" y="387"/>
                    </a:cubicBezTo>
                    <a:lnTo>
                      <a:pt x="251" y="387"/>
                    </a:lnTo>
                    <a:cubicBezTo>
                      <a:pt x="397" y="431"/>
                      <a:pt x="545" y="462"/>
                      <a:pt x="689" y="479"/>
                    </a:cubicBezTo>
                    <a:cubicBezTo>
                      <a:pt x="793" y="491"/>
                      <a:pt x="897" y="497"/>
                      <a:pt x="1001" y="497"/>
                    </a:cubicBezTo>
                    <a:cubicBezTo>
                      <a:pt x="1272" y="497"/>
                      <a:pt x="1539" y="456"/>
                      <a:pt x="1797" y="375"/>
                    </a:cubicBezTo>
                    <a:close/>
                    <a:moveTo>
                      <a:pt x="2123" y="0"/>
                    </a:moveTo>
                    <a:cubicBezTo>
                      <a:pt x="2105" y="0"/>
                      <a:pt x="2087" y="4"/>
                      <a:pt x="2071" y="12"/>
                    </a:cubicBezTo>
                    <a:cubicBezTo>
                      <a:pt x="1736" y="177"/>
                      <a:pt x="1371" y="262"/>
                      <a:pt x="1004" y="262"/>
                    </a:cubicBezTo>
                    <a:cubicBezTo>
                      <a:pt x="908" y="262"/>
                      <a:pt x="812" y="256"/>
                      <a:pt x="717" y="245"/>
                    </a:cubicBezTo>
                    <a:cubicBezTo>
                      <a:pt x="534" y="223"/>
                      <a:pt x="347" y="177"/>
                      <a:pt x="161" y="109"/>
                    </a:cubicBezTo>
                    <a:cubicBezTo>
                      <a:pt x="148" y="103"/>
                      <a:pt x="134" y="101"/>
                      <a:pt x="120" y="101"/>
                    </a:cubicBezTo>
                    <a:cubicBezTo>
                      <a:pt x="95" y="101"/>
                      <a:pt x="70" y="109"/>
                      <a:pt x="49" y="124"/>
                    </a:cubicBezTo>
                    <a:cubicBezTo>
                      <a:pt x="18" y="147"/>
                      <a:pt x="0" y="185"/>
                      <a:pt x="3" y="226"/>
                    </a:cubicBezTo>
                    <a:cubicBezTo>
                      <a:pt x="58" y="1030"/>
                      <a:pt x="47" y="1207"/>
                      <a:pt x="42" y="1243"/>
                    </a:cubicBezTo>
                    <a:cubicBezTo>
                      <a:pt x="28" y="1272"/>
                      <a:pt x="27" y="1305"/>
                      <a:pt x="40" y="1335"/>
                    </a:cubicBezTo>
                    <a:cubicBezTo>
                      <a:pt x="59" y="1378"/>
                      <a:pt x="99" y="1407"/>
                      <a:pt x="144" y="1409"/>
                    </a:cubicBezTo>
                    <a:cubicBezTo>
                      <a:pt x="148" y="1410"/>
                      <a:pt x="162" y="1410"/>
                      <a:pt x="183" y="1410"/>
                    </a:cubicBezTo>
                    <a:cubicBezTo>
                      <a:pt x="409" y="1410"/>
                      <a:pt x="1521" y="1350"/>
                      <a:pt x="2223" y="179"/>
                    </a:cubicBezTo>
                    <a:cubicBezTo>
                      <a:pt x="2251" y="135"/>
                      <a:pt x="2244" y="77"/>
                      <a:pt x="2210" y="38"/>
                    </a:cubicBezTo>
                    <a:cubicBezTo>
                      <a:pt x="2187" y="13"/>
                      <a:pt x="2155" y="0"/>
                      <a:pt x="21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7"/>
              <p:cNvSpPr/>
              <p:nvPr/>
            </p:nvSpPr>
            <p:spPr>
              <a:xfrm>
                <a:off x="6620190" y="2221191"/>
                <a:ext cx="41498" cy="38986"/>
              </a:xfrm>
              <a:custGeom>
                <a:rect b="b" l="l" r="r" t="t"/>
                <a:pathLst>
                  <a:path extrusionOk="0" h="419" w="446">
                    <a:moveTo>
                      <a:pt x="224" y="1"/>
                    </a:moveTo>
                    <a:cubicBezTo>
                      <a:pt x="215" y="1"/>
                      <a:pt x="205" y="1"/>
                      <a:pt x="196" y="3"/>
                    </a:cubicBezTo>
                    <a:cubicBezTo>
                      <a:pt x="81" y="18"/>
                      <a:pt x="0" y="123"/>
                      <a:pt x="16" y="237"/>
                    </a:cubicBezTo>
                    <a:cubicBezTo>
                      <a:pt x="30" y="342"/>
                      <a:pt x="120" y="419"/>
                      <a:pt x="223" y="419"/>
                    </a:cubicBezTo>
                    <a:cubicBezTo>
                      <a:pt x="233" y="419"/>
                      <a:pt x="242" y="418"/>
                      <a:pt x="252" y="417"/>
                    </a:cubicBezTo>
                    <a:cubicBezTo>
                      <a:pt x="365" y="401"/>
                      <a:pt x="446" y="295"/>
                      <a:pt x="430" y="181"/>
                    </a:cubicBezTo>
                    <a:cubicBezTo>
                      <a:pt x="416" y="77"/>
                      <a:pt x="327" y="1"/>
                      <a:pt x="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7"/>
              <p:cNvSpPr/>
              <p:nvPr/>
            </p:nvSpPr>
            <p:spPr>
              <a:xfrm>
                <a:off x="6470016" y="2209747"/>
                <a:ext cx="36846" cy="34613"/>
              </a:xfrm>
              <a:custGeom>
                <a:rect b="b" l="l" r="r" t="t"/>
                <a:pathLst>
                  <a:path extrusionOk="0" h="372" w="396">
                    <a:moveTo>
                      <a:pt x="198" y="0"/>
                    </a:moveTo>
                    <a:cubicBezTo>
                      <a:pt x="190" y="0"/>
                      <a:pt x="181" y="1"/>
                      <a:pt x="172" y="2"/>
                    </a:cubicBezTo>
                    <a:cubicBezTo>
                      <a:pt x="72" y="17"/>
                      <a:pt x="1" y="110"/>
                      <a:pt x="14" y="211"/>
                    </a:cubicBezTo>
                    <a:cubicBezTo>
                      <a:pt x="27" y="304"/>
                      <a:pt x="107" y="371"/>
                      <a:pt x="197" y="371"/>
                    </a:cubicBezTo>
                    <a:cubicBezTo>
                      <a:pt x="205" y="371"/>
                      <a:pt x="214" y="371"/>
                      <a:pt x="223" y="369"/>
                    </a:cubicBezTo>
                    <a:cubicBezTo>
                      <a:pt x="325" y="355"/>
                      <a:pt x="395" y="263"/>
                      <a:pt x="382" y="160"/>
                    </a:cubicBezTo>
                    <a:cubicBezTo>
                      <a:pt x="368" y="68"/>
                      <a:pt x="290" y="0"/>
                      <a:pt x="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7"/>
              <p:cNvSpPr/>
              <p:nvPr/>
            </p:nvSpPr>
            <p:spPr>
              <a:xfrm>
                <a:off x="6634891" y="2123308"/>
                <a:ext cx="95185" cy="52384"/>
              </a:xfrm>
              <a:custGeom>
                <a:rect b="b" l="l" r="r" t="t"/>
                <a:pathLst>
                  <a:path extrusionOk="0" h="563" w="1023">
                    <a:moveTo>
                      <a:pt x="347" y="1"/>
                    </a:moveTo>
                    <a:cubicBezTo>
                      <a:pt x="235" y="1"/>
                      <a:pt x="145" y="29"/>
                      <a:pt x="92" y="69"/>
                    </a:cubicBezTo>
                    <a:cubicBezTo>
                      <a:pt x="0" y="133"/>
                      <a:pt x="2" y="214"/>
                      <a:pt x="52" y="260"/>
                    </a:cubicBezTo>
                    <a:cubicBezTo>
                      <a:pt x="104" y="307"/>
                      <a:pt x="183" y="327"/>
                      <a:pt x="260" y="350"/>
                    </a:cubicBezTo>
                    <a:cubicBezTo>
                      <a:pt x="335" y="372"/>
                      <a:pt x="413" y="396"/>
                      <a:pt x="480" y="418"/>
                    </a:cubicBezTo>
                    <a:cubicBezTo>
                      <a:pt x="546" y="442"/>
                      <a:pt x="621" y="472"/>
                      <a:pt x="696" y="504"/>
                    </a:cubicBezTo>
                    <a:cubicBezTo>
                      <a:pt x="763" y="530"/>
                      <a:pt x="832" y="562"/>
                      <a:pt x="895" y="562"/>
                    </a:cubicBezTo>
                    <a:cubicBezTo>
                      <a:pt x="901" y="562"/>
                      <a:pt x="906" y="562"/>
                      <a:pt x="911" y="562"/>
                    </a:cubicBezTo>
                    <a:cubicBezTo>
                      <a:pt x="977" y="556"/>
                      <a:pt x="1022" y="493"/>
                      <a:pt x="983" y="381"/>
                    </a:cubicBezTo>
                    <a:cubicBezTo>
                      <a:pt x="947" y="272"/>
                      <a:pt x="811" y="122"/>
                      <a:pt x="592" y="44"/>
                    </a:cubicBezTo>
                    <a:cubicBezTo>
                      <a:pt x="504" y="13"/>
                      <a:pt x="421"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7"/>
              <p:cNvSpPr/>
              <p:nvPr/>
            </p:nvSpPr>
            <p:spPr>
              <a:xfrm>
                <a:off x="6441823" y="2121075"/>
                <a:ext cx="84764" cy="45313"/>
              </a:xfrm>
              <a:custGeom>
                <a:rect b="b" l="l" r="r" t="t"/>
                <a:pathLst>
                  <a:path extrusionOk="0" h="487" w="911">
                    <a:moveTo>
                      <a:pt x="588" y="0"/>
                    </a:moveTo>
                    <a:cubicBezTo>
                      <a:pt x="526" y="0"/>
                      <a:pt x="458" y="10"/>
                      <a:pt x="386" y="33"/>
                    </a:cubicBezTo>
                    <a:cubicBezTo>
                      <a:pt x="190" y="97"/>
                      <a:pt x="68" y="229"/>
                      <a:pt x="36" y="323"/>
                    </a:cubicBezTo>
                    <a:cubicBezTo>
                      <a:pt x="1" y="422"/>
                      <a:pt x="41" y="479"/>
                      <a:pt x="97" y="486"/>
                    </a:cubicBezTo>
                    <a:cubicBezTo>
                      <a:pt x="103" y="487"/>
                      <a:pt x="108" y="487"/>
                      <a:pt x="114" y="487"/>
                    </a:cubicBezTo>
                    <a:cubicBezTo>
                      <a:pt x="170" y="487"/>
                      <a:pt x="231" y="461"/>
                      <a:pt x="291" y="439"/>
                    </a:cubicBezTo>
                    <a:cubicBezTo>
                      <a:pt x="357" y="413"/>
                      <a:pt x="423" y="388"/>
                      <a:pt x="483" y="369"/>
                    </a:cubicBezTo>
                    <a:cubicBezTo>
                      <a:pt x="541" y="351"/>
                      <a:pt x="610" y="331"/>
                      <a:pt x="678" y="313"/>
                    </a:cubicBezTo>
                    <a:cubicBezTo>
                      <a:pt x="746" y="295"/>
                      <a:pt x="817" y="280"/>
                      <a:pt x="863" y="238"/>
                    </a:cubicBezTo>
                    <a:cubicBezTo>
                      <a:pt x="909" y="199"/>
                      <a:pt x="911" y="128"/>
                      <a:pt x="830" y="67"/>
                    </a:cubicBezTo>
                    <a:cubicBezTo>
                      <a:pt x="781" y="29"/>
                      <a:pt x="694" y="0"/>
                      <a:pt x="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7"/>
              <p:cNvSpPr/>
              <p:nvPr/>
            </p:nvSpPr>
            <p:spPr>
              <a:xfrm>
                <a:off x="6616189" y="2319075"/>
                <a:ext cx="115097" cy="72668"/>
              </a:xfrm>
              <a:custGeom>
                <a:rect b="b" l="l" r="r" t="t"/>
                <a:pathLst>
                  <a:path extrusionOk="0" h="781" w="1237">
                    <a:moveTo>
                      <a:pt x="905" y="1"/>
                    </a:moveTo>
                    <a:cubicBezTo>
                      <a:pt x="864" y="1"/>
                      <a:pt x="823" y="15"/>
                      <a:pt x="791" y="42"/>
                    </a:cubicBezTo>
                    <a:cubicBezTo>
                      <a:pt x="684" y="134"/>
                      <a:pt x="451" y="295"/>
                      <a:pt x="125" y="313"/>
                    </a:cubicBezTo>
                    <a:cubicBezTo>
                      <a:pt x="46" y="318"/>
                      <a:pt x="1" y="410"/>
                      <a:pt x="32" y="483"/>
                    </a:cubicBezTo>
                    <a:cubicBezTo>
                      <a:pt x="84" y="606"/>
                      <a:pt x="206" y="781"/>
                      <a:pt x="447" y="781"/>
                    </a:cubicBezTo>
                    <a:cubicBezTo>
                      <a:pt x="525" y="781"/>
                      <a:pt x="615" y="763"/>
                      <a:pt x="718" y="719"/>
                    </a:cubicBezTo>
                    <a:cubicBezTo>
                      <a:pt x="1237" y="499"/>
                      <a:pt x="1162" y="149"/>
                      <a:pt x="998" y="31"/>
                    </a:cubicBezTo>
                    <a:cubicBezTo>
                      <a:pt x="970" y="10"/>
                      <a:pt x="938"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7"/>
              <p:cNvSpPr/>
              <p:nvPr/>
            </p:nvSpPr>
            <p:spPr>
              <a:xfrm>
                <a:off x="6606047" y="2308002"/>
                <a:ext cx="126727" cy="94627"/>
              </a:xfrm>
              <a:custGeom>
                <a:rect b="b" l="l" r="r" t="t"/>
                <a:pathLst>
                  <a:path extrusionOk="0" h="1017" w="1362">
                    <a:moveTo>
                      <a:pt x="1013" y="237"/>
                    </a:moveTo>
                    <a:cubicBezTo>
                      <a:pt x="1022" y="237"/>
                      <a:pt x="1030" y="239"/>
                      <a:pt x="1038" y="246"/>
                    </a:cubicBezTo>
                    <a:cubicBezTo>
                      <a:pt x="1079" y="276"/>
                      <a:pt x="1118" y="341"/>
                      <a:pt x="1108" y="418"/>
                    </a:cubicBezTo>
                    <a:cubicBezTo>
                      <a:pt x="1096" y="534"/>
                      <a:pt x="979" y="644"/>
                      <a:pt x="780" y="729"/>
                    </a:cubicBezTo>
                    <a:cubicBezTo>
                      <a:pt x="694" y="765"/>
                      <a:pt x="621" y="781"/>
                      <a:pt x="558" y="781"/>
                    </a:cubicBezTo>
                    <a:cubicBezTo>
                      <a:pt x="387" y="781"/>
                      <a:pt x="295" y="667"/>
                      <a:pt x="241" y="551"/>
                    </a:cubicBezTo>
                    <a:cubicBezTo>
                      <a:pt x="599" y="528"/>
                      <a:pt x="855" y="353"/>
                      <a:pt x="975" y="252"/>
                    </a:cubicBezTo>
                    <a:cubicBezTo>
                      <a:pt x="987" y="242"/>
                      <a:pt x="1000" y="237"/>
                      <a:pt x="1013" y="237"/>
                    </a:cubicBezTo>
                    <a:close/>
                    <a:moveTo>
                      <a:pt x="1014" y="0"/>
                    </a:moveTo>
                    <a:cubicBezTo>
                      <a:pt x="946" y="0"/>
                      <a:pt x="879" y="24"/>
                      <a:pt x="824" y="71"/>
                    </a:cubicBezTo>
                    <a:cubicBezTo>
                      <a:pt x="725" y="154"/>
                      <a:pt x="518" y="296"/>
                      <a:pt x="227" y="315"/>
                    </a:cubicBezTo>
                    <a:cubicBezTo>
                      <a:pt x="152" y="319"/>
                      <a:pt x="88" y="359"/>
                      <a:pt x="49" y="423"/>
                    </a:cubicBezTo>
                    <a:cubicBezTo>
                      <a:pt x="7" y="490"/>
                      <a:pt x="1" y="574"/>
                      <a:pt x="32" y="648"/>
                    </a:cubicBezTo>
                    <a:cubicBezTo>
                      <a:pt x="116" y="845"/>
                      <a:pt x="291" y="1017"/>
                      <a:pt x="556" y="1017"/>
                    </a:cubicBezTo>
                    <a:cubicBezTo>
                      <a:pt x="651" y="1017"/>
                      <a:pt x="756" y="996"/>
                      <a:pt x="874" y="945"/>
                    </a:cubicBezTo>
                    <a:cubicBezTo>
                      <a:pt x="1253" y="784"/>
                      <a:pt x="1332" y="561"/>
                      <a:pt x="1345" y="442"/>
                    </a:cubicBezTo>
                    <a:cubicBezTo>
                      <a:pt x="1362" y="291"/>
                      <a:pt x="1296" y="139"/>
                      <a:pt x="1177" y="52"/>
                    </a:cubicBezTo>
                    <a:cubicBezTo>
                      <a:pt x="1128" y="18"/>
                      <a:pt x="1071" y="0"/>
                      <a:pt x="1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7"/>
              <p:cNvSpPr/>
              <p:nvPr/>
            </p:nvSpPr>
            <p:spPr>
              <a:xfrm>
                <a:off x="6498115" y="2185369"/>
                <a:ext cx="81507" cy="150640"/>
              </a:xfrm>
              <a:custGeom>
                <a:rect b="b" l="l" r="r" t="t"/>
                <a:pathLst>
                  <a:path extrusionOk="0" h="1619" w="876">
                    <a:moveTo>
                      <a:pt x="710" y="0"/>
                    </a:moveTo>
                    <a:cubicBezTo>
                      <a:pt x="648" y="0"/>
                      <a:pt x="594" y="46"/>
                      <a:pt x="589" y="108"/>
                    </a:cubicBezTo>
                    <a:lnTo>
                      <a:pt x="538" y="734"/>
                    </a:lnTo>
                    <a:cubicBezTo>
                      <a:pt x="538" y="736"/>
                      <a:pt x="511" y="760"/>
                      <a:pt x="511" y="761"/>
                    </a:cubicBezTo>
                    <a:lnTo>
                      <a:pt x="320" y="753"/>
                    </a:lnTo>
                    <a:cubicBezTo>
                      <a:pt x="316" y="753"/>
                      <a:pt x="313" y="753"/>
                      <a:pt x="309" y="753"/>
                    </a:cubicBezTo>
                    <a:cubicBezTo>
                      <a:pt x="235" y="753"/>
                      <a:pt x="163" y="780"/>
                      <a:pt x="108" y="831"/>
                    </a:cubicBezTo>
                    <a:cubicBezTo>
                      <a:pt x="51" y="885"/>
                      <a:pt x="16" y="955"/>
                      <a:pt x="14" y="1032"/>
                    </a:cubicBezTo>
                    <a:cubicBezTo>
                      <a:pt x="1" y="1334"/>
                      <a:pt x="238" y="1590"/>
                      <a:pt x="540" y="1603"/>
                    </a:cubicBezTo>
                    <a:lnTo>
                      <a:pt x="745" y="1618"/>
                    </a:lnTo>
                    <a:lnTo>
                      <a:pt x="754" y="1618"/>
                    </a:lnTo>
                    <a:cubicBezTo>
                      <a:pt x="814" y="1618"/>
                      <a:pt x="866" y="1571"/>
                      <a:pt x="870" y="1509"/>
                    </a:cubicBezTo>
                    <a:cubicBezTo>
                      <a:pt x="876" y="1444"/>
                      <a:pt x="826" y="1387"/>
                      <a:pt x="761" y="1382"/>
                    </a:cubicBezTo>
                    <a:lnTo>
                      <a:pt x="554" y="1366"/>
                    </a:lnTo>
                    <a:cubicBezTo>
                      <a:pt x="378" y="1359"/>
                      <a:pt x="241" y="1214"/>
                      <a:pt x="249" y="1042"/>
                    </a:cubicBezTo>
                    <a:cubicBezTo>
                      <a:pt x="250" y="1023"/>
                      <a:pt x="260" y="1010"/>
                      <a:pt x="267" y="1005"/>
                    </a:cubicBezTo>
                    <a:cubicBezTo>
                      <a:pt x="279" y="995"/>
                      <a:pt x="294" y="991"/>
                      <a:pt x="310" y="990"/>
                    </a:cubicBezTo>
                    <a:lnTo>
                      <a:pt x="501" y="997"/>
                    </a:lnTo>
                    <a:cubicBezTo>
                      <a:pt x="507" y="997"/>
                      <a:pt x="513" y="997"/>
                      <a:pt x="519" y="997"/>
                    </a:cubicBezTo>
                    <a:cubicBezTo>
                      <a:pt x="583" y="997"/>
                      <a:pt x="642" y="972"/>
                      <a:pt x="690" y="928"/>
                    </a:cubicBezTo>
                    <a:cubicBezTo>
                      <a:pt x="741" y="882"/>
                      <a:pt x="771" y="818"/>
                      <a:pt x="773" y="753"/>
                    </a:cubicBezTo>
                    <a:lnTo>
                      <a:pt x="824" y="128"/>
                    </a:lnTo>
                    <a:cubicBezTo>
                      <a:pt x="829" y="63"/>
                      <a:pt x="781" y="6"/>
                      <a:pt x="716" y="1"/>
                    </a:cubicBezTo>
                    <a:cubicBezTo>
                      <a:pt x="714" y="0"/>
                      <a:pt x="712"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7"/>
              <p:cNvSpPr/>
              <p:nvPr/>
            </p:nvSpPr>
            <p:spPr>
              <a:xfrm>
                <a:off x="6938682" y="2207979"/>
                <a:ext cx="62991" cy="79553"/>
              </a:xfrm>
              <a:custGeom>
                <a:rect b="b" l="l" r="r" t="t"/>
                <a:pathLst>
                  <a:path extrusionOk="0" h="855" w="677">
                    <a:moveTo>
                      <a:pt x="544" y="1"/>
                    </a:moveTo>
                    <a:cubicBezTo>
                      <a:pt x="518" y="1"/>
                      <a:pt x="492" y="9"/>
                      <a:pt x="470" y="26"/>
                    </a:cubicBezTo>
                    <a:lnTo>
                      <a:pt x="44" y="369"/>
                    </a:lnTo>
                    <a:cubicBezTo>
                      <a:pt x="17" y="391"/>
                      <a:pt x="1" y="422"/>
                      <a:pt x="0" y="457"/>
                    </a:cubicBezTo>
                    <a:cubicBezTo>
                      <a:pt x="0" y="492"/>
                      <a:pt x="13" y="524"/>
                      <a:pt x="39" y="548"/>
                    </a:cubicBezTo>
                    <a:lnTo>
                      <a:pt x="341" y="823"/>
                    </a:lnTo>
                    <a:cubicBezTo>
                      <a:pt x="363" y="844"/>
                      <a:pt x="391" y="854"/>
                      <a:pt x="420" y="854"/>
                    </a:cubicBezTo>
                    <a:cubicBezTo>
                      <a:pt x="453" y="854"/>
                      <a:pt x="484" y="841"/>
                      <a:pt x="507" y="818"/>
                    </a:cubicBezTo>
                    <a:cubicBezTo>
                      <a:pt x="551" y="768"/>
                      <a:pt x="547" y="695"/>
                      <a:pt x="499" y="650"/>
                    </a:cubicBezTo>
                    <a:lnTo>
                      <a:pt x="299" y="467"/>
                    </a:lnTo>
                    <a:lnTo>
                      <a:pt x="619" y="211"/>
                    </a:lnTo>
                    <a:cubicBezTo>
                      <a:pt x="669" y="170"/>
                      <a:pt x="677" y="95"/>
                      <a:pt x="636" y="45"/>
                    </a:cubicBezTo>
                    <a:cubicBezTo>
                      <a:pt x="614" y="16"/>
                      <a:pt x="579" y="1"/>
                      <a:pt x="5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7"/>
              <p:cNvSpPr/>
              <p:nvPr/>
            </p:nvSpPr>
            <p:spPr>
              <a:xfrm>
                <a:off x="6942869" y="2309677"/>
                <a:ext cx="113701" cy="109979"/>
              </a:xfrm>
              <a:custGeom>
                <a:rect b="b" l="l" r="r" t="t"/>
                <a:pathLst>
                  <a:path extrusionOk="0" h="1182" w="1222">
                    <a:moveTo>
                      <a:pt x="613" y="236"/>
                    </a:moveTo>
                    <a:cubicBezTo>
                      <a:pt x="679" y="236"/>
                      <a:pt x="748" y="256"/>
                      <a:pt x="806" y="294"/>
                    </a:cubicBezTo>
                    <a:cubicBezTo>
                      <a:pt x="885" y="346"/>
                      <a:pt x="939" y="427"/>
                      <a:pt x="959" y="519"/>
                    </a:cubicBezTo>
                    <a:cubicBezTo>
                      <a:pt x="978" y="610"/>
                      <a:pt x="961" y="705"/>
                      <a:pt x="909" y="785"/>
                    </a:cubicBezTo>
                    <a:cubicBezTo>
                      <a:pt x="857" y="864"/>
                      <a:pt x="777" y="917"/>
                      <a:pt x="684" y="936"/>
                    </a:cubicBezTo>
                    <a:cubicBezTo>
                      <a:pt x="660" y="941"/>
                      <a:pt x="636" y="944"/>
                      <a:pt x="612" y="944"/>
                    </a:cubicBezTo>
                    <a:cubicBezTo>
                      <a:pt x="544" y="944"/>
                      <a:pt x="476" y="924"/>
                      <a:pt x="418" y="885"/>
                    </a:cubicBezTo>
                    <a:cubicBezTo>
                      <a:pt x="339" y="834"/>
                      <a:pt x="284" y="754"/>
                      <a:pt x="265" y="661"/>
                    </a:cubicBezTo>
                    <a:cubicBezTo>
                      <a:pt x="246" y="569"/>
                      <a:pt x="263" y="474"/>
                      <a:pt x="315" y="396"/>
                    </a:cubicBezTo>
                    <a:cubicBezTo>
                      <a:pt x="367" y="317"/>
                      <a:pt x="448" y="263"/>
                      <a:pt x="540" y="244"/>
                    </a:cubicBezTo>
                    <a:cubicBezTo>
                      <a:pt x="564" y="238"/>
                      <a:pt x="588" y="236"/>
                      <a:pt x="613" y="236"/>
                    </a:cubicBezTo>
                    <a:close/>
                    <a:moveTo>
                      <a:pt x="611" y="0"/>
                    </a:moveTo>
                    <a:cubicBezTo>
                      <a:pt x="571" y="0"/>
                      <a:pt x="531" y="4"/>
                      <a:pt x="491" y="13"/>
                    </a:cubicBezTo>
                    <a:cubicBezTo>
                      <a:pt x="336" y="45"/>
                      <a:pt x="204" y="135"/>
                      <a:pt x="117" y="267"/>
                    </a:cubicBezTo>
                    <a:cubicBezTo>
                      <a:pt x="31" y="398"/>
                      <a:pt x="1" y="556"/>
                      <a:pt x="33" y="711"/>
                    </a:cubicBezTo>
                    <a:cubicBezTo>
                      <a:pt x="65" y="865"/>
                      <a:pt x="154" y="997"/>
                      <a:pt x="287" y="1085"/>
                    </a:cubicBezTo>
                    <a:cubicBezTo>
                      <a:pt x="385" y="1148"/>
                      <a:pt x="496" y="1181"/>
                      <a:pt x="610" y="1181"/>
                    </a:cubicBezTo>
                    <a:cubicBezTo>
                      <a:pt x="650" y="1181"/>
                      <a:pt x="691" y="1178"/>
                      <a:pt x="730" y="1170"/>
                    </a:cubicBezTo>
                    <a:cubicBezTo>
                      <a:pt x="885" y="1138"/>
                      <a:pt x="1017" y="1047"/>
                      <a:pt x="1104" y="915"/>
                    </a:cubicBezTo>
                    <a:cubicBezTo>
                      <a:pt x="1190" y="785"/>
                      <a:pt x="1221" y="626"/>
                      <a:pt x="1188" y="471"/>
                    </a:cubicBezTo>
                    <a:cubicBezTo>
                      <a:pt x="1131" y="193"/>
                      <a:pt x="884" y="0"/>
                      <a:pt x="6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7"/>
              <p:cNvSpPr/>
              <p:nvPr/>
            </p:nvSpPr>
            <p:spPr>
              <a:xfrm>
                <a:off x="6525936" y="3325915"/>
                <a:ext cx="93" cy="93"/>
              </a:xfrm>
              <a:custGeom>
                <a:rect b="b" l="l" r="r" t="t"/>
                <a:pathLst>
                  <a:path extrusionOk="0" h="1" w="1">
                    <a:moveTo>
                      <a:pt x="1" y="1"/>
                    </a:move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7"/>
              <p:cNvSpPr/>
              <p:nvPr/>
            </p:nvSpPr>
            <p:spPr>
              <a:xfrm>
                <a:off x="5735148" y="2559224"/>
                <a:ext cx="437777" cy="700722"/>
              </a:xfrm>
              <a:custGeom>
                <a:rect b="b" l="l" r="r" t="t"/>
                <a:pathLst>
                  <a:path extrusionOk="0" h="7531" w="4705">
                    <a:moveTo>
                      <a:pt x="110" y="1"/>
                    </a:moveTo>
                    <a:cubicBezTo>
                      <a:pt x="49" y="1"/>
                      <a:pt x="0" y="50"/>
                      <a:pt x="0" y="111"/>
                    </a:cubicBezTo>
                    <a:lnTo>
                      <a:pt x="0" y="7419"/>
                    </a:lnTo>
                    <a:cubicBezTo>
                      <a:pt x="0" y="7480"/>
                      <a:pt x="49" y="7530"/>
                      <a:pt x="110" y="7530"/>
                    </a:cubicBezTo>
                    <a:lnTo>
                      <a:pt x="4593" y="7530"/>
                    </a:lnTo>
                    <a:cubicBezTo>
                      <a:pt x="4655" y="7530"/>
                      <a:pt x="4704" y="7479"/>
                      <a:pt x="4704" y="7419"/>
                    </a:cubicBezTo>
                    <a:lnTo>
                      <a:pt x="4704" y="111"/>
                    </a:lnTo>
                    <a:cubicBezTo>
                      <a:pt x="4704" y="50"/>
                      <a:pt x="4655" y="1"/>
                      <a:pt x="45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7"/>
              <p:cNvSpPr/>
              <p:nvPr/>
            </p:nvSpPr>
            <p:spPr>
              <a:xfrm>
                <a:off x="5723982" y="2548245"/>
                <a:ext cx="460014" cy="722587"/>
              </a:xfrm>
              <a:custGeom>
                <a:rect b="b" l="l" r="r" t="t"/>
                <a:pathLst>
                  <a:path extrusionOk="0" h="7766" w="4944">
                    <a:moveTo>
                      <a:pt x="4032" y="235"/>
                    </a:moveTo>
                    <a:cubicBezTo>
                      <a:pt x="4404" y="235"/>
                      <a:pt x="4706" y="537"/>
                      <a:pt x="4706" y="909"/>
                    </a:cubicBezTo>
                    <a:lnTo>
                      <a:pt x="4706" y="6855"/>
                    </a:lnTo>
                    <a:cubicBezTo>
                      <a:pt x="4706" y="7226"/>
                      <a:pt x="4404" y="7528"/>
                      <a:pt x="4033" y="7528"/>
                    </a:cubicBezTo>
                    <a:lnTo>
                      <a:pt x="911" y="7528"/>
                    </a:lnTo>
                    <a:cubicBezTo>
                      <a:pt x="539" y="7528"/>
                      <a:pt x="236" y="7226"/>
                      <a:pt x="236" y="6855"/>
                    </a:cubicBezTo>
                    <a:lnTo>
                      <a:pt x="236" y="909"/>
                    </a:lnTo>
                    <a:cubicBezTo>
                      <a:pt x="236" y="537"/>
                      <a:pt x="540" y="235"/>
                      <a:pt x="911" y="235"/>
                    </a:cubicBezTo>
                    <a:close/>
                    <a:moveTo>
                      <a:pt x="911" y="1"/>
                    </a:moveTo>
                    <a:cubicBezTo>
                      <a:pt x="410" y="1"/>
                      <a:pt x="1" y="407"/>
                      <a:pt x="1" y="910"/>
                    </a:cubicBezTo>
                    <a:lnTo>
                      <a:pt x="1" y="6856"/>
                    </a:lnTo>
                    <a:cubicBezTo>
                      <a:pt x="1" y="7357"/>
                      <a:pt x="410" y="7765"/>
                      <a:pt x="911" y="7765"/>
                    </a:cubicBezTo>
                    <a:lnTo>
                      <a:pt x="4033" y="7765"/>
                    </a:lnTo>
                    <a:cubicBezTo>
                      <a:pt x="4535" y="7765"/>
                      <a:pt x="4942" y="7357"/>
                      <a:pt x="4944" y="6856"/>
                    </a:cubicBezTo>
                    <a:lnTo>
                      <a:pt x="4944" y="910"/>
                    </a:lnTo>
                    <a:cubicBezTo>
                      <a:pt x="4944" y="409"/>
                      <a:pt x="4535" y="1"/>
                      <a:pt x="4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7"/>
              <p:cNvSpPr/>
              <p:nvPr/>
            </p:nvSpPr>
            <p:spPr>
              <a:xfrm>
                <a:off x="5777390" y="2603886"/>
                <a:ext cx="99837" cy="38521"/>
              </a:xfrm>
              <a:custGeom>
                <a:rect b="b" l="l" r="r" t="t"/>
                <a:pathLst>
                  <a:path extrusionOk="0" h="414" w="1073">
                    <a:moveTo>
                      <a:pt x="206" y="0"/>
                    </a:moveTo>
                    <a:cubicBezTo>
                      <a:pt x="92" y="0"/>
                      <a:pt x="1" y="93"/>
                      <a:pt x="1" y="207"/>
                    </a:cubicBezTo>
                    <a:cubicBezTo>
                      <a:pt x="1" y="321"/>
                      <a:pt x="92" y="413"/>
                      <a:pt x="206" y="413"/>
                    </a:cubicBezTo>
                    <a:lnTo>
                      <a:pt x="867" y="413"/>
                    </a:lnTo>
                    <a:cubicBezTo>
                      <a:pt x="979" y="413"/>
                      <a:pt x="1073" y="321"/>
                      <a:pt x="1073" y="207"/>
                    </a:cubicBezTo>
                    <a:cubicBezTo>
                      <a:pt x="1073" y="93"/>
                      <a:pt x="981" y="0"/>
                      <a:pt x="867" y="0"/>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7"/>
              <p:cNvSpPr/>
              <p:nvPr/>
            </p:nvSpPr>
            <p:spPr>
              <a:xfrm>
                <a:off x="5769202" y="2595698"/>
                <a:ext cx="116213" cy="54804"/>
              </a:xfrm>
              <a:custGeom>
                <a:rect b="b" l="l" r="r" t="t"/>
                <a:pathLst>
                  <a:path extrusionOk="0" h="589" w="1249">
                    <a:moveTo>
                      <a:pt x="955" y="177"/>
                    </a:moveTo>
                    <a:cubicBezTo>
                      <a:pt x="1020" y="177"/>
                      <a:pt x="1073" y="229"/>
                      <a:pt x="1073" y="295"/>
                    </a:cubicBezTo>
                    <a:cubicBezTo>
                      <a:pt x="1073" y="359"/>
                      <a:pt x="1020" y="413"/>
                      <a:pt x="955" y="413"/>
                    </a:cubicBezTo>
                    <a:lnTo>
                      <a:pt x="294" y="413"/>
                    </a:lnTo>
                    <a:cubicBezTo>
                      <a:pt x="230" y="413"/>
                      <a:pt x="177" y="359"/>
                      <a:pt x="177" y="295"/>
                    </a:cubicBezTo>
                    <a:cubicBezTo>
                      <a:pt x="177" y="229"/>
                      <a:pt x="230" y="177"/>
                      <a:pt x="294" y="177"/>
                    </a:cubicBezTo>
                    <a:close/>
                    <a:moveTo>
                      <a:pt x="294" y="0"/>
                    </a:moveTo>
                    <a:cubicBezTo>
                      <a:pt x="132" y="0"/>
                      <a:pt x="0" y="133"/>
                      <a:pt x="0" y="295"/>
                    </a:cubicBezTo>
                    <a:cubicBezTo>
                      <a:pt x="0" y="457"/>
                      <a:pt x="132" y="589"/>
                      <a:pt x="294" y="589"/>
                    </a:cubicBezTo>
                    <a:lnTo>
                      <a:pt x="955" y="589"/>
                    </a:lnTo>
                    <a:cubicBezTo>
                      <a:pt x="1117" y="589"/>
                      <a:pt x="1249" y="457"/>
                      <a:pt x="1249" y="295"/>
                    </a:cubicBezTo>
                    <a:cubicBezTo>
                      <a:pt x="1249" y="133"/>
                      <a:pt x="1117" y="0"/>
                      <a:pt x="9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7"/>
              <p:cNvSpPr/>
              <p:nvPr/>
            </p:nvSpPr>
            <p:spPr>
              <a:xfrm>
                <a:off x="6141474" y="3078136"/>
                <a:ext cx="281182" cy="448105"/>
              </a:xfrm>
              <a:custGeom>
                <a:rect b="b" l="l" r="r" t="t"/>
                <a:pathLst>
                  <a:path extrusionOk="0" h="4816" w="3022">
                    <a:moveTo>
                      <a:pt x="2340" y="1"/>
                    </a:moveTo>
                    <a:cubicBezTo>
                      <a:pt x="1820" y="1"/>
                      <a:pt x="1073" y="838"/>
                      <a:pt x="578" y="2017"/>
                    </a:cubicBezTo>
                    <a:cubicBezTo>
                      <a:pt x="28" y="3329"/>
                      <a:pt x="0" y="4567"/>
                      <a:pt x="515" y="4783"/>
                    </a:cubicBezTo>
                    <a:cubicBezTo>
                      <a:pt x="567" y="4805"/>
                      <a:pt x="622" y="4815"/>
                      <a:pt x="680" y="4815"/>
                    </a:cubicBezTo>
                    <a:cubicBezTo>
                      <a:pt x="1200" y="4815"/>
                      <a:pt x="1947" y="3977"/>
                      <a:pt x="2442" y="2798"/>
                    </a:cubicBezTo>
                    <a:cubicBezTo>
                      <a:pt x="2992" y="1487"/>
                      <a:pt x="3021" y="249"/>
                      <a:pt x="2506" y="33"/>
                    </a:cubicBezTo>
                    <a:cubicBezTo>
                      <a:pt x="2454" y="11"/>
                      <a:pt x="2399" y="1"/>
                      <a:pt x="2340"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7"/>
              <p:cNvSpPr/>
              <p:nvPr/>
            </p:nvSpPr>
            <p:spPr>
              <a:xfrm>
                <a:off x="6130774" y="3067064"/>
                <a:ext cx="290393" cy="470063"/>
              </a:xfrm>
              <a:custGeom>
                <a:rect b="b" l="l" r="r" t="t"/>
                <a:pathLst>
                  <a:path extrusionOk="0" h="5052" w="3121">
                    <a:moveTo>
                      <a:pt x="2454" y="237"/>
                    </a:moveTo>
                    <a:cubicBezTo>
                      <a:pt x="2499" y="237"/>
                      <a:pt x="2539" y="244"/>
                      <a:pt x="2577" y="261"/>
                    </a:cubicBezTo>
                    <a:cubicBezTo>
                      <a:pt x="2775" y="344"/>
                      <a:pt x="2882" y="658"/>
                      <a:pt x="2872" y="1120"/>
                    </a:cubicBezTo>
                    <a:cubicBezTo>
                      <a:pt x="2860" y="1629"/>
                      <a:pt x="2711" y="2251"/>
                      <a:pt x="2450" y="2872"/>
                    </a:cubicBezTo>
                    <a:cubicBezTo>
                      <a:pt x="1940" y="4087"/>
                      <a:pt x="1210" y="4815"/>
                      <a:pt x="791" y="4815"/>
                    </a:cubicBezTo>
                    <a:cubicBezTo>
                      <a:pt x="750" y="4815"/>
                      <a:pt x="711" y="4808"/>
                      <a:pt x="677" y="4793"/>
                    </a:cubicBezTo>
                    <a:cubicBezTo>
                      <a:pt x="287" y="4630"/>
                      <a:pt x="243" y="3517"/>
                      <a:pt x="803" y="2182"/>
                    </a:cubicBezTo>
                    <a:cubicBezTo>
                      <a:pt x="1063" y="1560"/>
                      <a:pt x="1402" y="1019"/>
                      <a:pt x="1756" y="653"/>
                    </a:cubicBezTo>
                    <a:cubicBezTo>
                      <a:pt x="2018" y="383"/>
                      <a:pt x="2265" y="237"/>
                      <a:pt x="2454" y="237"/>
                    </a:cubicBezTo>
                    <a:close/>
                    <a:moveTo>
                      <a:pt x="2458" y="1"/>
                    </a:moveTo>
                    <a:cubicBezTo>
                      <a:pt x="2201" y="1"/>
                      <a:pt x="1899" y="168"/>
                      <a:pt x="1587" y="488"/>
                    </a:cubicBezTo>
                    <a:cubicBezTo>
                      <a:pt x="1212" y="874"/>
                      <a:pt x="857" y="1443"/>
                      <a:pt x="585" y="2091"/>
                    </a:cubicBezTo>
                    <a:cubicBezTo>
                      <a:pt x="1" y="3484"/>
                      <a:pt x="1" y="4766"/>
                      <a:pt x="584" y="5011"/>
                    </a:cubicBezTo>
                    <a:cubicBezTo>
                      <a:pt x="650" y="5038"/>
                      <a:pt x="718" y="5052"/>
                      <a:pt x="790" y="5052"/>
                    </a:cubicBezTo>
                    <a:cubicBezTo>
                      <a:pt x="1367" y="5052"/>
                      <a:pt x="2147" y="4202"/>
                      <a:pt x="2668" y="2962"/>
                    </a:cubicBezTo>
                    <a:cubicBezTo>
                      <a:pt x="2939" y="2315"/>
                      <a:pt x="3095" y="1663"/>
                      <a:pt x="3107" y="1126"/>
                    </a:cubicBezTo>
                    <a:cubicBezTo>
                      <a:pt x="3121" y="551"/>
                      <a:pt x="2965" y="167"/>
                      <a:pt x="2668" y="42"/>
                    </a:cubicBezTo>
                    <a:cubicBezTo>
                      <a:pt x="2602" y="14"/>
                      <a:pt x="2532" y="1"/>
                      <a:pt x="2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7"/>
              <p:cNvSpPr/>
              <p:nvPr/>
            </p:nvSpPr>
            <p:spPr>
              <a:xfrm>
                <a:off x="5871365" y="2774716"/>
                <a:ext cx="554362" cy="771622"/>
              </a:xfrm>
              <a:custGeom>
                <a:rect b="b" l="l" r="r" t="t"/>
                <a:pathLst>
                  <a:path extrusionOk="0" h="8293" w="5958">
                    <a:moveTo>
                      <a:pt x="3538" y="1"/>
                    </a:moveTo>
                    <a:cubicBezTo>
                      <a:pt x="3417" y="1"/>
                      <a:pt x="3294" y="35"/>
                      <a:pt x="3184" y="109"/>
                    </a:cubicBezTo>
                    <a:cubicBezTo>
                      <a:pt x="3003" y="231"/>
                      <a:pt x="2955" y="423"/>
                      <a:pt x="2997" y="636"/>
                    </a:cubicBezTo>
                    <a:lnTo>
                      <a:pt x="3096" y="1568"/>
                    </a:lnTo>
                    <a:lnTo>
                      <a:pt x="857" y="1406"/>
                    </a:lnTo>
                    <a:cubicBezTo>
                      <a:pt x="832" y="1404"/>
                      <a:pt x="809" y="1402"/>
                      <a:pt x="785" y="1402"/>
                    </a:cubicBezTo>
                    <a:cubicBezTo>
                      <a:pt x="466" y="1402"/>
                      <a:pt x="192" y="1643"/>
                      <a:pt x="158" y="1967"/>
                    </a:cubicBezTo>
                    <a:cubicBezTo>
                      <a:pt x="122" y="2305"/>
                      <a:pt x="358" y="2611"/>
                      <a:pt x="696" y="2659"/>
                    </a:cubicBezTo>
                    <a:lnTo>
                      <a:pt x="537" y="2654"/>
                    </a:lnTo>
                    <a:cubicBezTo>
                      <a:pt x="525" y="2653"/>
                      <a:pt x="514" y="2652"/>
                      <a:pt x="502" y="2652"/>
                    </a:cubicBezTo>
                    <a:cubicBezTo>
                      <a:pt x="263" y="2652"/>
                      <a:pt x="55" y="2914"/>
                      <a:pt x="30" y="3155"/>
                    </a:cubicBezTo>
                    <a:lnTo>
                      <a:pt x="24" y="3205"/>
                    </a:lnTo>
                    <a:cubicBezTo>
                      <a:pt x="0" y="3425"/>
                      <a:pt x="132" y="3630"/>
                      <a:pt x="341" y="3701"/>
                    </a:cubicBezTo>
                    <a:cubicBezTo>
                      <a:pt x="646" y="3804"/>
                      <a:pt x="1162" y="3941"/>
                      <a:pt x="1946" y="4048"/>
                    </a:cubicBezTo>
                    <a:lnTo>
                      <a:pt x="685" y="3944"/>
                    </a:lnTo>
                    <a:cubicBezTo>
                      <a:pt x="674" y="3943"/>
                      <a:pt x="662" y="3942"/>
                      <a:pt x="650" y="3942"/>
                    </a:cubicBezTo>
                    <a:cubicBezTo>
                      <a:pt x="444" y="3942"/>
                      <a:pt x="268" y="4097"/>
                      <a:pt x="243" y="4305"/>
                    </a:cubicBezTo>
                    <a:cubicBezTo>
                      <a:pt x="218" y="4522"/>
                      <a:pt x="356" y="4724"/>
                      <a:pt x="566" y="4780"/>
                    </a:cubicBezTo>
                    <a:cubicBezTo>
                      <a:pt x="824" y="4849"/>
                      <a:pt x="1197" y="4942"/>
                      <a:pt x="1612" y="5030"/>
                    </a:cubicBezTo>
                    <a:lnTo>
                      <a:pt x="1037" y="4957"/>
                    </a:lnTo>
                    <a:cubicBezTo>
                      <a:pt x="1018" y="4954"/>
                      <a:pt x="998" y="4953"/>
                      <a:pt x="980" y="4953"/>
                    </a:cubicBezTo>
                    <a:cubicBezTo>
                      <a:pt x="632" y="4953"/>
                      <a:pt x="465" y="5387"/>
                      <a:pt x="706" y="5644"/>
                    </a:cubicBezTo>
                    <a:cubicBezTo>
                      <a:pt x="784" y="5726"/>
                      <a:pt x="885" y="5783"/>
                      <a:pt x="986" y="5830"/>
                    </a:cubicBezTo>
                    <a:cubicBezTo>
                      <a:pt x="1232" y="5948"/>
                      <a:pt x="1493" y="6030"/>
                      <a:pt x="1756" y="6094"/>
                    </a:cubicBezTo>
                    <a:cubicBezTo>
                      <a:pt x="1954" y="6143"/>
                      <a:pt x="2204" y="6238"/>
                      <a:pt x="2409" y="6238"/>
                    </a:cubicBezTo>
                    <a:cubicBezTo>
                      <a:pt x="2413" y="6238"/>
                      <a:pt x="2417" y="6238"/>
                      <a:pt x="2422" y="6238"/>
                    </a:cubicBezTo>
                    <a:cubicBezTo>
                      <a:pt x="2422" y="6238"/>
                      <a:pt x="2423" y="6238"/>
                      <a:pt x="2423" y="6238"/>
                    </a:cubicBezTo>
                    <a:cubicBezTo>
                      <a:pt x="2806" y="6238"/>
                      <a:pt x="4197" y="8292"/>
                      <a:pt x="4197" y="8292"/>
                    </a:cubicBezTo>
                    <a:lnTo>
                      <a:pt x="5708" y="7474"/>
                    </a:lnTo>
                    <a:cubicBezTo>
                      <a:pt x="5957" y="6473"/>
                      <a:pt x="5789" y="4585"/>
                      <a:pt x="5394" y="3587"/>
                    </a:cubicBezTo>
                    <a:lnTo>
                      <a:pt x="4124" y="384"/>
                    </a:lnTo>
                    <a:cubicBezTo>
                      <a:pt x="4018" y="141"/>
                      <a:pt x="3782" y="1"/>
                      <a:pt x="3538"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7"/>
              <p:cNvSpPr/>
              <p:nvPr/>
            </p:nvSpPr>
            <p:spPr>
              <a:xfrm>
                <a:off x="5859921" y="2763830"/>
                <a:ext cx="576042" cy="793581"/>
              </a:xfrm>
              <a:custGeom>
                <a:rect b="b" l="l" r="r" t="t"/>
                <a:pathLst>
                  <a:path extrusionOk="0" h="8529" w="6191">
                    <a:moveTo>
                      <a:pt x="3659" y="237"/>
                    </a:moveTo>
                    <a:cubicBezTo>
                      <a:pt x="3708" y="237"/>
                      <a:pt x="3757" y="244"/>
                      <a:pt x="3806" y="258"/>
                    </a:cubicBezTo>
                    <a:cubicBezTo>
                      <a:pt x="3953" y="302"/>
                      <a:pt x="4074" y="408"/>
                      <a:pt x="4133" y="546"/>
                    </a:cubicBezTo>
                    <a:lnTo>
                      <a:pt x="5404" y="3749"/>
                    </a:lnTo>
                    <a:cubicBezTo>
                      <a:pt x="5794" y="4735"/>
                      <a:pt x="5948" y="6543"/>
                      <a:pt x="5726" y="7515"/>
                    </a:cubicBezTo>
                    <a:lnTo>
                      <a:pt x="4357" y="8256"/>
                    </a:lnTo>
                    <a:cubicBezTo>
                      <a:pt x="3898" y="7584"/>
                      <a:pt x="2930" y="6240"/>
                      <a:pt x="2544" y="6240"/>
                    </a:cubicBezTo>
                    <a:lnTo>
                      <a:pt x="2544" y="6241"/>
                    </a:lnTo>
                    <a:lnTo>
                      <a:pt x="2541" y="6241"/>
                    </a:lnTo>
                    <a:cubicBezTo>
                      <a:pt x="2396" y="6240"/>
                      <a:pt x="2235" y="6193"/>
                      <a:pt x="2084" y="6149"/>
                    </a:cubicBezTo>
                    <a:cubicBezTo>
                      <a:pt x="2022" y="6131"/>
                      <a:pt x="1962" y="6115"/>
                      <a:pt x="1906" y="6100"/>
                    </a:cubicBezTo>
                    <a:cubicBezTo>
                      <a:pt x="1604" y="6024"/>
                      <a:pt x="1367" y="5943"/>
                      <a:pt x="1159" y="5845"/>
                    </a:cubicBezTo>
                    <a:cubicBezTo>
                      <a:pt x="1075" y="5804"/>
                      <a:pt x="980" y="5754"/>
                      <a:pt x="914" y="5684"/>
                    </a:cubicBezTo>
                    <a:cubicBezTo>
                      <a:pt x="806" y="5570"/>
                      <a:pt x="821" y="5427"/>
                      <a:pt x="865" y="5338"/>
                    </a:cubicBezTo>
                    <a:cubicBezTo>
                      <a:pt x="914" y="5245"/>
                      <a:pt x="999" y="5191"/>
                      <a:pt x="1103" y="5191"/>
                    </a:cubicBezTo>
                    <a:cubicBezTo>
                      <a:pt x="1116" y="5191"/>
                      <a:pt x="1130" y="5192"/>
                      <a:pt x="1144" y="5194"/>
                    </a:cubicBezTo>
                    <a:lnTo>
                      <a:pt x="1719" y="5268"/>
                    </a:lnTo>
                    <a:cubicBezTo>
                      <a:pt x="1724" y="5268"/>
                      <a:pt x="1729" y="5269"/>
                      <a:pt x="1734" y="5269"/>
                    </a:cubicBezTo>
                    <a:cubicBezTo>
                      <a:pt x="1788" y="5269"/>
                      <a:pt x="1840" y="5228"/>
                      <a:pt x="1849" y="5171"/>
                    </a:cubicBezTo>
                    <a:cubicBezTo>
                      <a:pt x="1860" y="5109"/>
                      <a:pt x="1819" y="5049"/>
                      <a:pt x="1757" y="5036"/>
                    </a:cubicBezTo>
                    <a:cubicBezTo>
                      <a:pt x="1332" y="4947"/>
                      <a:pt x="957" y="4851"/>
                      <a:pt x="717" y="4787"/>
                    </a:cubicBezTo>
                    <a:cubicBezTo>
                      <a:pt x="561" y="4746"/>
                      <a:pt x="463" y="4599"/>
                      <a:pt x="480" y="4440"/>
                    </a:cubicBezTo>
                    <a:cubicBezTo>
                      <a:pt x="498" y="4289"/>
                      <a:pt x="625" y="4180"/>
                      <a:pt x="772" y="4180"/>
                    </a:cubicBezTo>
                    <a:cubicBezTo>
                      <a:pt x="780" y="4180"/>
                      <a:pt x="788" y="4181"/>
                      <a:pt x="796" y="4181"/>
                    </a:cubicBezTo>
                    <a:lnTo>
                      <a:pt x="2057" y="4285"/>
                    </a:lnTo>
                    <a:cubicBezTo>
                      <a:pt x="2060" y="4285"/>
                      <a:pt x="2063" y="4285"/>
                      <a:pt x="2066" y="4285"/>
                    </a:cubicBezTo>
                    <a:cubicBezTo>
                      <a:pt x="2122" y="4285"/>
                      <a:pt x="2178" y="4240"/>
                      <a:pt x="2183" y="4180"/>
                    </a:cubicBezTo>
                    <a:cubicBezTo>
                      <a:pt x="2192" y="4117"/>
                      <a:pt x="2146" y="4060"/>
                      <a:pt x="2083" y="4050"/>
                    </a:cubicBezTo>
                    <a:cubicBezTo>
                      <a:pt x="1296" y="3944"/>
                      <a:pt x="787" y="3807"/>
                      <a:pt x="499" y="3709"/>
                    </a:cubicBezTo>
                    <a:cubicBezTo>
                      <a:pt x="344" y="3657"/>
                      <a:pt x="245" y="3501"/>
                      <a:pt x="263" y="3337"/>
                    </a:cubicBezTo>
                    <a:lnTo>
                      <a:pt x="268" y="3288"/>
                    </a:lnTo>
                    <a:cubicBezTo>
                      <a:pt x="278" y="3187"/>
                      <a:pt x="330" y="3080"/>
                      <a:pt x="406" y="3000"/>
                    </a:cubicBezTo>
                    <a:cubicBezTo>
                      <a:pt x="446" y="2958"/>
                      <a:pt x="524" y="2891"/>
                      <a:pt x="627" y="2891"/>
                    </a:cubicBezTo>
                    <a:cubicBezTo>
                      <a:pt x="636" y="2891"/>
                      <a:pt x="645" y="2891"/>
                      <a:pt x="655" y="2892"/>
                    </a:cubicBezTo>
                    <a:lnTo>
                      <a:pt x="813" y="2896"/>
                    </a:lnTo>
                    <a:cubicBezTo>
                      <a:pt x="870" y="2893"/>
                      <a:pt x="928" y="2852"/>
                      <a:pt x="933" y="2789"/>
                    </a:cubicBezTo>
                    <a:cubicBezTo>
                      <a:pt x="938" y="2727"/>
                      <a:pt x="895" y="2671"/>
                      <a:pt x="832" y="2662"/>
                    </a:cubicBezTo>
                    <a:cubicBezTo>
                      <a:pt x="557" y="2623"/>
                      <a:pt x="365" y="2375"/>
                      <a:pt x="395" y="2099"/>
                    </a:cubicBezTo>
                    <a:cubicBezTo>
                      <a:pt x="409" y="1962"/>
                      <a:pt x="476" y="1840"/>
                      <a:pt x="584" y="1753"/>
                    </a:cubicBezTo>
                    <a:cubicBezTo>
                      <a:pt x="676" y="1678"/>
                      <a:pt x="789" y="1639"/>
                      <a:pt x="905" y="1639"/>
                    </a:cubicBezTo>
                    <a:cubicBezTo>
                      <a:pt x="925" y="1639"/>
                      <a:pt x="944" y="1640"/>
                      <a:pt x="964" y="1643"/>
                    </a:cubicBezTo>
                    <a:lnTo>
                      <a:pt x="969" y="1643"/>
                    </a:lnTo>
                    <a:lnTo>
                      <a:pt x="3209" y="1805"/>
                    </a:lnTo>
                    <a:cubicBezTo>
                      <a:pt x="3211" y="1805"/>
                      <a:pt x="3213" y="1805"/>
                      <a:pt x="3216" y="1805"/>
                    </a:cubicBezTo>
                    <a:cubicBezTo>
                      <a:pt x="3247" y="1805"/>
                      <a:pt x="3280" y="1792"/>
                      <a:pt x="3302" y="1768"/>
                    </a:cubicBezTo>
                    <a:cubicBezTo>
                      <a:pt x="3327" y="1743"/>
                      <a:pt x="3339" y="1708"/>
                      <a:pt x="3334" y="1674"/>
                    </a:cubicBezTo>
                    <a:lnTo>
                      <a:pt x="3234" y="733"/>
                    </a:lnTo>
                    <a:cubicBezTo>
                      <a:pt x="3197" y="548"/>
                      <a:pt x="3244" y="412"/>
                      <a:pt x="3371" y="326"/>
                    </a:cubicBezTo>
                    <a:cubicBezTo>
                      <a:pt x="3457" y="267"/>
                      <a:pt x="3557" y="237"/>
                      <a:pt x="3659" y="237"/>
                    </a:cubicBezTo>
                    <a:close/>
                    <a:moveTo>
                      <a:pt x="3660" y="0"/>
                    </a:moveTo>
                    <a:cubicBezTo>
                      <a:pt x="3512" y="0"/>
                      <a:pt x="3366" y="44"/>
                      <a:pt x="3240" y="129"/>
                    </a:cubicBezTo>
                    <a:cubicBezTo>
                      <a:pt x="3030" y="268"/>
                      <a:pt x="2946" y="498"/>
                      <a:pt x="2999" y="767"/>
                    </a:cubicBezTo>
                    <a:lnTo>
                      <a:pt x="3085" y="1557"/>
                    </a:lnTo>
                    <a:lnTo>
                      <a:pt x="3085" y="1557"/>
                    </a:lnTo>
                    <a:lnTo>
                      <a:pt x="990" y="1405"/>
                    </a:lnTo>
                    <a:cubicBezTo>
                      <a:pt x="963" y="1402"/>
                      <a:pt x="935" y="1401"/>
                      <a:pt x="908" y="1401"/>
                    </a:cubicBezTo>
                    <a:cubicBezTo>
                      <a:pt x="739" y="1401"/>
                      <a:pt x="574" y="1458"/>
                      <a:pt x="439" y="1566"/>
                    </a:cubicBezTo>
                    <a:cubicBezTo>
                      <a:pt x="282" y="1691"/>
                      <a:pt x="185" y="1872"/>
                      <a:pt x="163" y="2072"/>
                    </a:cubicBezTo>
                    <a:cubicBezTo>
                      <a:pt x="137" y="2319"/>
                      <a:pt x="232" y="2552"/>
                      <a:pt x="404" y="2707"/>
                    </a:cubicBezTo>
                    <a:cubicBezTo>
                      <a:pt x="346" y="2738"/>
                      <a:pt x="288" y="2781"/>
                      <a:pt x="237" y="2836"/>
                    </a:cubicBezTo>
                    <a:cubicBezTo>
                      <a:pt x="124" y="2954"/>
                      <a:pt x="51" y="3108"/>
                      <a:pt x="35" y="3261"/>
                    </a:cubicBezTo>
                    <a:lnTo>
                      <a:pt x="30" y="3310"/>
                    </a:lnTo>
                    <a:cubicBezTo>
                      <a:pt x="1" y="3583"/>
                      <a:pt x="168" y="3844"/>
                      <a:pt x="426" y="3931"/>
                    </a:cubicBezTo>
                    <a:cubicBezTo>
                      <a:pt x="471" y="3947"/>
                      <a:pt x="521" y="3962"/>
                      <a:pt x="577" y="3979"/>
                    </a:cubicBezTo>
                    <a:cubicBezTo>
                      <a:pt x="402" y="4049"/>
                      <a:pt x="272" y="4210"/>
                      <a:pt x="248" y="4409"/>
                    </a:cubicBezTo>
                    <a:cubicBezTo>
                      <a:pt x="217" y="4683"/>
                      <a:pt x="393" y="4942"/>
                      <a:pt x="658" y="5012"/>
                    </a:cubicBezTo>
                    <a:cubicBezTo>
                      <a:pt x="704" y="5025"/>
                      <a:pt x="753" y="5037"/>
                      <a:pt x="806" y="5052"/>
                    </a:cubicBezTo>
                    <a:cubicBezTo>
                      <a:pt x="746" y="5098"/>
                      <a:pt x="696" y="5157"/>
                      <a:pt x="658" y="5229"/>
                    </a:cubicBezTo>
                    <a:cubicBezTo>
                      <a:pt x="552" y="5436"/>
                      <a:pt x="587" y="5677"/>
                      <a:pt x="744" y="5845"/>
                    </a:cubicBezTo>
                    <a:cubicBezTo>
                      <a:pt x="837" y="5944"/>
                      <a:pt x="956" y="6008"/>
                      <a:pt x="1060" y="6057"/>
                    </a:cubicBezTo>
                    <a:cubicBezTo>
                      <a:pt x="1281" y="6163"/>
                      <a:pt x="1533" y="6248"/>
                      <a:pt x="1850" y="6328"/>
                    </a:cubicBezTo>
                    <a:cubicBezTo>
                      <a:pt x="1902" y="6341"/>
                      <a:pt x="1959" y="6357"/>
                      <a:pt x="2017" y="6375"/>
                    </a:cubicBezTo>
                    <a:cubicBezTo>
                      <a:pt x="2186" y="6423"/>
                      <a:pt x="2373" y="6475"/>
                      <a:pt x="2545" y="6476"/>
                    </a:cubicBezTo>
                    <a:cubicBezTo>
                      <a:pt x="2751" y="6486"/>
                      <a:pt x="3576" y="7523"/>
                      <a:pt x="4222" y="8477"/>
                    </a:cubicBezTo>
                    <a:cubicBezTo>
                      <a:pt x="4243" y="8510"/>
                      <a:pt x="4282" y="8528"/>
                      <a:pt x="4319" y="8528"/>
                    </a:cubicBezTo>
                    <a:cubicBezTo>
                      <a:pt x="4337" y="8528"/>
                      <a:pt x="4357" y="8524"/>
                      <a:pt x="4374" y="8515"/>
                    </a:cubicBezTo>
                    <a:lnTo>
                      <a:pt x="5886" y="7698"/>
                    </a:lnTo>
                    <a:cubicBezTo>
                      <a:pt x="5914" y="7683"/>
                      <a:pt x="5936" y="7656"/>
                      <a:pt x="5944" y="7622"/>
                    </a:cubicBezTo>
                    <a:cubicBezTo>
                      <a:pt x="6190" y="6625"/>
                      <a:pt x="6035" y="4701"/>
                      <a:pt x="5624" y="3662"/>
                    </a:cubicBezTo>
                    <a:lnTo>
                      <a:pt x="4352" y="455"/>
                    </a:lnTo>
                    <a:cubicBezTo>
                      <a:pt x="4263" y="249"/>
                      <a:pt x="4088" y="95"/>
                      <a:pt x="3873" y="31"/>
                    </a:cubicBezTo>
                    <a:cubicBezTo>
                      <a:pt x="3803" y="11"/>
                      <a:pt x="3731" y="0"/>
                      <a:pt x="36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7"/>
              <p:cNvSpPr/>
              <p:nvPr/>
            </p:nvSpPr>
            <p:spPr>
              <a:xfrm>
                <a:off x="5923377" y="3020076"/>
                <a:ext cx="188509" cy="25773"/>
              </a:xfrm>
              <a:custGeom>
                <a:rect b="b" l="l" r="r" t="t"/>
                <a:pathLst>
                  <a:path extrusionOk="0" h="277" w="2026">
                    <a:moveTo>
                      <a:pt x="2026" y="276"/>
                    </a:moveTo>
                    <a:lnTo>
                      <a:pt x="1" y="0"/>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7"/>
              <p:cNvSpPr/>
              <p:nvPr/>
            </p:nvSpPr>
            <p:spPr>
              <a:xfrm>
                <a:off x="5911747" y="3009004"/>
                <a:ext cx="211957" cy="47825"/>
              </a:xfrm>
              <a:custGeom>
                <a:rect b="b" l="l" r="r" t="t"/>
                <a:pathLst>
                  <a:path extrusionOk="0" h="514" w="2278">
                    <a:moveTo>
                      <a:pt x="128" y="0"/>
                    </a:moveTo>
                    <a:cubicBezTo>
                      <a:pt x="70" y="0"/>
                      <a:pt x="17" y="42"/>
                      <a:pt x="9" y="103"/>
                    </a:cubicBezTo>
                    <a:cubicBezTo>
                      <a:pt x="0" y="167"/>
                      <a:pt x="45" y="227"/>
                      <a:pt x="110" y="235"/>
                    </a:cubicBezTo>
                    <a:lnTo>
                      <a:pt x="2135" y="513"/>
                    </a:lnTo>
                    <a:cubicBezTo>
                      <a:pt x="2140" y="514"/>
                      <a:pt x="2145" y="514"/>
                      <a:pt x="2151" y="514"/>
                    </a:cubicBezTo>
                    <a:cubicBezTo>
                      <a:pt x="2210" y="514"/>
                      <a:pt x="2260" y="471"/>
                      <a:pt x="2268" y="411"/>
                    </a:cubicBezTo>
                    <a:cubicBezTo>
                      <a:pt x="2277" y="346"/>
                      <a:pt x="2231" y="286"/>
                      <a:pt x="2166" y="277"/>
                    </a:cubicBezTo>
                    <a:lnTo>
                      <a:pt x="141" y="1"/>
                    </a:lnTo>
                    <a:cubicBezTo>
                      <a:pt x="137" y="0"/>
                      <a:pt x="132" y="0"/>
                      <a:pt x="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7"/>
              <p:cNvSpPr/>
              <p:nvPr/>
            </p:nvSpPr>
            <p:spPr>
              <a:xfrm>
                <a:off x="5952500" y="3136382"/>
                <a:ext cx="143196" cy="21307"/>
              </a:xfrm>
              <a:custGeom>
                <a:rect b="b" l="l" r="r" t="t"/>
                <a:pathLst>
                  <a:path extrusionOk="0" h="229" w="1539">
                    <a:moveTo>
                      <a:pt x="1538" y="228"/>
                    </a:moveTo>
                    <a:lnTo>
                      <a:pt x="0" y="1"/>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7"/>
              <p:cNvSpPr/>
              <p:nvPr/>
            </p:nvSpPr>
            <p:spPr>
              <a:xfrm>
                <a:off x="5940684" y="3125310"/>
                <a:ext cx="166458" cy="43359"/>
              </a:xfrm>
              <a:custGeom>
                <a:rect b="b" l="l" r="r" t="t"/>
                <a:pathLst>
                  <a:path extrusionOk="0" h="466" w="1789">
                    <a:moveTo>
                      <a:pt x="129" y="1"/>
                    </a:moveTo>
                    <a:cubicBezTo>
                      <a:pt x="72" y="1"/>
                      <a:pt x="18" y="42"/>
                      <a:pt x="9" y="101"/>
                    </a:cubicBezTo>
                    <a:cubicBezTo>
                      <a:pt x="1" y="165"/>
                      <a:pt x="44" y="227"/>
                      <a:pt x="110" y="235"/>
                    </a:cubicBezTo>
                    <a:lnTo>
                      <a:pt x="1647" y="463"/>
                    </a:lnTo>
                    <a:cubicBezTo>
                      <a:pt x="1653" y="465"/>
                      <a:pt x="1660" y="465"/>
                      <a:pt x="1665" y="465"/>
                    </a:cubicBezTo>
                    <a:cubicBezTo>
                      <a:pt x="1721" y="465"/>
                      <a:pt x="1772" y="423"/>
                      <a:pt x="1780" y="364"/>
                    </a:cubicBezTo>
                    <a:cubicBezTo>
                      <a:pt x="1789" y="300"/>
                      <a:pt x="1745" y="239"/>
                      <a:pt x="1680" y="230"/>
                    </a:cubicBezTo>
                    <a:lnTo>
                      <a:pt x="143" y="1"/>
                    </a:lnTo>
                    <a:cubicBezTo>
                      <a:pt x="138" y="1"/>
                      <a:pt x="133" y="1"/>
                      <a:pt x="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7"/>
              <p:cNvSpPr/>
              <p:nvPr/>
            </p:nvSpPr>
            <p:spPr>
              <a:xfrm>
                <a:off x="5964968" y="3232870"/>
                <a:ext cx="110351" cy="20005"/>
              </a:xfrm>
              <a:custGeom>
                <a:rect b="b" l="l" r="r" t="t"/>
                <a:pathLst>
                  <a:path extrusionOk="0" h="215" w="1186">
                    <a:moveTo>
                      <a:pt x="1185" y="214"/>
                    </a:moveTo>
                    <a:lnTo>
                      <a:pt x="0" y="0"/>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7"/>
              <p:cNvSpPr/>
              <p:nvPr/>
            </p:nvSpPr>
            <p:spPr>
              <a:xfrm>
                <a:off x="5953152" y="3221984"/>
                <a:ext cx="134078" cy="41963"/>
              </a:xfrm>
              <a:custGeom>
                <a:rect b="b" l="l" r="r" t="t"/>
                <a:pathLst>
                  <a:path extrusionOk="0" h="451" w="1441">
                    <a:moveTo>
                      <a:pt x="125" y="1"/>
                    </a:moveTo>
                    <a:cubicBezTo>
                      <a:pt x="71" y="1"/>
                      <a:pt x="22" y="41"/>
                      <a:pt x="12" y="98"/>
                    </a:cubicBezTo>
                    <a:cubicBezTo>
                      <a:pt x="0" y="162"/>
                      <a:pt x="43" y="223"/>
                      <a:pt x="106" y="236"/>
                    </a:cubicBezTo>
                    <a:lnTo>
                      <a:pt x="1293" y="450"/>
                    </a:lnTo>
                    <a:cubicBezTo>
                      <a:pt x="1299" y="451"/>
                      <a:pt x="1305" y="451"/>
                      <a:pt x="1313" y="451"/>
                    </a:cubicBezTo>
                    <a:cubicBezTo>
                      <a:pt x="1368" y="451"/>
                      <a:pt x="1419" y="410"/>
                      <a:pt x="1429" y="355"/>
                    </a:cubicBezTo>
                    <a:cubicBezTo>
                      <a:pt x="1441" y="290"/>
                      <a:pt x="1398" y="229"/>
                      <a:pt x="1335" y="217"/>
                    </a:cubicBezTo>
                    <a:lnTo>
                      <a:pt x="149" y="3"/>
                    </a:lnTo>
                    <a:cubicBezTo>
                      <a:pt x="141" y="2"/>
                      <a:pt x="133"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7"/>
              <p:cNvSpPr/>
              <p:nvPr/>
            </p:nvSpPr>
            <p:spPr>
              <a:xfrm>
                <a:off x="6125099" y="2917820"/>
                <a:ext cx="82810" cy="10328"/>
              </a:xfrm>
              <a:custGeom>
                <a:rect b="b" l="l" r="r" t="t"/>
                <a:pathLst>
                  <a:path extrusionOk="0" h="111" w="890">
                    <a:moveTo>
                      <a:pt x="889" y="110"/>
                    </a:moveTo>
                    <a:lnTo>
                      <a:pt x="1" y="0"/>
                    </a:lnTo>
                  </a:path>
                </a:pathLst>
              </a:custGeom>
              <a:solidFill>
                <a:srgbClr val="F9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7"/>
              <p:cNvSpPr/>
              <p:nvPr/>
            </p:nvSpPr>
            <p:spPr>
              <a:xfrm>
                <a:off x="6113561" y="2906747"/>
                <a:ext cx="105978" cy="32380"/>
              </a:xfrm>
              <a:custGeom>
                <a:rect b="b" l="l" r="r" t="t"/>
                <a:pathLst>
                  <a:path extrusionOk="0" h="348" w="1139">
                    <a:moveTo>
                      <a:pt x="123" y="0"/>
                    </a:moveTo>
                    <a:cubicBezTo>
                      <a:pt x="65" y="0"/>
                      <a:pt x="15" y="45"/>
                      <a:pt x="7" y="104"/>
                    </a:cubicBezTo>
                    <a:cubicBezTo>
                      <a:pt x="0" y="169"/>
                      <a:pt x="45" y="228"/>
                      <a:pt x="110" y="236"/>
                    </a:cubicBezTo>
                    <a:lnTo>
                      <a:pt x="999" y="346"/>
                    </a:lnTo>
                    <a:cubicBezTo>
                      <a:pt x="1003" y="347"/>
                      <a:pt x="1008" y="347"/>
                      <a:pt x="1013" y="347"/>
                    </a:cubicBezTo>
                    <a:cubicBezTo>
                      <a:pt x="1071" y="347"/>
                      <a:pt x="1123" y="305"/>
                      <a:pt x="1131" y="244"/>
                    </a:cubicBezTo>
                    <a:cubicBezTo>
                      <a:pt x="1139" y="179"/>
                      <a:pt x="1094" y="119"/>
                      <a:pt x="1029" y="112"/>
                    </a:cubicBezTo>
                    <a:lnTo>
                      <a:pt x="140" y="2"/>
                    </a:lnTo>
                    <a:cubicBezTo>
                      <a:pt x="134" y="1"/>
                      <a:pt x="128" y="0"/>
                      <a:pt x="1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7"/>
              <p:cNvSpPr/>
              <p:nvPr/>
            </p:nvSpPr>
            <p:spPr>
              <a:xfrm>
                <a:off x="6192835" y="2776112"/>
                <a:ext cx="1311376" cy="1090767"/>
              </a:xfrm>
              <a:custGeom>
                <a:rect b="b" l="l" r="r" t="t"/>
                <a:pathLst>
                  <a:path extrusionOk="0" h="11723" w="14094">
                    <a:moveTo>
                      <a:pt x="10449" y="1"/>
                    </a:moveTo>
                    <a:lnTo>
                      <a:pt x="8858" y="5277"/>
                    </a:lnTo>
                    <a:lnTo>
                      <a:pt x="10897" y="5890"/>
                    </a:lnTo>
                    <a:lnTo>
                      <a:pt x="2144" y="3318"/>
                    </a:lnTo>
                    <a:cubicBezTo>
                      <a:pt x="1936" y="5188"/>
                      <a:pt x="1417" y="6794"/>
                      <a:pt x="31" y="8069"/>
                    </a:cubicBezTo>
                    <a:cubicBezTo>
                      <a:pt x="0" y="8097"/>
                      <a:pt x="1572" y="8738"/>
                      <a:pt x="1611" y="8753"/>
                    </a:cubicBezTo>
                    <a:lnTo>
                      <a:pt x="8460" y="11441"/>
                    </a:lnTo>
                    <a:cubicBezTo>
                      <a:pt x="8947" y="11632"/>
                      <a:pt x="9449" y="11723"/>
                      <a:pt x="9942" y="11723"/>
                    </a:cubicBezTo>
                    <a:cubicBezTo>
                      <a:pt x="11569" y="11723"/>
                      <a:pt x="13105" y="10739"/>
                      <a:pt x="13730" y="9132"/>
                    </a:cubicBezTo>
                    <a:lnTo>
                      <a:pt x="14093" y="8153"/>
                    </a:lnTo>
                    <a:lnTo>
                      <a:pt x="104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7"/>
              <p:cNvSpPr/>
              <p:nvPr/>
            </p:nvSpPr>
            <p:spPr>
              <a:xfrm>
                <a:off x="6184089" y="2765133"/>
                <a:ext cx="1332684" cy="1112818"/>
              </a:xfrm>
              <a:custGeom>
                <a:rect b="b" l="l" r="r" t="t"/>
                <a:pathLst>
                  <a:path extrusionOk="0" h="11960" w="14323">
                    <a:moveTo>
                      <a:pt x="10541" y="1"/>
                    </a:moveTo>
                    <a:cubicBezTo>
                      <a:pt x="10491" y="1"/>
                      <a:pt x="10444" y="34"/>
                      <a:pt x="10429" y="84"/>
                    </a:cubicBezTo>
                    <a:lnTo>
                      <a:pt x="8868" y="5261"/>
                    </a:lnTo>
                    <a:lnTo>
                      <a:pt x="2272" y="3321"/>
                    </a:lnTo>
                    <a:cubicBezTo>
                      <a:pt x="2260" y="3318"/>
                      <a:pt x="2248" y="3316"/>
                      <a:pt x="2237" y="3316"/>
                    </a:cubicBezTo>
                    <a:cubicBezTo>
                      <a:pt x="2214" y="3316"/>
                      <a:pt x="2192" y="3323"/>
                      <a:pt x="2173" y="3336"/>
                    </a:cubicBezTo>
                    <a:cubicBezTo>
                      <a:pt x="2144" y="3356"/>
                      <a:pt x="2124" y="3387"/>
                      <a:pt x="2121" y="3421"/>
                    </a:cubicBezTo>
                    <a:cubicBezTo>
                      <a:pt x="1883" y="5556"/>
                      <a:pt x="1242" y="6998"/>
                      <a:pt x="45" y="8098"/>
                    </a:cubicBezTo>
                    <a:cubicBezTo>
                      <a:pt x="15" y="8126"/>
                      <a:pt x="1" y="8168"/>
                      <a:pt x="9" y="8208"/>
                    </a:cubicBezTo>
                    <a:cubicBezTo>
                      <a:pt x="20" y="8265"/>
                      <a:pt x="32" y="8335"/>
                      <a:pt x="1662" y="8980"/>
                    </a:cubicBezTo>
                    <a:lnTo>
                      <a:pt x="8512" y="11668"/>
                    </a:lnTo>
                    <a:cubicBezTo>
                      <a:pt x="9008" y="11862"/>
                      <a:pt x="9524" y="11960"/>
                      <a:pt x="10040" y="11960"/>
                    </a:cubicBezTo>
                    <a:cubicBezTo>
                      <a:pt x="10610" y="11960"/>
                      <a:pt x="11179" y="11842"/>
                      <a:pt x="11719" y="11607"/>
                    </a:cubicBezTo>
                    <a:cubicBezTo>
                      <a:pt x="12744" y="11158"/>
                      <a:pt x="13532" y="10336"/>
                      <a:pt x="13937" y="9292"/>
                    </a:cubicBezTo>
                    <a:lnTo>
                      <a:pt x="14301" y="8311"/>
                    </a:lnTo>
                    <a:cubicBezTo>
                      <a:pt x="14322" y="8250"/>
                      <a:pt x="14291" y="8182"/>
                      <a:pt x="14230" y="8159"/>
                    </a:cubicBezTo>
                    <a:cubicBezTo>
                      <a:pt x="14217" y="8154"/>
                      <a:pt x="14204" y="8152"/>
                      <a:pt x="14190" y="8152"/>
                    </a:cubicBezTo>
                    <a:cubicBezTo>
                      <a:pt x="14142" y="8152"/>
                      <a:pt x="14096" y="8181"/>
                      <a:pt x="14078" y="8229"/>
                    </a:cubicBezTo>
                    <a:lnTo>
                      <a:pt x="13715" y="9207"/>
                    </a:lnTo>
                    <a:cubicBezTo>
                      <a:pt x="13332" y="10192"/>
                      <a:pt x="12589" y="10966"/>
                      <a:pt x="11623" y="11390"/>
                    </a:cubicBezTo>
                    <a:cubicBezTo>
                      <a:pt x="11115" y="11613"/>
                      <a:pt x="10577" y="11725"/>
                      <a:pt x="10039" y="11725"/>
                    </a:cubicBezTo>
                    <a:cubicBezTo>
                      <a:pt x="9552" y="11725"/>
                      <a:pt x="9065" y="11633"/>
                      <a:pt x="8599" y="11450"/>
                    </a:cubicBezTo>
                    <a:lnTo>
                      <a:pt x="1750" y="8763"/>
                    </a:lnTo>
                    <a:cubicBezTo>
                      <a:pt x="1649" y="8722"/>
                      <a:pt x="682" y="8325"/>
                      <a:pt x="326" y="8162"/>
                    </a:cubicBezTo>
                    <a:cubicBezTo>
                      <a:pt x="1464" y="7058"/>
                      <a:pt x="2091" y="5637"/>
                      <a:pt x="2340" y="3589"/>
                    </a:cubicBezTo>
                    <a:lnTo>
                      <a:pt x="10956" y="6119"/>
                    </a:lnTo>
                    <a:cubicBezTo>
                      <a:pt x="10967" y="6123"/>
                      <a:pt x="10979" y="6125"/>
                      <a:pt x="10990" y="6125"/>
                    </a:cubicBezTo>
                    <a:cubicBezTo>
                      <a:pt x="11041" y="6125"/>
                      <a:pt x="11088" y="6091"/>
                      <a:pt x="11103" y="6040"/>
                    </a:cubicBezTo>
                    <a:cubicBezTo>
                      <a:pt x="11121" y="5978"/>
                      <a:pt x="11085" y="5912"/>
                      <a:pt x="11023" y="5894"/>
                    </a:cubicBezTo>
                    <a:lnTo>
                      <a:pt x="9097" y="5315"/>
                    </a:lnTo>
                    <a:lnTo>
                      <a:pt x="10654" y="152"/>
                    </a:lnTo>
                    <a:cubicBezTo>
                      <a:pt x="10672" y="90"/>
                      <a:pt x="10637" y="23"/>
                      <a:pt x="10575" y="6"/>
                    </a:cubicBezTo>
                    <a:cubicBezTo>
                      <a:pt x="10564" y="2"/>
                      <a:pt x="10552" y="1"/>
                      <a:pt x="10541"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7"/>
              <p:cNvSpPr/>
              <p:nvPr/>
            </p:nvSpPr>
            <p:spPr>
              <a:xfrm>
                <a:off x="6184089" y="2765133"/>
                <a:ext cx="1334637" cy="1112818"/>
              </a:xfrm>
              <a:custGeom>
                <a:rect b="b" l="l" r="r" t="t"/>
                <a:pathLst>
                  <a:path extrusionOk="0" h="11960" w="14344">
                    <a:moveTo>
                      <a:pt x="10541" y="1"/>
                    </a:moveTo>
                    <a:cubicBezTo>
                      <a:pt x="10491" y="1"/>
                      <a:pt x="10444" y="34"/>
                      <a:pt x="10429" y="84"/>
                    </a:cubicBezTo>
                    <a:lnTo>
                      <a:pt x="8868" y="5261"/>
                    </a:lnTo>
                    <a:lnTo>
                      <a:pt x="2272" y="3321"/>
                    </a:lnTo>
                    <a:cubicBezTo>
                      <a:pt x="2260" y="3318"/>
                      <a:pt x="2248" y="3316"/>
                      <a:pt x="2237" y="3316"/>
                    </a:cubicBezTo>
                    <a:cubicBezTo>
                      <a:pt x="2214" y="3316"/>
                      <a:pt x="2192" y="3323"/>
                      <a:pt x="2173" y="3336"/>
                    </a:cubicBezTo>
                    <a:cubicBezTo>
                      <a:pt x="2144" y="3356"/>
                      <a:pt x="2124" y="3387"/>
                      <a:pt x="2121" y="3421"/>
                    </a:cubicBezTo>
                    <a:cubicBezTo>
                      <a:pt x="1883" y="5556"/>
                      <a:pt x="1242" y="6998"/>
                      <a:pt x="45" y="8098"/>
                    </a:cubicBezTo>
                    <a:cubicBezTo>
                      <a:pt x="15" y="8126"/>
                      <a:pt x="1" y="8168"/>
                      <a:pt x="9" y="8208"/>
                    </a:cubicBezTo>
                    <a:cubicBezTo>
                      <a:pt x="20" y="8265"/>
                      <a:pt x="32" y="8335"/>
                      <a:pt x="1662" y="8980"/>
                    </a:cubicBezTo>
                    <a:lnTo>
                      <a:pt x="8512" y="11668"/>
                    </a:lnTo>
                    <a:cubicBezTo>
                      <a:pt x="9008" y="11862"/>
                      <a:pt x="9524" y="11960"/>
                      <a:pt x="10040" y="11960"/>
                    </a:cubicBezTo>
                    <a:cubicBezTo>
                      <a:pt x="10610" y="11960"/>
                      <a:pt x="11179" y="11842"/>
                      <a:pt x="11717" y="11605"/>
                    </a:cubicBezTo>
                    <a:cubicBezTo>
                      <a:pt x="12743" y="11157"/>
                      <a:pt x="13529" y="10336"/>
                      <a:pt x="13936" y="9291"/>
                    </a:cubicBezTo>
                    <a:lnTo>
                      <a:pt x="14320" y="8271"/>
                    </a:lnTo>
                    <a:cubicBezTo>
                      <a:pt x="14343" y="8209"/>
                      <a:pt x="14312" y="8142"/>
                      <a:pt x="14251" y="8118"/>
                    </a:cubicBezTo>
                    <a:cubicBezTo>
                      <a:pt x="14237" y="8113"/>
                      <a:pt x="14224" y="8111"/>
                      <a:pt x="14210" y="8111"/>
                    </a:cubicBezTo>
                    <a:cubicBezTo>
                      <a:pt x="14163" y="8111"/>
                      <a:pt x="14118" y="8140"/>
                      <a:pt x="14099" y="8188"/>
                    </a:cubicBezTo>
                    <a:lnTo>
                      <a:pt x="13715" y="9207"/>
                    </a:lnTo>
                    <a:cubicBezTo>
                      <a:pt x="13332" y="10192"/>
                      <a:pt x="12589" y="10966"/>
                      <a:pt x="11623" y="11390"/>
                    </a:cubicBezTo>
                    <a:cubicBezTo>
                      <a:pt x="11115" y="11613"/>
                      <a:pt x="10577" y="11725"/>
                      <a:pt x="10039" y="11725"/>
                    </a:cubicBezTo>
                    <a:cubicBezTo>
                      <a:pt x="9552" y="11725"/>
                      <a:pt x="9065" y="11633"/>
                      <a:pt x="8599" y="11450"/>
                    </a:cubicBezTo>
                    <a:lnTo>
                      <a:pt x="1750" y="8763"/>
                    </a:lnTo>
                    <a:cubicBezTo>
                      <a:pt x="1649" y="8722"/>
                      <a:pt x="682" y="8325"/>
                      <a:pt x="326" y="8162"/>
                    </a:cubicBezTo>
                    <a:cubicBezTo>
                      <a:pt x="1464" y="7058"/>
                      <a:pt x="2091" y="5637"/>
                      <a:pt x="2340" y="3589"/>
                    </a:cubicBezTo>
                    <a:lnTo>
                      <a:pt x="10956" y="6119"/>
                    </a:lnTo>
                    <a:cubicBezTo>
                      <a:pt x="10967" y="6123"/>
                      <a:pt x="10979" y="6125"/>
                      <a:pt x="10990" y="6125"/>
                    </a:cubicBezTo>
                    <a:cubicBezTo>
                      <a:pt x="11041" y="6125"/>
                      <a:pt x="11088" y="6091"/>
                      <a:pt x="11103" y="6040"/>
                    </a:cubicBezTo>
                    <a:cubicBezTo>
                      <a:pt x="11121" y="5978"/>
                      <a:pt x="11085" y="5912"/>
                      <a:pt x="11023" y="5894"/>
                    </a:cubicBezTo>
                    <a:lnTo>
                      <a:pt x="9097" y="5315"/>
                    </a:lnTo>
                    <a:lnTo>
                      <a:pt x="10654" y="152"/>
                    </a:lnTo>
                    <a:cubicBezTo>
                      <a:pt x="10672" y="90"/>
                      <a:pt x="10637" y="23"/>
                      <a:pt x="10575" y="6"/>
                    </a:cubicBezTo>
                    <a:cubicBezTo>
                      <a:pt x="10564" y="2"/>
                      <a:pt x="10552" y="1"/>
                      <a:pt x="10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7"/>
              <p:cNvSpPr/>
              <p:nvPr/>
            </p:nvSpPr>
            <p:spPr>
              <a:xfrm>
                <a:off x="5701373" y="1860176"/>
                <a:ext cx="554176" cy="528775"/>
              </a:xfrm>
              <a:custGeom>
                <a:rect b="b" l="l" r="r" t="t"/>
                <a:pathLst>
                  <a:path extrusionOk="0" h="5683" w="5956">
                    <a:moveTo>
                      <a:pt x="5086" y="0"/>
                    </a:moveTo>
                    <a:cubicBezTo>
                      <a:pt x="5085" y="0"/>
                      <a:pt x="5083" y="0"/>
                      <a:pt x="5082" y="0"/>
                    </a:cubicBezTo>
                    <a:lnTo>
                      <a:pt x="862" y="11"/>
                    </a:lnTo>
                    <a:cubicBezTo>
                      <a:pt x="386" y="12"/>
                      <a:pt x="1" y="398"/>
                      <a:pt x="3" y="875"/>
                    </a:cubicBezTo>
                    <a:lnTo>
                      <a:pt x="9" y="3668"/>
                    </a:lnTo>
                    <a:cubicBezTo>
                      <a:pt x="10" y="4143"/>
                      <a:pt x="396" y="4528"/>
                      <a:pt x="873" y="4528"/>
                    </a:cubicBezTo>
                    <a:cubicBezTo>
                      <a:pt x="873" y="4528"/>
                      <a:pt x="874" y="4528"/>
                      <a:pt x="875" y="4528"/>
                    </a:cubicBezTo>
                    <a:lnTo>
                      <a:pt x="1781" y="4526"/>
                    </a:lnTo>
                    <a:lnTo>
                      <a:pt x="2942" y="5682"/>
                    </a:lnTo>
                    <a:lnTo>
                      <a:pt x="4098" y="4521"/>
                    </a:lnTo>
                    <a:lnTo>
                      <a:pt x="5094" y="4518"/>
                    </a:lnTo>
                    <a:cubicBezTo>
                      <a:pt x="5571" y="4517"/>
                      <a:pt x="5956" y="4131"/>
                      <a:pt x="5954" y="3653"/>
                    </a:cubicBezTo>
                    <a:lnTo>
                      <a:pt x="5947" y="860"/>
                    </a:lnTo>
                    <a:cubicBezTo>
                      <a:pt x="5946" y="385"/>
                      <a:pt x="5562" y="0"/>
                      <a:pt x="50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7"/>
              <p:cNvSpPr/>
              <p:nvPr/>
            </p:nvSpPr>
            <p:spPr>
              <a:xfrm>
                <a:off x="5690486" y="1849197"/>
                <a:ext cx="576135" cy="550640"/>
              </a:xfrm>
              <a:custGeom>
                <a:rect b="b" l="l" r="r" t="t"/>
                <a:pathLst>
                  <a:path extrusionOk="0" h="5918" w="6192">
                    <a:moveTo>
                      <a:pt x="5202" y="236"/>
                    </a:moveTo>
                    <a:cubicBezTo>
                      <a:pt x="5612" y="236"/>
                      <a:pt x="5945" y="568"/>
                      <a:pt x="5947" y="978"/>
                    </a:cubicBezTo>
                    <a:lnTo>
                      <a:pt x="5953" y="3771"/>
                    </a:lnTo>
                    <a:cubicBezTo>
                      <a:pt x="5954" y="4181"/>
                      <a:pt x="5621" y="4515"/>
                      <a:pt x="5211" y="4516"/>
                    </a:cubicBezTo>
                    <a:lnTo>
                      <a:pt x="4215" y="4520"/>
                    </a:lnTo>
                    <a:cubicBezTo>
                      <a:pt x="4184" y="4520"/>
                      <a:pt x="4154" y="4532"/>
                      <a:pt x="4132" y="4554"/>
                    </a:cubicBezTo>
                    <a:lnTo>
                      <a:pt x="3059" y="5632"/>
                    </a:lnTo>
                    <a:lnTo>
                      <a:pt x="1981" y="4560"/>
                    </a:lnTo>
                    <a:cubicBezTo>
                      <a:pt x="1959" y="4538"/>
                      <a:pt x="1929" y="4526"/>
                      <a:pt x="1898" y="4526"/>
                    </a:cubicBezTo>
                    <a:lnTo>
                      <a:pt x="992" y="4527"/>
                    </a:lnTo>
                    <a:lnTo>
                      <a:pt x="990" y="4527"/>
                    </a:lnTo>
                    <a:cubicBezTo>
                      <a:pt x="791" y="4527"/>
                      <a:pt x="605" y="4451"/>
                      <a:pt x="465" y="4311"/>
                    </a:cubicBezTo>
                    <a:cubicBezTo>
                      <a:pt x="323" y="4171"/>
                      <a:pt x="246" y="3984"/>
                      <a:pt x="246" y="3785"/>
                    </a:cubicBezTo>
                    <a:lnTo>
                      <a:pt x="239" y="992"/>
                    </a:lnTo>
                    <a:cubicBezTo>
                      <a:pt x="239" y="794"/>
                      <a:pt x="315" y="607"/>
                      <a:pt x="455" y="466"/>
                    </a:cubicBezTo>
                    <a:cubicBezTo>
                      <a:pt x="595" y="324"/>
                      <a:pt x="782" y="246"/>
                      <a:pt x="981" y="246"/>
                    </a:cubicBezTo>
                    <a:lnTo>
                      <a:pt x="5201" y="236"/>
                    </a:lnTo>
                    <a:close/>
                    <a:moveTo>
                      <a:pt x="5200" y="1"/>
                    </a:moveTo>
                    <a:lnTo>
                      <a:pt x="979" y="11"/>
                    </a:lnTo>
                    <a:cubicBezTo>
                      <a:pt x="718" y="12"/>
                      <a:pt x="471" y="115"/>
                      <a:pt x="287" y="301"/>
                    </a:cubicBezTo>
                    <a:cubicBezTo>
                      <a:pt x="102" y="487"/>
                      <a:pt x="1" y="733"/>
                      <a:pt x="2" y="995"/>
                    </a:cubicBezTo>
                    <a:lnTo>
                      <a:pt x="8" y="3788"/>
                    </a:lnTo>
                    <a:cubicBezTo>
                      <a:pt x="9" y="4049"/>
                      <a:pt x="112" y="4294"/>
                      <a:pt x="297" y="4480"/>
                    </a:cubicBezTo>
                    <a:cubicBezTo>
                      <a:pt x="481" y="4665"/>
                      <a:pt x="728" y="4765"/>
                      <a:pt x="989" y="4765"/>
                    </a:cubicBezTo>
                    <a:lnTo>
                      <a:pt x="992" y="4765"/>
                    </a:lnTo>
                    <a:lnTo>
                      <a:pt x="1849" y="4763"/>
                    </a:lnTo>
                    <a:lnTo>
                      <a:pt x="2976" y="5884"/>
                    </a:lnTo>
                    <a:cubicBezTo>
                      <a:pt x="3000" y="5906"/>
                      <a:pt x="3029" y="5917"/>
                      <a:pt x="3059" y="5917"/>
                    </a:cubicBezTo>
                    <a:cubicBezTo>
                      <a:pt x="3089" y="5917"/>
                      <a:pt x="3120" y="5906"/>
                      <a:pt x="3142" y="5884"/>
                    </a:cubicBezTo>
                    <a:lnTo>
                      <a:pt x="4263" y="4758"/>
                    </a:lnTo>
                    <a:lnTo>
                      <a:pt x="5211" y="4755"/>
                    </a:lnTo>
                    <a:cubicBezTo>
                      <a:pt x="5752" y="4754"/>
                      <a:pt x="6191" y="4313"/>
                      <a:pt x="6189" y="3772"/>
                    </a:cubicBezTo>
                    <a:lnTo>
                      <a:pt x="6183" y="979"/>
                    </a:lnTo>
                    <a:cubicBezTo>
                      <a:pt x="6182" y="439"/>
                      <a:pt x="5742" y="1"/>
                      <a:pt x="5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7"/>
              <p:cNvSpPr/>
              <p:nvPr/>
            </p:nvSpPr>
            <p:spPr>
              <a:xfrm>
                <a:off x="5848011" y="1970249"/>
                <a:ext cx="257921" cy="214376"/>
              </a:xfrm>
              <a:custGeom>
                <a:rect b="b" l="l" r="r" t="t"/>
                <a:pathLst>
                  <a:path extrusionOk="0" h="2304" w="2772">
                    <a:moveTo>
                      <a:pt x="718" y="0"/>
                    </a:moveTo>
                    <a:cubicBezTo>
                      <a:pt x="344" y="0"/>
                      <a:pt x="49" y="278"/>
                      <a:pt x="25" y="651"/>
                    </a:cubicBezTo>
                    <a:cubicBezTo>
                      <a:pt x="0" y="1004"/>
                      <a:pt x="244" y="1285"/>
                      <a:pt x="489" y="1507"/>
                    </a:cubicBezTo>
                    <a:cubicBezTo>
                      <a:pt x="786" y="1777"/>
                      <a:pt x="1083" y="2050"/>
                      <a:pt x="1393" y="2303"/>
                    </a:cubicBezTo>
                    <a:cubicBezTo>
                      <a:pt x="1393" y="2304"/>
                      <a:pt x="1394" y="2304"/>
                      <a:pt x="1395" y="2304"/>
                    </a:cubicBezTo>
                    <a:cubicBezTo>
                      <a:pt x="1441" y="2304"/>
                      <a:pt x="2181" y="1616"/>
                      <a:pt x="2253" y="1551"/>
                    </a:cubicBezTo>
                    <a:cubicBezTo>
                      <a:pt x="2492" y="1331"/>
                      <a:pt x="2758" y="1065"/>
                      <a:pt x="2768" y="717"/>
                    </a:cubicBezTo>
                    <a:cubicBezTo>
                      <a:pt x="2771" y="626"/>
                      <a:pt x="2756" y="535"/>
                      <a:pt x="2716" y="442"/>
                    </a:cubicBezTo>
                    <a:cubicBezTo>
                      <a:pt x="2606" y="178"/>
                      <a:pt x="2342" y="1"/>
                      <a:pt x="2056" y="1"/>
                    </a:cubicBezTo>
                    <a:cubicBezTo>
                      <a:pt x="1749" y="1"/>
                      <a:pt x="1488" y="195"/>
                      <a:pt x="1387" y="468"/>
                    </a:cubicBezTo>
                    <a:cubicBezTo>
                      <a:pt x="1286" y="195"/>
                      <a:pt x="1027" y="0"/>
                      <a:pt x="7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7"/>
              <p:cNvSpPr/>
              <p:nvPr/>
            </p:nvSpPr>
            <p:spPr>
              <a:xfrm>
                <a:off x="5836381" y="1959083"/>
                <a:ext cx="280345" cy="237265"/>
              </a:xfrm>
              <a:custGeom>
                <a:rect b="b" l="l" r="r" t="t"/>
                <a:pathLst>
                  <a:path extrusionOk="0" h="2550" w="3013">
                    <a:moveTo>
                      <a:pt x="842" y="237"/>
                    </a:moveTo>
                    <a:cubicBezTo>
                      <a:pt x="1090" y="237"/>
                      <a:pt x="1315" y="395"/>
                      <a:pt x="1402" y="630"/>
                    </a:cubicBezTo>
                    <a:cubicBezTo>
                      <a:pt x="1418" y="674"/>
                      <a:pt x="1463" y="706"/>
                      <a:pt x="1512" y="706"/>
                    </a:cubicBezTo>
                    <a:cubicBezTo>
                      <a:pt x="1561" y="706"/>
                      <a:pt x="1605" y="677"/>
                      <a:pt x="1622" y="630"/>
                    </a:cubicBezTo>
                    <a:cubicBezTo>
                      <a:pt x="1709" y="396"/>
                      <a:pt x="1933" y="239"/>
                      <a:pt x="2180" y="239"/>
                    </a:cubicBezTo>
                    <a:cubicBezTo>
                      <a:pt x="2419" y="239"/>
                      <a:pt x="2639" y="388"/>
                      <a:pt x="2731" y="607"/>
                    </a:cubicBezTo>
                    <a:cubicBezTo>
                      <a:pt x="2762" y="682"/>
                      <a:pt x="2777" y="758"/>
                      <a:pt x="2774" y="834"/>
                    </a:cubicBezTo>
                    <a:cubicBezTo>
                      <a:pt x="2766" y="1130"/>
                      <a:pt x="2534" y="1368"/>
                      <a:pt x="2296" y="1585"/>
                    </a:cubicBezTo>
                    <a:lnTo>
                      <a:pt x="2258" y="1621"/>
                    </a:lnTo>
                    <a:cubicBezTo>
                      <a:pt x="1801" y="2042"/>
                      <a:pt x="1606" y="2210"/>
                      <a:pt x="1524" y="2277"/>
                    </a:cubicBezTo>
                    <a:cubicBezTo>
                      <a:pt x="1258" y="2054"/>
                      <a:pt x="997" y="1816"/>
                      <a:pt x="743" y="1586"/>
                    </a:cubicBezTo>
                    <a:lnTo>
                      <a:pt x="692" y="1539"/>
                    </a:lnTo>
                    <a:cubicBezTo>
                      <a:pt x="483" y="1348"/>
                      <a:pt x="245" y="1089"/>
                      <a:pt x="266" y="777"/>
                    </a:cubicBezTo>
                    <a:cubicBezTo>
                      <a:pt x="288" y="464"/>
                      <a:pt x="530" y="237"/>
                      <a:pt x="842" y="237"/>
                    </a:cubicBezTo>
                    <a:close/>
                    <a:moveTo>
                      <a:pt x="841" y="1"/>
                    </a:moveTo>
                    <a:cubicBezTo>
                      <a:pt x="408" y="1"/>
                      <a:pt x="59" y="328"/>
                      <a:pt x="29" y="762"/>
                    </a:cubicBezTo>
                    <a:cubicBezTo>
                      <a:pt x="1" y="1176"/>
                      <a:pt x="283" y="1488"/>
                      <a:pt x="532" y="1714"/>
                    </a:cubicBezTo>
                    <a:lnTo>
                      <a:pt x="583" y="1761"/>
                    </a:lnTo>
                    <a:cubicBezTo>
                      <a:pt x="861" y="2012"/>
                      <a:pt x="1148" y="2274"/>
                      <a:pt x="1442" y="2516"/>
                    </a:cubicBezTo>
                    <a:cubicBezTo>
                      <a:pt x="1466" y="2535"/>
                      <a:pt x="1485" y="2550"/>
                      <a:pt x="1511" y="2550"/>
                    </a:cubicBezTo>
                    <a:cubicBezTo>
                      <a:pt x="1594" y="2550"/>
                      <a:pt x="1756" y="2403"/>
                      <a:pt x="2418" y="1793"/>
                    </a:cubicBezTo>
                    <a:lnTo>
                      <a:pt x="2456" y="1757"/>
                    </a:lnTo>
                    <a:cubicBezTo>
                      <a:pt x="2719" y="1517"/>
                      <a:pt x="2999" y="1229"/>
                      <a:pt x="3010" y="840"/>
                    </a:cubicBezTo>
                    <a:cubicBezTo>
                      <a:pt x="3012" y="730"/>
                      <a:pt x="2992" y="621"/>
                      <a:pt x="2949" y="516"/>
                    </a:cubicBezTo>
                    <a:cubicBezTo>
                      <a:pt x="2823" y="209"/>
                      <a:pt x="2512" y="2"/>
                      <a:pt x="2180" y="2"/>
                    </a:cubicBezTo>
                    <a:cubicBezTo>
                      <a:pt x="1912" y="2"/>
                      <a:pt x="1665" y="133"/>
                      <a:pt x="1511" y="341"/>
                    </a:cubicBezTo>
                    <a:cubicBezTo>
                      <a:pt x="1356" y="132"/>
                      <a:pt x="1110" y="1"/>
                      <a:pt x="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7"/>
              <p:cNvSpPr/>
              <p:nvPr/>
            </p:nvSpPr>
            <p:spPr>
              <a:xfrm>
                <a:off x="7491275" y="2124610"/>
                <a:ext cx="651501" cy="607584"/>
              </a:xfrm>
              <a:custGeom>
                <a:rect b="b" l="l" r="r" t="t"/>
                <a:pathLst>
                  <a:path extrusionOk="0" h="6530" w="7002">
                    <a:moveTo>
                      <a:pt x="3506" y="1"/>
                    </a:moveTo>
                    <a:cubicBezTo>
                      <a:pt x="3342" y="1"/>
                      <a:pt x="3175" y="13"/>
                      <a:pt x="3007" y="39"/>
                    </a:cubicBezTo>
                    <a:cubicBezTo>
                      <a:pt x="1224" y="311"/>
                      <a:pt x="0" y="1979"/>
                      <a:pt x="274" y="3760"/>
                    </a:cubicBezTo>
                    <a:cubicBezTo>
                      <a:pt x="522" y="5373"/>
                      <a:pt x="1912" y="6529"/>
                      <a:pt x="3497" y="6529"/>
                    </a:cubicBezTo>
                    <a:cubicBezTo>
                      <a:pt x="3661" y="6529"/>
                      <a:pt x="3827" y="6517"/>
                      <a:pt x="3995" y="6491"/>
                    </a:cubicBezTo>
                    <a:cubicBezTo>
                      <a:pt x="5778" y="6219"/>
                      <a:pt x="7001" y="4553"/>
                      <a:pt x="6727" y="2771"/>
                    </a:cubicBezTo>
                    <a:cubicBezTo>
                      <a:pt x="6480" y="1157"/>
                      <a:pt x="5090" y="1"/>
                      <a:pt x="3506" y="1"/>
                    </a:cubicBezTo>
                    <a:close/>
                  </a:path>
                </a:pathLst>
              </a:custGeom>
              <a:solidFill>
                <a:srgbClr val="121B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7"/>
              <p:cNvSpPr/>
              <p:nvPr/>
            </p:nvSpPr>
            <p:spPr>
              <a:xfrm>
                <a:off x="7479552" y="2113631"/>
                <a:ext cx="661271" cy="629449"/>
              </a:xfrm>
              <a:custGeom>
                <a:rect b="b" l="l" r="r" t="t"/>
                <a:pathLst>
                  <a:path extrusionOk="0" h="6765" w="7107">
                    <a:moveTo>
                      <a:pt x="3633" y="236"/>
                    </a:moveTo>
                    <a:cubicBezTo>
                      <a:pt x="4297" y="236"/>
                      <a:pt x="4943" y="447"/>
                      <a:pt x="5488" y="847"/>
                    </a:cubicBezTo>
                    <a:cubicBezTo>
                      <a:pt x="6164" y="1344"/>
                      <a:pt x="6608" y="2075"/>
                      <a:pt x="6735" y="2905"/>
                    </a:cubicBezTo>
                    <a:cubicBezTo>
                      <a:pt x="6863" y="3735"/>
                      <a:pt x="6658" y="4566"/>
                      <a:pt x="6162" y="5243"/>
                    </a:cubicBezTo>
                    <a:cubicBezTo>
                      <a:pt x="5665" y="5920"/>
                      <a:pt x="4933" y="6364"/>
                      <a:pt x="4103" y="6491"/>
                    </a:cubicBezTo>
                    <a:cubicBezTo>
                      <a:pt x="3941" y="6516"/>
                      <a:pt x="3779" y="6528"/>
                      <a:pt x="3618" y="6528"/>
                    </a:cubicBezTo>
                    <a:cubicBezTo>
                      <a:pt x="2955" y="6528"/>
                      <a:pt x="2310" y="6318"/>
                      <a:pt x="1765" y="5918"/>
                    </a:cubicBezTo>
                    <a:cubicBezTo>
                      <a:pt x="1088" y="5421"/>
                      <a:pt x="644" y="4689"/>
                      <a:pt x="518" y="3859"/>
                    </a:cubicBezTo>
                    <a:cubicBezTo>
                      <a:pt x="255" y="2146"/>
                      <a:pt x="1436" y="537"/>
                      <a:pt x="3150" y="273"/>
                    </a:cubicBezTo>
                    <a:cubicBezTo>
                      <a:pt x="3311" y="250"/>
                      <a:pt x="3472" y="236"/>
                      <a:pt x="3633" y="236"/>
                    </a:cubicBezTo>
                    <a:close/>
                    <a:moveTo>
                      <a:pt x="3630" y="0"/>
                    </a:moveTo>
                    <a:cubicBezTo>
                      <a:pt x="3460" y="0"/>
                      <a:pt x="3287" y="13"/>
                      <a:pt x="3114" y="40"/>
                    </a:cubicBezTo>
                    <a:cubicBezTo>
                      <a:pt x="1271" y="323"/>
                      <a:pt x="1" y="2052"/>
                      <a:pt x="284" y="3895"/>
                    </a:cubicBezTo>
                    <a:cubicBezTo>
                      <a:pt x="420" y="4788"/>
                      <a:pt x="897" y="5574"/>
                      <a:pt x="1625" y="6109"/>
                    </a:cubicBezTo>
                    <a:cubicBezTo>
                      <a:pt x="2211" y="6540"/>
                      <a:pt x="2906" y="6765"/>
                      <a:pt x="3620" y="6765"/>
                    </a:cubicBezTo>
                    <a:cubicBezTo>
                      <a:pt x="3792" y="6765"/>
                      <a:pt x="3965" y="6752"/>
                      <a:pt x="4141" y="6726"/>
                    </a:cubicBezTo>
                    <a:cubicBezTo>
                      <a:pt x="5033" y="6589"/>
                      <a:pt x="5820" y="6113"/>
                      <a:pt x="6354" y="5385"/>
                    </a:cubicBezTo>
                    <a:cubicBezTo>
                      <a:pt x="6889" y="4656"/>
                      <a:pt x="7107" y="3763"/>
                      <a:pt x="6970" y="2871"/>
                    </a:cubicBezTo>
                    <a:cubicBezTo>
                      <a:pt x="6714" y="1201"/>
                      <a:pt x="5271" y="0"/>
                      <a:pt x="3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7"/>
              <p:cNvSpPr/>
              <p:nvPr/>
            </p:nvSpPr>
            <p:spPr>
              <a:xfrm>
                <a:off x="7462338" y="2106095"/>
                <a:ext cx="651408" cy="607584"/>
              </a:xfrm>
              <a:custGeom>
                <a:rect b="b" l="l" r="r" t="t"/>
                <a:pathLst>
                  <a:path extrusionOk="0" h="6530" w="7001">
                    <a:moveTo>
                      <a:pt x="3505" y="1"/>
                    </a:moveTo>
                    <a:cubicBezTo>
                      <a:pt x="3340" y="1"/>
                      <a:pt x="3174" y="13"/>
                      <a:pt x="3007" y="39"/>
                    </a:cubicBezTo>
                    <a:cubicBezTo>
                      <a:pt x="1224" y="312"/>
                      <a:pt x="0" y="1979"/>
                      <a:pt x="274" y="3760"/>
                    </a:cubicBezTo>
                    <a:cubicBezTo>
                      <a:pt x="522" y="5374"/>
                      <a:pt x="1913" y="6530"/>
                      <a:pt x="3497" y="6530"/>
                    </a:cubicBezTo>
                    <a:cubicBezTo>
                      <a:pt x="3661" y="6530"/>
                      <a:pt x="3827" y="6518"/>
                      <a:pt x="3994" y="6492"/>
                    </a:cubicBezTo>
                    <a:cubicBezTo>
                      <a:pt x="5777" y="6220"/>
                      <a:pt x="7001" y="4552"/>
                      <a:pt x="6727" y="2771"/>
                    </a:cubicBezTo>
                    <a:cubicBezTo>
                      <a:pt x="6480" y="1156"/>
                      <a:pt x="5088" y="1"/>
                      <a:pt x="3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7"/>
              <p:cNvSpPr/>
              <p:nvPr/>
            </p:nvSpPr>
            <p:spPr>
              <a:xfrm>
                <a:off x="7450801" y="2095115"/>
                <a:ext cx="674762" cy="629542"/>
              </a:xfrm>
              <a:custGeom>
                <a:rect b="b" l="l" r="r" t="t"/>
                <a:pathLst>
                  <a:path extrusionOk="0" h="6766" w="7252">
                    <a:moveTo>
                      <a:pt x="3631" y="237"/>
                    </a:moveTo>
                    <a:cubicBezTo>
                      <a:pt x="4295" y="237"/>
                      <a:pt x="4941" y="446"/>
                      <a:pt x="5486" y="847"/>
                    </a:cubicBezTo>
                    <a:cubicBezTo>
                      <a:pt x="6163" y="1344"/>
                      <a:pt x="6607" y="2076"/>
                      <a:pt x="6734" y="2906"/>
                    </a:cubicBezTo>
                    <a:cubicBezTo>
                      <a:pt x="6997" y="4619"/>
                      <a:pt x="5817" y="6228"/>
                      <a:pt x="4102" y="6492"/>
                    </a:cubicBezTo>
                    <a:cubicBezTo>
                      <a:pt x="3940" y="6516"/>
                      <a:pt x="3779" y="6529"/>
                      <a:pt x="3618" y="6529"/>
                    </a:cubicBezTo>
                    <a:cubicBezTo>
                      <a:pt x="2954" y="6529"/>
                      <a:pt x="2309" y="6318"/>
                      <a:pt x="1763" y="5919"/>
                    </a:cubicBezTo>
                    <a:cubicBezTo>
                      <a:pt x="1086" y="5422"/>
                      <a:pt x="642" y="4690"/>
                      <a:pt x="515" y="3860"/>
                    </a:cubicBezTo>
                    <a:cubicBezTo>
                      <a:pt x="253" y="2146"/>
                      <a:pt x="1434" y="538"/>
                      <a:pt x="3148" y="274"/>
                    </a:cubicBezTo>
                    <a:cubicBezTo>
                      <a:pt x="3309" y="248"/>
                      <a:pt x="3470" y="237"/>
                      <a:pt x="3631" y="237"/>
                    </a:cubicBezTo>
                    <a:close/>
                    <a:moveTo>
                      <a:pt x="3631" y="1"/>
                    </a:moveTo>
                    <a:cubicBezTo>
                      <a:pt x="3460" y="1"/>
                      <a:pt x="3288" y="14"/>
                      <a:pt x="3114" y="41"/>
                    </a:cubicBezTo>
                    <a:cubicBezTo>
                      <a:pt x="1270" y="324"/>
                      <a:pt x="1" y="2053"/>
                      <a:pt x="283" y="3896"/>
                    </a:cubicBezTo>
                    <a:cubicBezTo>
                      <a:pt x="419" y="4789"/>
                      <a:pt x="896" y="5575"/>
                      <a:pt x="1625" y="6110"/>
                    </a:cubicBezTo>
                    <a:cubicBezTo>
                      <a:pt x="2211" y="6540"/>
                      <a:pt x="2903" y="6766"/>
                      <a:pt x="3618" y="6766"/>
                    </a:cubicBezTo>
                    <a:cubicBezTo>
                      <a:pt x="3791" y="6766"/>
                      <a:pt x="3963" y="6753"/>
                      <a:pt x="4138" y="6726"/>
                    </a:cubicBezTo>
                    <a:cubicBezTo>
                      <a:pt x="5981" y="6444"/>
                      <a:pt x="7252" y="4715"/>
                      <a:pt x="6969" y="2871"/>
                    </a:cubicBezTo>
                    <a:cubicBezTo>
                      <a:pt x="6713" y="1201"/>
                      <a:pt x="5270" y="1"/>
                      <a:pt x="3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7"/>
              <p:cNvSpPr/>
              <p:nvPr/>
            </p:nvSpPr>
            <p:spPr>
              <a:xfrm>
                <a:off x="7608047" y="2276925"/>
                <a:ext cx="358316" cy="266109"/>
              </a:xfrm>
              <a:custGeom>
                <a:rect b="b" l="l" r="r" t="t"/>
                <a:pathLst>
                  <a:path extrusionOk="0" h="2860" w="3851">
                    <a:moveTo>
                      <a:pt x="54" y="0"/>
                    </a:moveTo>
                    <a:cubicBezTo>
                      <a:pt x="25" y="0"/>
                      <a:pt x="0" y="23"/>
                      <a:pt x="0" y="53"/>
                    </a:cubicBezTo>
                    <a:lnTo>
                      <a:pt x="0" y="2807"/>
                    </a:lnTo>
                    <a:cubicBezTo>
                      <a:pt x="0" y="2835"/>
                      <a:pt x="24" y="2859"/>
                      <a:pt x="54" y="2859"/>
                    </a:cubicBezTo>
                    <a:lnTo>
                      <a:pt x="3796" y="2859"/>
                    </a:lnTo>
                    <a:cubicBezTo>
                      <a:pt x="3826" y="2859"/>
                      <a:pt x="3850" y="2835"/>
                      <a:pt x="3849" y="2807"/>
                    </a:cubicBezTo>
                    <a:lnTo>
                      <a:pt x="3849" y="53"/>
                    </a:lnTo>
                    <a:cubicBezTo>
                      <a:pt x="3849" y="24"/>
                      <a:pt x="3826" y="0"/>
                      <a:pt x="3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7"/>
              <p:cNvSpPr/>
              <p:nvPr/>
            </p:nvSpPr>
            <p:spPr>
              <a:xfrm>
                <a:off x="7599300" y="2268179"/>
                <a:ext cx="375716" cy="283508"/>
              </a:xfrm>
              <a:custGeom>
                <a:rect b="b" l="l" r="r" t="t"/>
                <a:pathLst>
                  <a:path extrusionOk="0" h="3047" w="4038">
                    <a:moveTo>
                      <a:pt x="3560" y="188"/>
                    </a:moveTo>
                    <a:cubicBezTo>
                      <a:pt x="3720" y="188"/>
                      <a:pt x="3850" y="317"/>
                      <a:pt x="3850" y="477"/>
                    </a:cubicBezTo>
                    <a:lnTo>
                      <a:pt x="3850" y="2571"/>
                    </a:lnTo>
                    <a:cubicBezTo>
                      <a:pt x="3850" y="2730"/>
                      <a:pt x="3720" y="2860"/>
                      <a:pt x="3560" y="2860"/>
                    </a:cubicBezTo>
                    <a:lnTo>
                      <a:pt x="477" y="2860"/>
                    </a:lnTo>
                    <a:cubicBezTo>
                      <a:pt x="317" y="2860"/>
                      <a:pt x="187" y="2730"/>
                      <a:pt x="187" y="2571"/>
                    </a:cubicBezTo>
                    <a:lnTo>
                      <a:pt x="187" y="477"/>
                    </a:lnTo>
                    <a:cubicBezTo>
                      <a:pt x="187" y="317"/>
                      <a:pt x="317" y="188"/>
                      <a:pt x="477" y="188"/>
                    </a:cubicBezTo>
                    <a:close/>
                    <a:moveTo>
                      <a:pt x="477" y="1"/>
                    </a:moveTo>
                    <a:cubicBezTo>
                      <a:pt x="214" y="1"/>
                      <a:pt x="1" y="215"/>
                      <a:pt x="1" y="477"/>
                    </a:cubicBezTo>
                    <a:lnTo>
                      <a:pt x="1" y="2571"/>
                    </a:lnTo>
                    <a:cubicBezTo>
                      <a:pt x="1" y="2833"/>
                      <a:pt x="214" y="3047"/>
                      <a:pt x="477" y="3047"/>
                    </a:cubicBezTo>
                    <a:lnTo>
                      <a:pt x="3560" y="3047"/>
                    </a:lnTo>
                    <a:cubicBezTo>
                      <a:pt x="3824" y="3047"/>
                      <a:pt x="4038" y="2833"/>
                      <a:pt x="4037" y="2571"/>
                    </a:cubicBezTo>
                    <a:lnTo>
                      <a:pt x="4037" y="477"/>
                    </a:lnTo>
                    <a:cubicBezTo>
                      <a:pt x="4037" y="215"/>
                      <a:pt x="3823" y="1"/>
                      <a:pt x="3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7"/>
              <p:cNvSpPr/>
              <p:nvPr/>
            </p:nvSpPr>
            <p:spPr>
              <a:xfrm>
                <a:off x="7608047" y="2312468"/>
                <a:ext cx="358316" cy="98349"/>
              </a:xfrm>
              <a:custGeom>
                <a:rect b="b" l="l" r="r" t="t"/>
                <a:pathLst>
                  <a:path extrusionOk="0" h="1057" w="3851">
                    <a:moveTo>
                      <a:pt x="0" y="0"/>
                    </a:moveTo>
                    <a:lnTo>
                      <a:pt x="1555" y="942"/>
                    </a:lnTo>
                    <a:cubicBezTo>
                      <a:pt x="1681" y="1018"/>
                      <a:pt x="1824" y="1056"/>
                      <a:pt x="1967" y="1056"/>
                    </a:cubicBezTo>
                    <a:cubicBezTo>
                      <a:pt x="2116" y="1056"/>
                      <a:pt x="2266" y="1014"/>
                      <a:pt x="2396" y="931"/>
                    </a:cubicBezTo>
                    <a:lnTo>
                      <a:pt x="38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7"/>
              <p:cNvSpPr/>
              <p:nvPr/>
            </p:nvSpPr>
            <p:spPr>
              <a:xfrm>
                <a:off x="7603580" y="2305118"/>
                <a:ext cx="367528" cy="114352"/>
              </a:xfrm>
              <a:custGeom>
                <a:rect b="b" l="l" r="r" t="t"/>
                <a:pathLst>
                  <a:path extrusionOk="0" h="1229" w="3950">
                    <a:moveTo>
                      <a:pt x="97" y="0"/>
                    </a:moveTo>
                    <a:lnTo>
                      <a:pt x="0" y="160"/>
                    </a:lnTo>
                    <a:lnTo>
                      <a:pt x="1555" y="1100"/>
                    </a:lnTo>
                    <a:cubicBezTo>
                      <a:pt x="1695" y="1185"/>
                      <a:pt x="1856" y="1228"/>
                      <a:pt x="2015" y="1228"/>
                    </a:cubicBezTo>
                    <a:cubicBezTo>
                      <a:pt x="2183" y="1228"/>
                      <a:pt x="2350" y="1181"/>
                      <a:pt x="2495" y="1089"/>
                    </a:cubicBezTo>
                    <a:lnTo>
                      <a:pt x="3949" y="159"/>
                    </a:lnTo>
                    <a:lnTo>
                      <a:pt x="3848" y="1"/>
                    </a:lnTo>
                    <a:lnTo>
                      <a:pt x="2393" y="932"/>
                    </a:lnTo>
                    <a:cubicBezTo>
                      <a:pt x="2279" y="1005"/>
                      <a:pt x="2147" y="1042"/>
                      <a:pt x="2015" y="1042"/>
                    </a:cubicBezTo>
                    <a:cubicBezTo>
                      <a:pt x="1889" y="1042"/>
                      <a:pt x="1762" y="1008"/>
                      <a:pt x="1650" y="941"/>
                    </a:cubicBezTo>
                    <a:lnTo>
                      <a:pt x="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 name="Google Shape;1223;p37"/>
            <p:cNvSpPr/>
            <p:nvPr/>
          </p:nvSpPr>
          <p:spPr>
            <a:xfrm>
              <a:off x="5404449" y="4017202"/>
              <a:ext cx="167662" cy="167751"/>
            </a:xfrm>
            <a:custGeom>
              <a:rect b="b" l="l" r="r" t="t"/>
              <a:pathLst>
                <a:path extrusionOk="0" h="3768" w="3766">
                  <a:moveTo>
                    <a:pt x="1888" y="333"/>
                  </a:moveTo>
                  <a:lnTo>
                    <a:pt x="2419" y="1308"/>
                  </a:lnTo>
                  <a:cubicBezTo>
                    <a:pt x="2429" y="1326"/>
                    <a:pt x="2443" y="1341"/>
                    <a:pt x="2461" y="1351"/>
                  </a:cubicBezTo>
                  <a:lnTo>
                    <a:pt x="3434" y="1887"/>
                  </a:lnTo>
                  <a:lnTo>
                    <a:pt x="2458" y="2418"/>
                  </a:lnTo>
                  <a:cubicBezTo>
                    <a:pt x="2441" y="2428"/>
                    <a:pt x="2426" y="2442"/>
                    <a:pt x="2416" y="2460"/>
                  </a:cubicBezTo>
                  <a:lnTo>
                    <a:pt x="1880" y="3433"/>
                  </a:lnTo>
                  <a:lnTo>
                    <a:pt x="1350" y="2457"/>
                  </a:lnTo>
                  <a:cubicBezTo>
                    <a:pt x="1340" y="2440"/>
                    <a:pt x="1325" y="2425"/>
                    <a:pt x="1306" y="2415"/>
                  </a:cubicBezTo>
                  <a:lnTo>
                    <a:pt x="334" y="1879"/>
                  </a:lnTo>
                  <a:lnTo>
                    <a:pt x="1309" y="1349"/>
                  </a:lnTo>
                  <a:cubicBezTo>
                    <a:pt x="1327" y="1339"/>
                    <a:pt x="1342" y="1324"/>
                    <a:pt x="1352" y="1305"/>
                  </a:cubicBezTo>
                  <a:lnTo>
                    <a:pt x="1888" y="333"/>
                  </a:lnTo>
                  <a:close/>
                  <a:moveTo>
                    <a:pt x="1888" y="1"/>
                  </a:moveTo>
                  <a:cubicBezTo>
                    <a:pt x="1849" y="1"/>
                    <a:pt x="1813" y="22"/>
                    <a:pt x="1793" y="57"/>
                  </a:cubicBezTo>
                  <a:lnTo>
                    <a:pt x="1179" y="1175"/>
                  </a:lnTo>
                  <a:lnTo>
                    <a:pt x="56" y="1785"/>
                  </a:lnTo>
                  <a:cubicBezTo>
                    <a:pt x="23" y="1804"/>
                    <a:pt x="1" y="1840"/>
                    <a:pt x="1" y="1879"/>
                  </a:cubicBezTo>
                  <a:cubicBezTo>
                    <a:pt x="1" y="1918"/>
                    <a:pt x="22" y="1954"/>
                    <a:pt x="56" y="1974"/>
                  </a:cubicBezTo>
                  <a:lnTo>
                    <a:pt x="1175" y="2589"/>
                  </a:lnTo>
                  <a:lnTo>
                    <a:pt x="1784" y="3711"/>
                  </a:lnTo>
                  <a:cubicBezTo>
                    <a:pt x="1802" y="3744"/>
                    <a:pt x="1839" y="3767"/>
                    <a:pt x="1879" y="3767"/>
                  </a:cubicBezTo>
                  <a:cubicBezTo>
                    <a:pt x="1919" y="3767"/>
                    <a:pt x="1954" y="3744"/>
                    <a:pt x="1974" y="3711"/>
                  </a:cubicBezTo>
                  <a:lnTo>
                    <a:pt x="2588" y="2592"/>
                  </a:lnTo>
                  <a:lnTo>
                    <a:pt x="3711" y="1983"/>
                  </a:lnTo>
                  <a:cubicBezTo>
                    <a:pt x="3744" y="1963"/>
                    <a:pt x="3766" y="1927"/>
                    <a:pt x="3766" y="1889"/>
                  </a:cubicBezTo>
                  <a:cubicBezTo>
                    <a:pt x="3766" y="1849"/>
                    <a:pt x="3745" y="1813"/>
                    <a:pt x="3711" y="1793"/>
                  </a:cubicBezTo>
                  <a:lnTo>
                    <a:pt x="2592" y="1179"/>
                  </a:lnTo>
                  <a:lnTo>
                    <a:pt x="1983" y="57"/>
                  </a:lnTo>
                  <a:cubicBezTo>
                    <a:pt x="1963" y="23"/>
                    <a:pt x="1927" y="1"/>
                    <a:pt x="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7"/>
            <p:cNvSpPr/>
            <p:nvPr/>
          </p:nvSpPr>
          <p:spPr>
            <a:xfrm>
              <a:off x="8662257" y="901750"/>
              <a:ext cx="137567" cy="137567"/>
            </a:xfrm>
            <a:custGeom>
              <a:rect b="b" l="l" r="r" t="t"/>
              <a:pathLst>
                <a:path extrusionOk="0" h="3090" w="3090">
                  <a:moveTo>
                    <a:pt x="1548" y="275"/>
                  </a:moveTo>
                  <a:lnTo>
                    <a:pt x="1983" y="1075"/>
                  </a:lnTo>
                  <a:cubicBezTo>
                    <a:pt x="1990" y="1089"/>
                    <a:pt x="2004" y="1102"/>
                    <a:pt x="2018" y="1110"/>
                  </a:cubicBezTo>
                  <a:lnTo>
                    <a:pt x="2815" y="1549"/>
                  </a:lnTo>
                  <a:lnTo>
                    <a:pt x="2015" y="1984"/>
                  </a:lnTo>
                  <a:cubicBezTo>
                    <a:pt x="2002" y="1991"/>
                    <a:pt x="1988" y="2005"/>
                    <a:pt x="1981" y="2019"/>
                  </a:cubicBezTo>
                  <a:lnTo>
                    <a:pt x="1541" y="2816"/>
                  </a:lnTo>
                  <a:lnTo>
                    <a:pt x="1106" y="2016"/>
                  </a:lnTo>
                  <a:cubicBezTo>
                    <a:pt x="1099" y="2003"/>
                    <a:pt x="1085" y="1989"/>
                    <a:pt x="1071" y="1981"/>
                  </a:cubicBezTo>
                  <a:lnTo>
                    <a:pt x="274" y="1542"/>
                  </a:lnTo>
                  <a:lnTo>
                    <a:pt x="1074" y="1107"/>
                  </a:lnTo>
                  <a:cubicBezTo>
                    <a:pt x="1089" y="1100"/>
                    <a:pt x="1101" y="1086"/>
                    <a:pt x="1108" y="1072"/>
                  </a:cubicBezTo>
                  <a:lnTo>
                    <a:pt x="1548" y="275"/>
                  </a:lnTo>
                  <a:close/>
                  <a:moveTo>
                    <a:pt x="1550" y="1"/>
                  </a:moveTo>
                  <a:cubicBezTo>
                    <a:pt x="1517" y="1"/>
                    <a:pt x="1488" y="18"/>
                    <a:pt x="1473" y="47"/>
                  </a:cubicBezTo>
                  <a:lnTo>
                    <a:pt x="967" y="963"/>
                  </a:lnTo>
                  <a:lnTo>
                    <a:pt x="48" y="1463"/>
                  </a:lnTo>
                  <a:cubicBezTo>
                    <a:pt x="20" y="1479"/>
                    <a:pt x="1" y="1508"/>
                    <a:pt x="1" y="1541"/>
                  </a:cubicBezTo>
                  <a:cubicBezTo>
                    <a:pt x="1" y="1573"/>
                    <a:pt x="18" y="1603"/>
                    <a:pt x="47" y="1619"/>
                  </a:cubicBezTo>
                  <a:lnTo>
                    <a:pt x="964" y="2123"/>
                  </a:lnTo>
                  <a:lnTo>
                    <a:pt x="1463" y="3043"/>
                  </a:lnTo>
                  <a:cubicBezTo>
                    <a:pt x="1479" y="3072"/>
                    <a:pt x="1509" y="3089"/>
                    <a:pt x="1541" y="3089"/>
                  </a:cubicBezTo>
                  <a:cubicBezTo>
                    <a:pt x="1573" y="3089"/>
                    <a:pt x="1602" y="3073"/>
                    <a:pt x="1619" y="3044"/>
                  </a:cubicBezTo>
                  <a:lnTo>
                    <a:pt x="2123" y="2127"/>
                  </a:lnTo>
                  <a:lnTo>
                    <a:pt x="3043" y="1627"/>
                  </a:lnTo>
                  <a:cubicBezTo>
                    <a:pt x="3072" y="1612"/>
                    <a:pt x="3089" y="1583"/>
                    <a:pt x="3089" y="1549"/>
                  </a:cubicBezTo>
                  <a:cubicBezTo>
                    <a:pt x="3089" y="1517"/>
                    <a:pt x="3073" y="1487"/>
                    <a:pt x="3045" y="1471"/>
                  </a:cubicBezTo>
                  <a:lnTo>
                    <a:pt x="2127" y="967"/>
                  </a:lnTo>
                  <a:lnTo>
                    <a:pt x="1628" y="48"/>
                  </a:lnTo>
                  <a:cubicBezTo>
                    <a:pt x="1613" y="19"/>
                    <a:pt x="1583" y="1"/>
                    <a:pt x="15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7"/>
            <p:cNvSpPr/>
            <p:nvPr/>
          </p:nvSpPr>
          <p:spPr>
            <a:xfrm>
              <a:off x="4844306" y="4215001"/>
              <a:ext cx="45" cy="53068"/>
            </a:xfrm>
            <a:custGeom>
              <a:rect b="b" l="l" r="r" t="t"/>
              <a:pathLst>
                <a:path extrusionOk="0" h="1192" w="1">
                  <a:moveTo>
                    <a:pt x="1" y="1"/>
                  </a:moveTo>
                  <a:lnTo>
                    <a:pt x="1" y="119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7"/>
            <p:cNvSpPr/>
            <p:nvPr/>
          </p:nvSpPr>
          <p:spPr>
            <a:xfrm>
              <a:off x="4839498" y="4210193"/>
              <a:ext cx="9705" cy="62773"/>
            </a:xfrm>
            <a:custGeom>
              <a:rect b="b" l="l" r="r" t="t"/>
              <a:pathLst>
                <a:path extrusionOk="0" h="1410" w="218">
                  <a:moveTo>
                    <a:pt x="109" y="1"/>
                  </a:moveTo>
                  <a:cubicBezTo>
                    <a:pt x="49" y="1"/>
                    <a:pt x="1" y="50"/>
                    <a:pt x="1" y="109"/>
                  </a:cubicBezTo>
                  <a:lnTo>
                    <a:pt x="1" y="1301"/>
                  </a:lnTo>
                  <a:cubicBezTo>
                    <a:pt x="1" y="1360"/>
                    <a:pt x="49" y="1409"/>
                    <a:pt x="109" y="1409"/>
                  </a:cubicBezTo>
                  <a:cubicBezTo>
                    <a:pt x="168" y="1409"/>
                    <a:pt x="218" y="1359"/>
                    <a:pt x="217" y="1301"/>
                  </a:cubicBezTo>
                  <a:lnTo>
                    <a:pt x="217" y="109"/>
                  </a:lnTo>
                  <a:cubicBezTo>
                    <a:pt x="217" y="50"/>
                    <a:pt x="168"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7"/>
            <p:cNvSpPr/>
            <p:nvPr/>
          </p:nvSpPr>
          <p:spPr>
            <a:xfrm>
              <a:off x="4844306" y="4351274"/>
              <a:ext cx="45" cy="53112"/>
            </a:xfrm>
            <a:custGeom>
              <a:rect b="b" l="l" r="r" t="t"/>
              <a:pathLst>
                <a:path extrusionOk="0" h="1193" w="1">
                  <a:moveTo>
                    <a:pt x="1" y="0"/>
                  </a:moveTo>
                  <a:lnTo>
                    <a:pt x="1" y="11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7"/>
            <p:cNvSpPr/>
            <p:nvPr/>
          </p:nvSpPr>
          <p:spPr>
            <a:xfrm>
              <a:off x="4839498" y="4346466"/>
              <a:ext cx="9705" cy="62684"/>
            </a:xfrm>
            <a:custGeom>
              <a:rect b="b" l="l" r="r" t="t"/>
              <a:pathLst>
                <a:path extrusionOk="0" h="1408" w="218">
                  <a:moveTo>
                    <a:pt x="109" y="0"/>
                  </a:moveTo>
                  <a:cubicBezTo>
                    <a:pt x="49" y="0"/>
                    <a:pt x="1" y="48"/>
                    <a:pt x="1" y="108"/>
                  </a:cubicBezTo>
                  <a:lnTo>
                    <a:pt x="1" y="1301"/>
                  </a:lnTo>
                  <a:cubicBezTo>
                    <a:pt x="1" y="1360"/>
                    <a:pt x="49" y="1407"/>
                    <a:pt x="109" y="1407"/>
                  </a:cubicBezTo>
                  <a:cubicBezTo>
                    <a:pt x="168" y="1407"/>
                    <a:pt x="218" y="1360"/>
                    <a:pt x="217" y="1301"/>
                  </a:cubicBezTo>
                  <a:lnTo>
                    <a:pt x="217" y="108"/>
                  </a:lnTo>
                  <a:cubicBezTo>
                    <a:pt x="217" y="48"/>
                    <a:pt x="168"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7"/>
            <p:cNvSpPr/>
            <p:nvPr/>
          </p:nvSpPr>
          <p:spPr>
            <a:xfrm>
              <a:off x="4885932" y="4309693"/>
              <a:ext cx="53157" cy="45"/>
            </a:xfrm>
            <a:custGeom>
              <a:rect b="b" l="l" r="r" t="t"/>
              <a:pathLst>
                <a:path extrusionOk="0" h="1" w="1194">
                  <a:moveTo>
                    <a:pt x="1193"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7"/>
            <p:cNvSpPr/>
            <p:nvPr/>
          </p:nvSpPr>
          <p:spPr>
            <a:xfrm>
              <a:off x="4881124" y="4304885"/>
              <a:ext cx="62773" cy="9661"/>
            </a:xfrm>
            <a:custGeom>
              <a:rect b="b" l="l" r="r" t="t"/>
              <a:pathLst>
                <a:path extrusionOk="0" h="217" w="1410">
                  <a:moveTo>
                    <a:pt x="109" y="0"/>
                  </a:moveTo>
                  <a:cubicBezTo>
                    <a:pt x="50" y="0"/>
                    <a:pt x="1" y="48"/>
                    <a:pt x="1" y="108"/>
                  </a:cubicBezTo>
                  <a:cubicBezTo>
                    <a:pt x="1" y="167"/>
                    <a:pt x="50" y="216"/>
                    <a:pt x="109"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7"/>
            <p:cNvSpPr/>
            <p:nvPr/>
          </p:nvSpPr>
          <p:spPr>
            <a:xfrm>
              <a:off x="4749658" y="4309693"/>
              <a:ext cx="53112" cy="45"/>
            </a:xfrm>
            <a:custGeom>
              <a:rect b="b" l="l" r="r" t="t"/>
              <a:pathLst>
                <a:path extrusionOk="0" h="1" w="1193">
                  <a:moveTo>
                    <a:pt x="1193"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7"/>
            <p:cNvSpPr/>
            <p:nvPr/>
          </p:nvSpPr>
          <p:spPr>
            <a:xfrm>
              <a:off x="4744850" y="4304885"/>
              <a:ext cx="62729" cy="9661"/>
            </a:xfrm>
            <a:custGeom>
              <a:rect b="b" l="l" r="r" t="t"/>
              <a:pathLst>
                <a:path extrusionOk="0" h="217" w="1409">
                  <a:moveTo>
                    <a:pt x="108" y="0"/>
                  </a:moveTo>
                  <a:cubicBezTo>
                    <a:pt x="49" y="0"/>
                    <a:pt x="0" y="48"/>
                    <a:pt x="0" y="108"/>
                  </a:cubicBezTo>
                  <a:cubicBezTo>
                    <a:pt x="0" y="167"/>
                    <a:pt x="49" y="216"/>
                    <a:pt x="108" y="216"/>
                  </a:cubicBezTo>
                  <a:lnTo>
                    <a:pt x="1301" y="216"/>
                  </a:lnTo>
                  <a:cubicBezTo>
                    <a:pt x="1360" y="216"/>
                    <a:pt x="1409" y="167"/>
                    <a:pt x="1409" y="108"/>
                  </a:cubicBezTo>
                  <a:cubicBezTo>
                    <a:pt x="1409" y="48"/>
                    <a:pt x="1360" y="0"/>
                    <a:pt x="1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7"/>
            <p:cNvSpPr/>
            <p:nvPr/>
          </p:nvSpPr>
          <p:spPr>
            <a:xfrm>
              <a:off x="4777349" y="4339076"/>
              <a:ext cx="37575" cy="37575"/>
            </a:xfrm>
            <a:custGeom>
              <a:rect b="b" l="l" r="r" t="t"/>
              <a:pathLst>
                <a:path extrusionOk="0" h="844" w="844">
                  <a:moveTo>
                    <a:pt x="1" y="844"/>
                  </a:moveTo>
                  <a:lnTo>
                    <a:pt x="844"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7"/>
            <p:cNvSpPr/>
            <p:nvPr/>
          </p:nvSpPr>
          <p:spPr>
            <a:xfrm>
              <a:off x="4772096" y="4334357"/>
              <a:ext cx="48037" cy="47058"/>
            </a:xfrm>
            <a:custGeom>
              <a:rect b="b" l="l" r="r" t="t"/>
              <a:pathLst>
                <a:path extrusionOk="0" h="1057" w="1079">
                  <a:moveTo>
                    <a:pt x="962" y="0"/>
                  </a:moveTo>
                  <a:cubicBezTo>
                    <a:pt x="934" y="0"/>
                    <a:pt x="907" y="11"/>
                    <a:pt x="886" y="31"/>
                  </a:cubicBezTo>
                  <a:lnTo>
                    <a:pt x="42" y="874"/>
                  </a:lnTo>
                  <a:cubicBezTo>
                    <a:pt x="1" y="916"/>
                    <a:pt x="1" y="984"/>
                    <a:pt x="42" y="1026"/>
                  </a:cubicBezTo>
                  <a:cubicBezTo>
                    <a:pt x="63" y="1046"/>
                    <a:pt x="92" y="1057"/>
                    <a:pt x="119" y="1057"/>
                  </a:cubicBezTo>
                  <a:cubicBezTo>
                    <a:pt x="148" y="1057"/>
                    <a:pt x="175" y="1046"/>
                    <a:pt x="195" y="1026"/>
                  </a:cubicBezTo>
                  <a:lnTo>
                    <a:pt x="1037" y="183"/>
                  </a:lnTo>
                  <a:cubicBezTo>
                    <a:pt x="1079" y="141"/>
                    <a:pt x="1079" y="73"/>
                    <a:pt x="1037" y="31"/>
                  </a:cubicBezTo>
                  <a:cubicBezTo>
                    <a:pt x="1017" y="11"/>
                    <a:pt x="989" y="0"/>
                    <a:pt x="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7"/>
            <p:cNvSpPr/>
            <p:nvPr/>
          </p:nvSpPr>
          <p:spPr>
            <a:xfrm>
              <a:off x="4873734" y="4242736"/>
              <a:ext cx="37619" cy="37486"/>
            </a:xfrm>
            <a:custGeom>
              <a:rect b="b" l="l" r="r" t="t"/>
              <a:pathLst>
                <a:path extrusionOk="0" h="842" w="845">
                  <a:moveTo>
                    <a:pt x="1" y="842"/>
                  </a:moveTo>
                  <a:lnTo>
                    <a:pt x="844"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7"/>
            <p:cNvSpPr/>
            <p:nvPr/>
          </p:nvSpPr>
          <p:spPr>
            <a:xfrm>
              <a:off x="4868525" y="4238017"/>
              <a:ext cx="47993" cy="47058"/>
            </a:xfrm>
            <a:custGeom>
              <a:rect b="b" l="l" r="r" t="t"/>
              <a:pathLst>
                <a:path extrusionOk="0" h="1057" w="1078">
                  <a:moveTo>
                    <a:pt x="960" y="0"/>
                  </a:moveTo>
                  <a:cubicBezTo>
                    <a:pt x="933" y="0"/>
                    <a:pt x="905" y="11"/>
                    <a:pt x="885" y="32"/>
                  </a:cubicBezTo>
                  <a:lnTo>
                    <a:pt x="42" y="874"/>
                  </a:lnTo>
                  <a:cubicBezTo>
                    <a:pt x="1" y="916"/>
                    <a:pt x="1" y="984"/>
                    <a:pt x="42" y="1026"/>
                  </a:cubicBezTo>
                  <a:cubicBezTo>
                    <a:pt x="63" y="1047"/>
                    <a:pt x="91" y="1057"/>
                    <a:pt x="118" y="1057"/>
                  </a:cubicBezTo>
                  <a:cubicBezTo>
                    <a:pt x="146" y="1057"/>
                    <a:pt x="173" y="1046"/>
                    <a:pt x="194" y="1026"/>
                  </a:cubicBezTo>
                  <a:lnTo>
                    <a:pt x="1036" y="183"/>
                  </a:lnTo>
                  <a:cubicBezTo>
                    <a:pt x="1078" y="142"/>
                    <a:pt x="1078" y="73"/>
                    <a:pt x="1036" y="32"/>
                  </a:cubicBezTo>
                  <a:cubicBezTo>
                    <a:pt x="1015" y="11"/>
                    <a:pt x="988"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7"/>
            <p:cNvSpPr/>
            <p:nvPr/>
          </p:nvSpPr>
          <p:spPr>
            <a:xfrm>
              <a:off x="4777349" y="4242736"/>
              <a:ext cx="37575" cy="37486"/>
            </a:xfrm>
            <a:custGeom>
              <a:rect b="b" l="l" r="r" t="t"/>
              <a:pathLst>
                <a:path extrusionOk="0" h="842" w="844">
                  <a:moveTo>
                    <a:pt x="1" y="0"/>
                  </a:moveTo>
                  <a:lnTo>
                    <a:pt x="844" y="842"/>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7"/>
            <p:cNvSpPr/>
            <p:nvPr/>
          </p:nvSpPr>
          <p:spPr>
            <a:xfrm>
              <a:off x="4772096" y="4238017"/>
              <a:ext cx="48037" cy="47058"/>
            </a:xfrm>
            <a:custGeom>
              <a:rect b="b" l="l" r="r" t="t"/>
              <a:pathLst>
                <a:path extrusionOk="0" h="1057" w="1079">
                  <a:moveTo>
                    <a:pt x="118" y="0"/>
                  </a:moveTo>
                  <a:cubicBezTo>
                    <a:pt x="91" y="0"/>
                    <a:pt x="63" y="11"/>
                    <a:pt x="42" y="32"/>
                  </a:cubicBezTo>
                  <a:cubicBezTo>
                    <a:pt x="1" y="73"/>
                    <a:pt x="1" y="142"/>
                    <a:pt x="42" y="183"/>
                  </a:cubicBezTo>
                  <a:lnTo>
                    <a:pt x="886" y="1026"/>
                  </a:lnTo>
                  <a:cubicBezTo>
                    <a:pt x="907" y="1047"/>
                    <a:pt x="935" y="1057"/>
                    <a:pt x="963" y="1057"/>
                  </a:cubicBezTo>
                  <a:cubicBezTo>
                    <a:pt x="990" y="1057"/>
                    <a:pt x="1018" y="1046"/>
                    <a:pt x="1037" y="1026"/>
                  </a:cubicBezTo>
                  <a:cubicBezTo>
                    <a:pt x="1079" y="984"/>
                    <a:pt x="1079" y="916"/>
                    <a:pt x="1037" y="874"/>
                  </a:cubicBezTo>
                  <a:lnTo>
                    <a:pt x="195" y="32"/>
                  </a:lnTo>
                  <a:cubicBezTo>
                    <a:pt x="174" y="11"/>
                    <a:pt x="146"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7"/>
            <p:cNvSpPr/>
            <p:nvPr/>
          </p:nvSpPr>
          <p:spPr>
            <a:xfrm>
              <a:off x="4873734" y="4339076"/>
              <a:ext cx="37619" cy="37575"/>
            </a:xfrm>
            <a:custGeom>
              <a:rect b="b" l="l" r="r" t="t"/>
              <a:pathLst>
                <a:path extrusionOk="0" h="844" w="845">
                  <a:moveTo>
                    <a:pt x="1" y="0"/>
                  </a:moveTo>
                  <a:lnTo>
                    <a:pt x="844" y="844"/>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7"/>
            <p:cNvSpPr/>
            <p:nvPr/>
          </p:nvSpPr>
          <p:spPr>
            <a:xfrm>
              <a:off x="4868525" y="4334357"/>
              <a:ext cx="47993" cy="47058"/>
            </a:xfrm>
            <a:custGeom>
              <a:rect b="b" l="l" r="r" t="t"/>
              <a:pathLst>
                <a:path extrusionOk="0" h="1057" w="1078">
                  <a:moveTo>
                    <a:pt x="118" y="0"/>
                  </a:moveTo>
                  <a:cubicBezTo>
                    <a:pt x="90" y="0"/>
                    <a:pt x="63" y="11"/>
                    <a:pt x="42" y="31"/>
                  </a:cubicBezTo>
                  <a:cubicBezTo>
                    <a:pt x="1" y="73"/>
                    <a:pt x="1" y="141"/>
                    <a:pt x="42" y="183"/>
                  </a:cubicBezTo>
                  <a:lnTo>
                    <a:pt x="885" y="1026"/>
                  </a:lnTo>
                  <a:cubicBezTo>
                    <a:pt x="905" y="1046"/>
                    <a:pt x="935" y="1057"/>
                    <a:pt x="961" y="1057"/>
                  </a:cubicBezTo>
                  <a:cubicBezTo>
                    <a:pt x="988" y="1057"/>
                    <a:pt x="1015" y="1046"/>
                    <a:pt x="1036" y="1026"/>
                  </a:cubicBezTo>
                  <a:cubicBezTo>
                    <a:pt x="1078" y="984"/>
                    <a:pt x="1078" y="916"/>
                    <a:pt x="1036" y="874"/>
                  </a:cubicBezTo>
                  <a:lnTo>
                    <a:pt x="194" y="31"/>
                  </a:lnTo>
                  <a:cubicBezTo>
                    <a:pt x="173" y="11"/>
                    <a:pt x="145"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7"/>
            <p:cNvSpPr/>
            <p:nvPr/>
          </p:nvSpPr>
          <p:spPr>
            <a:xfrm>
              <a:off x="4877072" y="3850744"/>
              <a:ext cx="74660" cy="74660"/>
            </a:xfrm>
            <a:custGeom>
              <a:rect b="b" l="l" r="r" t="t"/>
              <a:pathLst>
                <a:path extrusionOk="0" h="1677" w="1677">
                  <a:moveTo>
                    <a:pt x="838" y="217"/>
                  </a:moveTo>
                  <a:cubicBezTo>
                    <a:pt x="1181" y="217"/>
                    <a:pt x="1461" y="496"/>
                    <a:pt x="1461" y="839"/>
                  </a:cubicBezTo>
                  <a:cubicBezTo>
                    <a:pt x="1461" y="1183"/>
                    <a:pt x="1181" y="1462"/>
                    <a:pt x="838" y="1462"/>
                  </a:cubicBezTo>
                  <a:cubicBezTo>
                    <a:pt x="494" y="1462"/>
                    <a:pt x="215" y="1183"/>
                    <a:pt x="215" y="839"/>
                  </a:cubicBezTo>
                  <a:cubicBezTo>
                    <a:pt x="215" y="496"/>
                    <a:pt x="494" y="217"/>
                    <a:pt x="838" y="217"/>
                  </a:cubicBezTo>
                  <a:close/>
                  <a:moveTo>
                    <a:pt x="838" y="1"/>
                  </a:moveTo>
                  <a:cubicBezTo>
                    <a:pt x="376" y="1"/>
                    <a:pt x="0" y="377"/>
                    <a:pt x="0" y="839"/>
                  </a:cubicBezTo>
                  <a:cubicBezTo>
                    <a:pt x="0" y="1301"/>
                    <a:pt x="376" y="1677"/>
                    <a:pt x="838" y="1677"/>
                  </a:cubicBezTo>
                  <a:cubicBezTo>
                    <a:pt x="1300" y="1677"/>
                    <a:pt x="1677" y="1301"/>
                    <a:pt x="1677" y="839"/>
                  </a:cubicBezTo>
                  <a:cubicBezTo>
                    <a:pt x="1677" y="377"/>
                    <a:pt x="1300" y="1"/>
                    <a:pt x="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7"/>
            <p:cNvSpPr/>
            <p:nvPr/>
          </p:nvSpPr>
          <p:spPr>
            <a:xfrm>
              <a:off x="8497936" y="2124916"/>
              <a:ext cx="74660" cy="74660"/>
            </a:xfrm>
            <a:custGeom>
              <a:rect b="b" l="l" r="r" t="t"/>
              <a:pathLst>
                <a:path extrusionOk="0" h="1677" w="1677">
                  <a:moveTo>
                    <a:pt x="838" y="214"/>
                  </a:moveTo>
                  <a:cubicBezTo>
                    <a:pt x="1181" y="214"/>
                    <a:pt x="1461" y="494"/>
                    <a:pt x="1461" y="837"/>
                  </a:cubicBezTo>
                  <a:cubicBezTo>
                    <a:pt x="1461" y="1180"/>
                    <a:pt x="1182" y="1460"/>
                    <a:pt x="838" y="1460"/>
                  </a:cubicBezTo>
                  <a:cubicBezTo>
                    <a:pt x="495" y="1460"/>
                    <a:pt x="215" y="1180"/>
                    <a:pt x="215" y="837"/>
                  </a:cubicBezTo>
                  <a:cubicBezTo>
                    <a:pt x="215" y="493"/>
                    <a:pt x="495" y="214"/>
                    <a:pt x="838" y="214"/>
                  </a:cubicBezTo>
                  <a:close/>
                  <a:moveTo>
                    <a:pt x="838" y="0"/>
                  </a:moveTo>
                  <a:cubicBezTo>
                    <a:pt x="376" y="0"/>
                    <a:pt x="1" y="376"/>
                    <a:pt x="1" y="838"/>
                  </a:cubicBezTo>
                  <a:cubicBezTo>
                    <a:pt x="1" y="1300"/>
                    <a:pt x="376" y="1676"/>
                    <a:pt x="838" y="1676"/>
                  </a:cubicBezTo>
                  <a:cubicBezTo>
                    <a:pt x="1300" y="1676"/>
                    <a:pt x="1677" y="1300"/>
                    <a:pt x="1677" y="838"/>
                  </a:cubicBezTo>
                  <a:cubicBezTo>
                    <a:pt x="1677" y="376"/>
                    <a:pt x="1300" y="0"/>
                    <a:pt x="8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7"/>
            <p:cNvSpPr/>
            <p:nvPr/>
          </p:nvSpPr>
          <p:spPr>
            <a:xfrm>
              <a:off x="5080971" y="4154232"/>
              <a:ext cx="47636" cy="47636"/>
            </a:xfrm>
            <a:custGeom>
              <a:rect b="b" l="l" r="r" t="t"/>
              <a:pathLst>
                <a:path extrusionOk="0" h="1070" w="1070">
                  <a:moveTo>
                    <a:pt x="535" y="218"/>
                  </a:moveTo>
                  <a:cubicBezTo>
                    <a:pt x="710" y="218"/>
                    <a:pt x="853" y="360"/>
                    <a:pt x="854" y="535"/>
                  </a:cubicBezTo>
                  <a:cubicBezTo>
                    <a:pt x="854" y="711"/>
                    <a:pt x="710" y="853"/>
                    <a:pt x="535" y="853"/>
                  </a:cubicBezTo>
                  <a:cubicBezTo>
                    <a:pt x="360" y="853"/>
                    <a:pt x="217" y="711"/>
                    <a:pt x="217" y="535"/>
                  </a:cubicBezTo>
                  <a:cubicBezTo>
                    <a:pt x="217" y="360"/>
                    <a:pt x="360" y="218"/>
                    <a:pt x="535" y="218"/>
                  </a:cubicBezTo>
                  <a:close/>
                  <a:moveTo>
                    <a:pt x="535" y="1"/>
                  </a:moveTo>
                  <a:cubicBezTo>
                    <a:pt x="241" y="1"/>
                    <a:pt x="0" y="241"/>
                    <a:pt x="0" y="535"/>
                  </a:cubicBezTo>
                  <a:cubicBezTo>
                    <a:pt x="0" y="830"/>
                    <a:pt x="241" y="1070"/>
                    <a:pt x="535" y="1070"/>
                  </a:cubicBezTo>
                  <a:cubicBezTo>
                    <a:pt x="829" y="1070"/>
                    <a:pt x="1068" y="830"/>
                    <a:pt x="1069" y="535"/>
                  </a:cubicBezTo>
                  <a:cubicBezTo>
                    <a:pt x="1069" y="241"/>
                    <a:pt x="829" y="1"/>
                    <a:pt x="5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7"/>
            <p:cNvSpPr/>
            <p:nvPr/>
          </p:nvSpPr>
          <p:spPr>
            <a:xfrm>
              <a:off x="5088050" y="4421748"/>
              <a:ext cx="137745" cy="137789"/>
            </a:xfrm>
            <a:custGeom>
              <a:rect b="b" l="l" r="r" t="t"/>
              <a:pathLst>
                <a:path extrusionOk="0" h="3095" w="3094">
                  <a:moveTo>
                    <a:pt x="1548" y="275"/>
                  </a:moveTo>
                  <a:lnTo>
                    <a:pt x="1984" y="1076"/>
                  </a:lnTo>
                  <a:cubicBezTo>
                    <a:pt x="1993" y="1090"/>
                    <a:pt x="2005" y="1103"/>
                    <a:pt x="2020" y="1111"/>
                  </a:cubicBezTo>
                  <a:lnTo>
                    <a:pt x="2819" y="1551"/>
                  </a:lnTo>
                  <a:lnTo>
                    <a:pt x="2017" y="1987"/>
                  </a:lnTo>
                  <a:cubicBezTo>
                    <a:pt x="2003" y="1994"/>
                    <a:pt x="1989" y="2008"/>
                    <a:pt x="1982" y="2022"/>
                  </a:cubicBezTo>
                  <a:lnTo>
                    <a:pt x="1542" y="2822"/>
                  </a:lnTo>
                  <a:lnTo>
                    <a:pt x="1106" y="2019"/>
                  </a:lnTo>
                  <a:cubicBezTo>
                    <a:pt x="1098" y="2005"/>
                    <a:pt x="1086" y="1992"/>
                    <a:pt x="1071" y="1984"/>
                  </a:cubicBezTo>
                  <a:lnTo>
                    <a:pt x="272" y="1545"/>
                  </a:lnTo>
                  <a:lnTo>
                    <a:pt x="1074" y="1109"/>
                  </a:lnTo>
                  <a:cubicBezTo>
                    <a:pt x="1089" y="1101"/>
                    <a:pt x="1101" y="1088"/>
                    <a:pt x="1109" y="1074"/>
                  </a:cubicBezTo>
                  <a:lnTo>
                    <a:pt x="1548" y="275"/>
                  </a:lnTo>
                  <a:close/>
                  <a:moveTo>
                    <a:pt x="1552" y="1"/>
                  </a:moveTo>
                  <a:cubicBezTo>
                    <a:pt x="1519" y="1"/>
                    <a:pt x="1489" y="17"/>
                    <a:pt x="1474" y="46"/>
                  </a:cubicBezTo>
                  <a:lnTo>
                    <a:pt x="967" y="965"/>
                  </a:lnTo>
                  <a:lnTo>
                    <a:pt x="47" y="1465"/>
                  </a:lnTo>
                  <a:cubicBezTo>
                    <a:pt x="18" y="1481"/>
                    <a:pt x="0" y="1511"/>
                    <a:pt x="0" y="1543"/>
                  </a:cubicBezTo>
                  <a:cubicBezTo>
                    <a:pt x="0" y="1576"/>
                    <a:pt x="17" y="1605"/>
                    <a:pt x="46" y="1621"/>
                  </a:cubicBezTo>
                  <a:lnTo>
                    <a:pt x="964" y="2127"/>
                  </a:lnTo>
                  <a:lnTo>
                    <a:pt x="1464" y="3048"/>
                  </a:lnTo>
                  <a:cubicBezTo>
                    <a:pt x="1480" y="3077"/>
                    <a:pt x="1510" y="3094"/>
                    <a:pt x="1542" y="3094"/>
                  </a:cubicBezTo>
                  <a:cubicBezTo>
                    <a:pt x="1574" y="3094"/>
                    <a:pt x="1604" y="3078"/>
                    <a:pt x="1620" y="3050"/>
                  </a:cubicBezTo>
                  <a:lnTo>
                    <a:pt x="2126" y="2131"/>
                  </a:lnTo>
                  <a:lnTo>
                    <a:pt x="3047" y="1630"/>
                  </a:lnTo>
                  <a:cubicBezTo>
                    <a:pt x="3076" y="1615"/>
                    <a:pt x="3094" y="1584"/>
                    <a:pt x="3094" y="1552"/>
                  </a:cubicBezTo>
                  <a:cubicBezTo>
                    <a:pt x="3094" y="1520"/>
                    <a:pt x="3077" y="1490"/>
                    <a:pt x="3048" y="1474"/>
                  </a:cubicBezTo>
                  <a:lnTo>
                    <a:pt x="2130" y="969"/>
                  </a:lnTo>
                  <a:lnTo>
                    <a:pt x="1629" y="47"/>
                  </a:lnTo>
                  <a:cubicBezTo>
                    <a:pt x="1614" y="19"/>
                    <a:pt x="1584" y="1"/>
                    <a:pt x="15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7"/>
            <p:cNvSpPr/>
            <p:nvPr/>
          </p:nvSpPr>
          <p:spPr>
            <a:xfrm>
              <a:off x="8728680" y="1507523"/>
              <a:ext cx="142197" cy="142152"/>
            </a:xfrm>
            <a:custGeom>
              <a:rect b="b" l="l" r="r" t="t"/>
              <a:pathLst>
                <a:path extrusionOk="0" h="3193" w="3194">
                  <a:moveTo>
                    <a:pt x="1600" y="273"/>
                  </a:moveTo>
                  <a:lnTo>
                    <a:pt x="2052" y="1107"/>
                  </a:lnTo>
                  <a:cubicBezTo>
                    <a:pt x="2059" y="1121"/>
                    <a:pt x="2073" y="1135"/>
                    <a:pt x="2087" y="1142"/>
                  </a:cubicBezTo>
                  <a:lnTo>
                    <a:pt x="2919" y="1600"/>
                  </a:lnTo>
                  <a:lnTo>
                    <a:pt x="2084" y="2053"/>
                  </a:lnTo>
                  <a:cubicBezTo>
                    <a:pt x="2070" y="2060"/>
                    <a:pt x="2057" y="2073"/>
                    <a:pt x="2049" y="2087"/>
                  </a:cubicBezTo>
                  <a:lnTo>
                    <a:pt x="1591" y="2920"/>
                  </a:lnTo>
                  <a:lnTo>
                    <a:pt x="1139" y="2085"/>
                  </a:lnTo>
                  <a:cubicBezTo>
                    <a:pt x="1130" y="2071"/>
                    <a:pt x="1118" y="2058"/>
                    <a:pt x="1103" y="2050"/>
                  </a:cubicBezTo>
                  <a:lnTo>
                    <a:pt x="272" y="1592"/>
                  </a:lnTo>
                  <a:lnTo>
                    <a:pt x="1108" y="1138"/>
                  </a:lnTo>
                  <a:cubicBezTo>
                    <a:pt x="1122" y="1131"/>
                    <a:pt x="1135" y="1117"/>
                    <a:pt x="1143" y="1104"/>
                  </a:cubicBezTo>
                  <a:lnTo>
                    <a:pt x="1600" y="273"/>
                  </a:lnTo>
                  <a:close/>
                  <a:moveTo>
                    <a:pt x="1602" y="0"/>
                  </a:moveTo>
                  <a:cubicBezTo>
                    <a:pt x="1569" y="0"/>
                    <a:pt x="1539" y="17"/>
                    <a:pt x="1524" y="46"/>
                  </a:cubicBezTo>
                  <a:lnTo>
                    <a:pt x="1001" y="997"/>
                  </a:lnTo>
                  <a:lnTo>
                    <a:pt x="47" y="1515"/>
                  </a:lnTo>
                  <a:cubicBezTo>
                    <a:pt x="19" y="1530"/>
                    <a:pt x="0" y="1560"/>
                    <a:pt x="0" y="1592"/>
                  </a:cubicBezTo>
                  <a:cubicBezTo>
                    <a:pt x="0" y="1625"/>
                    <a:pt x="18" y="1655"/>
                    <a:pt x="46" y="1670"/>
                  </a:cubicBezTo>
                  <a:lnTo>
                    <a:pt x="998" y="2193"/>
                  </a:lnTo>
                  <a:lnTo>
                    <a:pt x="1514" y="3146"/>
                  </a:lnTo>
                  <a:cubicBezTo>
                    <a:pt x="1530" y="3175"/>
                    <a:pt x="1560" y="3193"/>
                    <a:pt x="1592" y="3193"/>
                  </a:cubicBezTo>
                  <a:cubicBezTo>
                    <a:pt x="1625" y="3193"/>
                    <a:pt x="1655" y="3175"/>
                    <a:pt x="1670" y="3148"/>
                  </a:cubicBezTo>
                  <a:lnTo>
                    <a:pt x="2193" y="2196"/>
                  </a:lnTo>
                  <a:lnTo>
                    <a:pt x="3147" y="1680"/>
                  </a:lnTo>
                  <a:cubicBezTo>
                    <a:pt x="3175" y="1664"/>
                    <a:pt x="3194" y="1634"/>
                    <a:pt x="3194" y="1602"/>
                  </a:cubicBezTo>
                  <a:cubicBezTo>
                    <a:pt x="3194" y="1569"/>
                    <a:pt x="3177" y="1539"/>
                    <a:pt x="3148" y="1524"/>
                  </a:cubicBezTo>
                  <a:lnTo>
                    <a:pt x="2197" y="1001"/>
                  </a:lnTo>
                  <a:lnTo>
                    <a:pt x="1679" y="47"/>
                  </a:lnTo>
                  <a:cubicBezTo>
                    <a:pt x="1664" y="19"/>
                    <a:pt x="1634" y="0"/>
                    <a:pt x="16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7"/>
            <p:cNvSpPr/>
            <p:nvPr/>
          </p:nvSpPr>
          <p:spPr>
            <a:xfrm>
              <a:off x="8407740" y="1105737"/>
              <a:ext cx="45" cy="43630"/>
            </a:xfrm>
            <a:custGeom>
              <a:rect b="b" l="l" r="r" t="t"/>
              <a:pathLst>
                <a:path extrusionOk="0" h="980" w="1">
                  <a:moveTo>
                    <a:pt x="1" y="1"/>
                  </a:moveTo>
                  <a:lnTo>
                    <a:pt x="1" y="979"/>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7"/>
            <p:cNvSpPr/>
            <p:nvPr/>
          </p:nvSpPr>
          <p:spPr>
            <a:xfrm>
              <a:off x="8403822" y="1101819"/>
              <a:ext cx="8014" cy="51510"/>
            </a:xfrm>
            <a:custGeom>
              <a:rect b="b" l="l" r="r" t="t"/>
              <a:pathLst>
                <a:path extrusionOk="0" h="1157" w="180">
                  <a:moveTo>
                    <a:pt x="89" y="1"/>
                  </a:moveTo>
                  <a:cubicBezTo>
                    <a:pt x="41" y="1"/>
                    <a:pt x="1" y="39"/>
                    <a:pt x="1" y="89"/>
                  </a:cubicBezTo>
                  <a:lnTo>
                    <a:pt x="1" y="1068"/>
                  </a:lnTo>
                  <a:cubicBezTo>
                    <a:pt x="1" y="1116"/>
                    <a:pt x="40" y="1157"/>
                    <a:pt x="89" y="1157"/>
                  </a:cubicBezTo>
                  <a:cubicBezTo>
                    <a:pt x="139" y="1157"/>
                    <a:pt x="179" y="1117"/>
                    <a:pt x="177" y="1068"/>
                  </a:cubicBezTo>
                  <a:lnTo>
                    <a:pt x="177" y="89"/>
                  </a:lnTo>
                  <a:cubicBezTo>
                    <a:pt x="177" y="41"/>
                    <a:pt x="139" y="1"/>
                    <a:pt x="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7"/>
            <p:cNvSpPr/>
            <p:nvPr/>
          </p:nvSpPr>
          <p:spPr>
            <a:xfrm>
              <a:off x="8407740" y="1217659"/>
              <a:ext cx="45" cy="43630"/>
            </a:xfrm>
            <a:custGeom>
              <a:rect b="b" l="l" r="r" t="t"/>
              <a:pathLst>
                <a:path extrusionOk="0" h="980" w="1">
                  <a:moveTo>
                    <a:pt x="1" y="0"/>
                  </a:moveTo>
                  <a:lnTo>
                    <a:pt x="1" y="9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7"/>
            <p:cNvSpPr/>
            <p:nvPr/>
          </p:nvSpPr>
          <p:spPr>
            <a:xfrm>
              <a:off x="8403822" y="1213741"/>
              <a:ext cx="8014" cy="51510"/>
            </a:xfrm>
            <a:custGeom>
              <a:rect b="b" l="l" r="r" t="t"/>
              <a:pathLst>
                <a:path extrusionOk="0" h="1157" w="180">
                  <a:moveTo>
                    <a:pt x="89" y="0"/>
                  </a:moveTo>
                  <a:cubicBezTo>
                    <a:pt x="41" y="0"/>
                    <a:pt x="1" y="40"/>
                    <a:pt x="1" y="88"/>
                  </a:cubicBezTo>
                  <a:lnTo>
                    <a:pt x="1" y="1068"/>
                  </a:lnTo>
                  <a:cubicBezTo>
                    <a:pt x="1" y="1116"/>
                    <a:pt x="40" y="1156"/>
                    <a:pt x="89" y="1156"/>
                  </a:cubicBezTo>
                  <a:cubicBezTo>
                    <a:pt x="139" y="1156"/>
                    <a:pt x="179" y="1118"/>
                    <a:pt x="177" y="1068"/>
                  </a:cubicBezTo>
                  <a:lnTo>
                    <a:pt x="177" y="88"/>
                  </a:lnTo>
                  <a:cubicBezTo>
                    <a:pt x="177" y="41"/>
                    <a:pt x="139" y="0"/>
                    <a:pt x="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7"/>
            <p:cNvSpPr/>
            <p:nvPr/>
          </p:nvSpPr>
          <p:spPr>
            <a:xfrm>
              <a:off x="8441931" y="1183557"/>
              <a:ext cx="43674" cy="45"/>
            </a:xfrm>
            <a:custGeom>
              <a:rect b="b" l="l" r="r" t="t"/>
              <a:pathLst>
                <a:path extrusionOk="0" h="1" w="981">
                  <a:moveTo>
                    <a:pt x="980"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7"/>
            <p:cNvSpPr/>
            <p:nvPr/>
          </p:nvSpPr>
          <p:spPr>
            <a:xfrm>
              <a:off x="8438013" y="1179639"/>
              <a:ext cx="51510" cy="7880"/>
            </a:xfrm>
            <a:custGeom>
              <a:rect b="b" l="l" r="r" t="t"/>
              <a:pathLst>
                <a:path extrusionOk="0" h="177" w="1157">
                  <a:moveTo>
                    <a:pt x="89" y="0"/>
                  </a:moveTo>
                  <a:cubicBezTo>
                    <a:pt x="41" y="0"/>
                    <a:pt x="1" y="40"/>
                    <a:pt x="1" y="88"/>
                  </a:cubicBezTo>
                  <a:cubicBezTo>
                    <a:pt x="1" y="136"/>
                    <a:pt x="40" y="177"/>
                    <a:pt x="89" y="177"/>
                  </a:cubicBezTo>
                  <a:lnTo>
                    <a:pt x="1068" y="177"/>
                  </a:lnTo>
                  <a:cubicBezTo>
                    <a:pt x="1116" y="177"/>
                    <a:pt x="1157" y="136"/>
                    <a:pt x="1157" y="88"/>
                  </a:cubicBezTo>
                  <a:cubicBezTo>
                    <a:pt x="1157" y="40"/>
                    <a:pt x="1118"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7"/>
            <p:cNvSpPr/>
            <p:nvPr/>
          </p:nvSpPr>
          <p:spPr>
            <a:xfrm>
              <a:off x="8330054" y="1183557"/>
              <a:ext cx="43585" cy="45"/>
            </a:xfrm>
            <a:custGeom>
              <a:rect b="b" l="l" r="r" t="t"/>
              <a:pathLst>
                <a:path extrusionOk="0" h="1" w="979">
                  <a:moveTo>
                    <a:pt x="979"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7"/>
            <p:cNvSpPr/>
            <p:nvPr/>
          </p:nvSpPr>
          <p:spPr>
            <a:xfrm>
              <a:off x="8326136" y="1179639"/>
              <a:ext cx="51510" cy="7880"/>
            </a:xfrm>
            <a:custGeom>
              <a:rect b="b" l="l" r="r" t="t"/>
              <a:pathLst>
                <a:path extrusionOk="0" h="177" w="1157">
                  <a:moveTo>
                    <a:pt x="88" y="0"/>
                  </a:moveTo>
                  <a:cubicBezTo>
                    <a:pt x="39" y="0"/>
                    <a:pt x="0" y="40"/>
                    <a:pt x="0" y="88"/>
                  </a:cubicBezTo>
                  <a:cubicBezTo>
                    <a:pt x="0" y="136"/>
                    <a:pt x="38" y="177"/>
                    <a:pt x="88" y="177"/>
                  </a:cubicBezTo>
                  <a:lnTo>
                    <a:pt x="1068" y="177"/>
                  </a:lnTo>
                  <a:cubicBezTo>
                    <a:pt x="1116" y="177"/>
                    <a:pt x="1156" y="136"/>
                    <a:pt x="1156" y="88"/>
                  </a:cubicBezTo>
                  <a:cubicBezTo>
                    <a:pt x="1156" y="40"/>
                    <a:pt x="1117"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7"/>
            <p:cNvSpPr/>
            <p:nvPr/>
          </p:nvSpPr>
          <p:spPr>
            <a:xfrm>
              <a:off x="8352759" y="1207686"/>
              <a:ext cx="30941" cy="30897"/>
            </a:xfrm>
            <a:custGeom>
              <a:rect b="b" l="l" r="r" t="t"/>
              <a:pathLst>
                <a:path extrusionOk="0" h="694" w="695">
                  <a:moveTo>
                    <a:pt x="1" y="693"/>
                  </a:moveTo>
                  <a:lnTo>
                    <a:pt x="694"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7"/>
            <p:cNvSpPr/>
            <p:nvPr/>
          </p:nvSpPr>
          <p:spPr>
            <a:xfrm>
              <a:off x="8348485" y="1203724"/>
              <a:ext cx="39578" cy="38777"/>
            </a:xfrm>
            <a:custGeom>
              <a:rect b="b" l="l" r="r" t="t"/>
              <a:pathLst>
                <a:path extrusionOk="0" h="871" w="889">
                  <a:moveTo>
                    <a:pt x="790" y="0"/>
                  </a:moveTo>
                  <a:cubicBezTo>
                    <a:pt x="768" y="0"/>
                    <a:pt x="745" y="9"/>
                    <a:pt x="728" y="27"/>
                  </a:cubicBezTo>
                  <a:lnTo>
                    <a:pt x="35" y="720"/>
                  </a:lnTo>
                  <a:cubicBezTo>
                    <a:pt x="0" y="753"/>
                    <a:pt x="0" y="809"/>
                    <a:pt x="35" y="845"/>
                  </a:cubicBezTo>
                  <a:cubicBezTo>
                    <a:pt x="52" y="861"/>
                    <a:pt x="75" y="871"/>
                    <a:pt x="97" y="871"/>
                  </a:cubicBezTo>
                  <a:cubicBezTo>
                    <a:pt x="121" y="871"/>
                    <a:pt x="143" y="861"/>
                    <a:pt x="161" y="845"/>
                  </a:cubicBezTo>
                  <a:lnTo>
                    <a:pt x="853" y="151"/>
                  </a:lnTo>
                  <a:cubicBezTo>
                    <a:pt x="889" y="118"/>
                    <a:pt x="889" y="62"/>
                    <a:pt x="853" y="27"/>
                  </a:cubicBezTo>
                  <a:cubicBezTo>
                    <a:pt x="836" y="9"/>
                    <a:pt x="813" y="0"/>
                    <a:pt x="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7"/>
            <p:cNvSpPr/>
            <p:nvPr/>
          </p:nvSpPr>
          <p:spPr>
            <a:xfrm>
              <a:off x="8431959" y="1128531"/>
              <a:ext cx="30808" cy="30852"/>
            </a:xfrm>
            <a:custGeom>
              <a:rect b="b" l="l" r="r" t="t"/>
              <a:pathLst>
                <a:path extrusionOk="0" h="693" w="692">
                  <a:moveTo>
                    <a:pt x="1" y="693"/>
                  </a:moveTo>
                  <a:lnTo>
                    <a:pt x="692"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7"/>
            <p:cNvSpPr/>
            <p:nvPr/>
          </p:nvSpPr>
          <p:spPr>
            <a:xfrm>
              <a:off x="8427640" y="1124480"/>
              <a:ext cx="39534" cy="38821"/>
            </a:xfrm>
            <a:custGeom>
              <a:rect b="b" l="l" r="r" t="t"/>
              <a:pathLst>
                <a:path extrusionOk="0" h="872" w="888">
                  <a:moveTo>
                    <a:pt x="791" y="1"/>
                  </a:moveTo>
                  <a:cubicBezTo>
                    <a:pt x="768" y="1"/>
                    <a:pt x="746" y="9"/>
                    <a:pt x="729" y="27"/>
                  </a:cubicBezTo>
                  <a:lnTo>
                    <a:pt x="35" y="720"/>
                  </a:lnTo>
                  <a:cubicBezTo>
                    <a:pt x="0" y="755"/>
                    <a:pt x="0" y="811"/>
                    <a:pt x="35" y="846"/>
                  </a:cubicBezTo>
                  <a:cubicBezTo>
                    <a:pt x="52" y="862"/>
                    <a:pt x="76" y="872"/>
                    <a:pt x="98" y="872"/>
                  </a:cubicBezTo>
                  <a:cubicBezTo>
                    <a:pt x="119" y="872"/>
                    <a:pt x="143" y="864"/>
                    <a:pt x="160" y="845"/>
                  </a:cubicBezTo>
                  <a:lnTo>
                    <a:pt x="852" y="152"/>
                  </a:lnTo>
                  <a:cubicBezTo>
                    <a:pt x="887" y="118"/>
                    <a:pt x="887" y="62"/>
                    <a:pt x="852" y="27"/>
                  </a:cubicBezTo>
                  <a:cubicBezTo>
                    <a:pt x="835" y="9"/>
                    <a:pt x="813"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7"/>
            <p:cNvSpPr/>
            <p:nvPr/>
          </p:nvSpPr>
          <p:spPr>
            <a:xfrm>
              <a:off x="8352759" y="1128531"/>
              <a:ext cx="30941" cy="30852"/>
            </a:xfrm>
            <a:custGeom>
              <a:rect b="b" l="l" r="r" t="t"/>
              <a:pathLst>
                <a:path extrusionOk="0" h="693" w="695">
                  <a:moveTo>
                    <a:pt x="1" y="0"/>
                  </a:moveTo>
                  <a:lnTo>
                    <a:pt x="694" y="6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7"/>
            <p:cNvSpPr/>
            <p:nvPr/>
          </p:nvSpPr>
          <p:spPr>
            <a:xfrm>
              <a:off x="8348485" y="1124569"/>
              <a:ext cx="39578" cy="38732"/>
            </a:xfrm>
            <a:custGeom>
              <a:rect b="b" l="l" r="r" t="t"/>
              <a:pathLst>
                <a:path extrusionOk="0" h="870" w="889">
                  <a:moveTo>
                    <a:pt x="98" y="0"/>
                  </a:moveTo>
                  <a:cubicBezTo>
                    <a:pt x="75" y="0"/>
                    <a:pt x="52" y="9"/>
                    <a:pt x="35" y="26"/>
                  </a:cubicBezTo>
                  <a:cubicBezTo>
                    <a:pt x="0" y="60"/>
                    <a:pt x="0" y="116"/>
                    <a:pt x="35" y="151"/>
                  </a:cubicBezTo>
                  <a:lnTo>
                    <a:pt x="728" y="844"/>
                  </a:lnTo>
                  <a:cubicBezTo>
                    <a:pt x="744" y="860"/>
                    <a:pt x="768" y="870"/>
                    <a:pt x="790" y="870"/>
                  </a:cubicBezTo>
                  <a:cubicBezTo>
                    <a:pt x="812" y="870"/>
                    <a:pt x="836" y="862"/>
                    <a:pt x="853" y="845"/>
                  </a:cubicBezTo>
                  <a:cubicBezTo>
                    <a:pt x="889" y="810"/>
                    <a:pt x="889" y="754"/>
                    <a:pt x="853" y="719"/>
                  </a:cubicBezTo>
                  <a:lnTo>
                    <a:pt x="160" y="26"/>
                  </a:lnTo>
                  <a:cubicBezTo>
                    <a:pt x="143" y="9"/>
                    <a:pt x="120"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7"/>
            <p:cNvSpPr/>
            <p:nvPr/>
          </p:nvSpPr>
          <p:spPr>
            <a:xfrm>
              <a:off x="8431959" y="1207686"/>
              <a:ext cx="30808" cy="30897"/>
            </a:xfrm>
            <a:custGeom>
              <a:rect b="b" l="l" r="r" t="t"/>
              <a:pathLst>
                <a:path extrusionOk="0" h="694" w="692">
                  <a:moveTo>
                    <a:pt x="1" y="0"/>
                  </a:moveTo>
                  <a:lnTo>
                    <a:pt x="692" y="6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7"/>
            <p:cNvSpPr/>
            <p:nvPr/>
          </p:nvSpPr>
          <p:spPr>
            <a:xfrm>
              <a:off x="8427596" y="1203724"/>
              <a:ext cx="39578" cy="38777"/>
            </a:xfrm>
            <a:custGeom>
              <a:rect b="b" l="l" r="r" t="t"/>
              <a:pathLst>
                <a:path extrusionOk="0" h="871" w="889">
                  <a:moveTo>
                    <a:pt x="98" y="0"/>
                  </a:moveTo>
                  <a:cubicBezTo>
                    <a:pt x="75" y="0"/>
                    <a:pt x="52" y="9"/>
                    <a:pt x="35" y="27"/>
                  </a:cubicBezTo>
                  <a:cubicBezTo>
                    <a:pt x="0" y="61"/>
                    <a:pt x="0" y="116"/>
                    <a:pt x="35" y="151"/>
                  </a:cubicBezTo>
                  <a:lnTo>
                    <a:pt x="728" y="845"/>
                  </a:lnTo>
                  <a:cubicBezTo>
                    <a:pt x="745" y="861"/>
                    <a:pt x="768" y="871"/>
                    <a:pt x="790" y="871"/>
                  </a:cubicBezTo>
                  <a:cubicBezTo>
                    <a:pt x="814" y="871"/>
                    <a:pt x="835" y="861"/>
                    <a:pt x="853" y="845"/>
                  </a:cubicBezTo>
                  <a:cubicBezTo>
                    <a:pt x="888" y="810"/>
                    <a:pt x="888" y="754"/>
                    <a:pt x="853" y="720"/>
                  </a:cubicBezTo>
                  <a:lnTo>
                    <a:pt x="161" y="27"/>
                  </a:lnTo>
                  <a:cubicBezTo>
                    <a:pt x="143" y="9"/>
                    <a:pt x="120"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7"/>
            <p:cNvSpPr/>
            <p:nvPr/>
          </p:nvSpPr>
          <p:spPr>
            <a:xfrm>
              <a:off x="5570016" y="4629252"/>
              <a:ext cx="45" cy="43674"/>
            </a:xfrm>
            <a:custGeom>
              <a:rect b="b" l="l" r="r" t="t"/>
              <a:pathLst>
                <a:path extrusionOk="0" h="981" w="1">
                  <a:moveTo>
                    <a:pt x="0" y="1"/>
                  </a:moveTo>
                  <a:lnTo>
                    <a:pt x="0" y="9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7"/>
            <p:cNvSpPr/>
            <p:nvPr/>
          </p:nvSpPr>
          <p:spPr>
            <a:xfrm>
              <a:off x="5566099" y="4625335"/>
              <a:ext cx="7880" cy="51510"/>
            </a:xfrm>
            <a:custGeom>
              <a:rect b="b" l="l" r="r" t="t"/>
              <a:pathLst>
                <a:path extrusionOk="0" h="1157" w="177">
                  <a:moveTo>
                    <a:pt x="88" y="0"/>
                  </a:moveTo>
                  <a:cubicBezTo>
                    <a:pt x="40" y="0"/>
                    <a:pt x="0" y="40"/>
                    <a:pt x="0" y="89"/>
                  </a:cubicBezTo>
                  <a:lnTo>
                    <a:pt x="0" y="1068"/>
                  </a:lnTo>
                  <a:cubicBezTo>
                    <a:pt x="0" y="1116"/>
                    <a:pt x="39" y="1156"/>
                    <a:pt x="88" y="1156"/>
                  </a:cubicBezTo>
                  <a:cubicBezTo>
                    <a:pt x="137" y="1156"/>
                    <a:pt x="176" y="1118"/>
                    <a:pt x="176" y="1068"/>
                  </a:cubicBezTo>
                  <a:lnTo>
                    <a:pt x="176" y="89"/>
                  </a:lnTo>
                  <a:cubicBezTo>
                    <a:pt x="176" y="41"/>
                    <a:pt x="138" y="0"/>
                    <a:pt x="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7"/>
            <p:cNvSpPr/>
            <p:nvPr/>
          </p:nvSpPr>
          <p:spPr>
            <a:xfrm>
              <a:off x="5570016" y="4741218"/>
              <a:ext cx="45" cy="43630"/>
            </a:xfrm>
            <a:custGeom>
              <a:rect b="b" l="l" r="r" t="t"/>
              <a:pathLst>
                <a:path extrusionOk="0" h="980" w="1">
                  <a:moveTo>
                    <a:pt x="0" y="0"/>
                  </a:moveTo>
                  <a:lnTo>
                    <a:pt x="0" y="98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7"/>
            <p:cNvSpPr/>
            <p:nvPr/>
          </p:nvSpPr>
          <p:spPr>
            <a:xfrm>
              <a:off x="5566099" y="4737256"/>
              <a:ext cx="7880" cy="51510"/>
            </a:xfrm>
            <a:custGeom>
              <a:rect b="b" l="l" r="r" t="t"/>
              <a:pathLst>
                <a:path extrusionOk="0" h="1157" w="177">
                  <a:moveTo>
                    <a:pt x="88" y="1"/>
                  </a:moveTo>
                  <a:cubicBezTo>
                    <a:pt x="40" y="1"/>
                    <a:pt x="0" y="39"/>
                    <a:pt x="0" y="89"/>
                  </a:cubicBezTo>
                  <a:lnTo>
                    <a:pt x="0" y="1069"/>
                  </a:lnTo>
                  <a:cubicBezTo>
                    <a:pt x="0" y="1116"/>
                    <a:pt x="39" y="1157"/>
                    <a:pt x="88" y="1157"/>
                  </a:cubicBezTo>
                  <a:cubicBezTo>
                    <a:pt x="137" y="1157"/>
                    <a:pt x="176" y="1118"/>
                    <a:pt x="176" y="1069"/>
                  </a:cubicBezTo>
                  <a:lnTo>
                    <a:pt x="176" y="89"/>
                  </a:lnTo>
                  <a:cubicBezTo>
                    <a:pt x="176" y="41"/>
                    <a:pt x="138"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7"/>
            <p:cNvSpPr/>
            <p:nvPr/>
          </p:nvSpPr>
          <p:spPr>
            <a:xfrm>
              <a:off x="5604163" y="4707072"/>
              <a:ext cx="43630" cy="45"/>
            </a:xfrm>
            <a:custGeom>
              <a:rect b="b" l="l" r="r" t="t"/>
              <a:pathLst>
                <a:path extrusionOk="0" h="1" w="980">
                  <a:moveTo>
                    <a:pt x="980" y="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7"/>
            <p:cNvSpPr/>
            <p:nvPr/>
          </p:nvSpPr>
          <p:spPr>
            <a:xfrm>
              <a:off x="5600200" y="4703110"/>
              <a:ext cx="51554" cy="7925"/>
            </a:xfrm>
            <a:custGeom>
              <a:rect b="b" l="l" r="r" t="t"/>
              <a:pathLst>
                <a:path extrusionOk="0" h="178" w="1158">
                  <a:moveTo>
                    <a:pt x="89" y="1"/>
                  </a:moveTo>
                  <a:cubicBezTo>
                    <a:pt x="41" y="1"/>
                    <a:pt x="1" y="40"/>
                    <a:pt x="1" y="89"/>
                  </a:cubicBezTo>
                  <a:cubicBezTo>
                    <a:pt x="1" y="137"/>
                    <a:pt x="39" y="177"/>
                    <a:pt x="89" y="177"/>
                  </a:cubicBezTo>
                  <a:lnTo>
                    <a:pt x="1069" y="177"/>
                  </a:lnTo>
                  <a:cubicBezTo>
                    <a:pt x="1118" y="177"/>
                    <a:pt x="1157" y="137"/>
                    <a:pt x="1157" y="89"/>
                  </a:cubicBezTo>
                  <a:cubicBezTo>
                    <a:pt x="1157" y="41"/>
                    <a:pt x="1118" y="1"/>
                    <a:pt x="1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7"/>
            <p:cNvSpPr/>
            <p:nvPr/>
          </p:nvSpPr>
          <p:spPr>
            <a:xfrm>
              <a:off x="5492241" y="4707072"/>
              <a:ext cx="43630" cy="45"/>
            </a:xfrm>
            <a:custGeom>
              <a:rect b="b" l="l" r="r" t="t"/>
              <a:pathLst>
                <a:path extrusionOk="0" h="1" w="980">
                  <a:moveTo>
                    <a:pt x="979" y="0"/>
                  </a:moveTo>
                  <a:lnTo>
                    <a:pt x="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7"/>
            <p:cNvSpPr/>
            <p:nvPr/>
          </p:nvSpPr>
          <p:spPr>
            <a:xfrm>
              <a:off x="5488323" y="4703110"/>
              <a:ext cx="51465" cy="7925"/>
            </a:xfrm>
            <a:custGeom>
              <a:rect b="b" l="l" r="r" t="t"/>
              <a:pathLst>
                <a:path extrusionOk="0" h="178" w="1156">
                  <a:moveTo>
                    <a:pt x="89" y="1"/>
                  </a:moveTo>
                  <a:cubicBezTo>
                    <a:pt x="40" y="1"/>
                    <a:pt x="0" y="40"/>
                    <a:pt x="0" y="89"/>
                  </a:cubicBezTo>
                  <a:cubicBezTo>
                    <a:pt x="0" y="137"/>
                    <a:pt x="39" y="177"/>
                    <a:pt x="89" y="177"/>
                  </a:cubicBezTo>
                  <a:lnTo>
                    <a:pt x="1067" y="177"/>
                  </a:lnTo>
                  <a:cubicBezTo>
                    <a:pt x="1117" y="177"/>
                    <a:pt x="1155" y="137"/>
                    <a:pt x="1155" y="89"/>
                  </a:cubicBezTo>
                  <a:cubicBezTo>
                    <a:pt x="1155" y="41"/>
                    <a:pt x="1117" y="1"/>
                    <a:pt x="1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7"/>
            <p:cNvSpPr/>
            <p:nvPr/>
          </p:nvSpPr>
          <p:spPr>
            <a:xfrm>
              <a:off x="5515035" y="4731201"/>
              <a:ext cx="30808" cy="30897"/>
            </a:xfrm>
            <a:custGeom>
              <a:rect b="b" l="l" r="r" t="t"/>
              <a:pathLst>
                <a:path extrusionOk="0" h="694" w="692">
                  <a:moveTo>
                    <a:pt x="0" y="693"/>
                  </a:moveTo>
                  <a:lnTo>
                    <a:pt x="69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7"/>
            <p:cNvSpPr/>
            <p:nvPr/>
          </p:nvSpPr>
          <p:spPr>
            <a:xfrm>
              <a:off x="5510716" y="4727195"/>
              <a:ext cx="39578" cy="38821"/>
            </a:xfrm>
            <a:custGeom>
              <a:rect b="b" l="l" r="r" t="t"/>
              <a:pathLst>
                <a:path extrusionOk="0" h="872" w="889">
                  <a:moveTo>
                    <a:pt x="791" y="0"/>
                  </a:moveTo>
                  <a:cubicBezTo>
                    <a:pt x="768" y="0"/>
                    <a:pt x="746" y="9"/>
                    <a:pt x="728" y="27"/>
                  </a:cubicBezTo>
                  <a:lnTo>
                    <a:pt x="35" y="720"/>
                  </a:lnTo>
                  <a:cubicBezTo>
                    <a:pt x="1" y="755"/>
                    <a:pt x="1" y="810"/>
                    <a:pt x="35" y="845"/>
                  </a:cubicBezTo>
                  <a:cubicBezTo>
                    <a:pt x="53" y="862"/>
                    <a:pt x="75" y="871"/>
                    <a:pt x="97" y="871"/>
                  </a:cubicBezTo>
                  <a:cubicBezTo>
                    <a:pt x="120" y="871"/>
                    <a:pt x="143" y="862"/>
                    <a:pt x="160" y="844"/>
                  </a:cubicBezTo>
                  <a:lnTo>
                    <a:pt x="853" y="151"/>
                  </a:lnTo>
                  <a:cubicBezTo>
                    <a:pt x="888" y="118"/>
                    <a:pt x="888" y="62"/>
                    <a:pt x="853" y="27"/>
                  </a:cubicBezTo>
                  <a:cubicBezTo>
                    <a:pt x="836" y="9"/>
                    <a:pt x="813" y="0"/>
                    <a:pt x="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7"/>
            <p:cNvSpPr/>
            <p:nvPr/>
          </p:nvSpPr>
          <p:spPr>
            <a:xfrm>
              <a:off x="5594146" y="4652091"/>
              <a:ext cx="30897" cy="30808"/>
            </a:xfrm>
            <a:custGeom>
              <a:rect b="b" l="l" r="r" t="t"/>
              <a:pathLst>
                <a:path extrusionOk="0" h="692" w="694">
                  <a:moveTo>
                    <a:pt x="1" y="691"/>
                  </a:moveTo>
                  <a:lnTo>
                    <a:pt x="693"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7"/>
            <p:cNvSpPr/>
            <p:nvPr/>
          </p:nvSpPr>
          <p:spPr>
            <a:xfrm>
              <a:off x="5589827" y="4648039"/>
              <a:ext cx="39578" cy="38777"/>
            </a:xfrm>
            <a:custGeom>
              <a:rect b="b" l="l" r="r" t="t"/>
              <a:pathLst>
                <a:path extrusionOk="0" h="871" w="889">
                  <a:moveTo>
                    <a:pt x="791" y="0"/>
                  </a:moveTo>
                  <a:cubicBezTo>
                    <a:pt x="768" y="0"/>
                    <a:pt x="746" y="9"/>
                    <a:pt x="728" y="27"/>
                  </a:cubicBezTo>
                  <a:lnTo>
                    <a:pt x="36" y="719"/>
                  </a:lnTo>
                  <a:cubicBezTo>
                    <a:pt x="0" y="754"/>
                    <a:pt x="0" y="809"/>
                    <a:pt x="36" y="845"/>
                  </a:cubicBezTo>
                  <a:cubicBezTo>
                    <a:pt x="52" y="861"/>
                    <a:pt x="76" y="871"/>
                    <a:pt x="98" y="871"/>
                  </a:cubicBezTo>
                  <a:cubicBezTo>
                    <a:pt x="121" y="871"/>
                    <a:pt x="144" y="863"/>
                    <a:pt x="161" y="844"/>
                  </a:cubicBezTo>
                  <a:lnTo>
                    <a:pt x="854" y="151"/>
                  </a:lnTo>
                  <a:cubicBezTo>
                    <a:pt x="889" y="117"/>
                    <a:pt x="889" y="61"/>
                    <a:pt x="854" y="27"/>
                  </a:cubicBezTo>
                  <a:cubicBezTo>
                    <a:pt x="836" y="9"/>
                    <a:pt x="814" y="0"/>
                    <a:pt x="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7"/>
            <p:cNvSpPr/>
            <p:nvPr/>
          </p:nvSpPr>
          <p:spPr>
            <a:xfrm>
              <a:off x="5515035" y="4652091"/>
              <a:ext cx="30808" cy="30808"/>
            </a:xfrm>
            <a:custGeom>
              <a:rect b="b" l="l" r="r" t="t"/>
              <a:pathLst>
                <a:path extrusionOk="0" h="692" w="692">
                  <a:moveTo>
                    <a:pt x="0" y="0"/>
                  </a:moveTo>
                  <a:lnTo>
                    <a:pt x="691" y="69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7"/>
            <p:cNvSpPr/>
            <p:nvPr/>
          </p:nvSpPr>
          <p:spPr>
            <a:xfrm>
              <a:off x="5510627" y="4648084"/>
              <a:ext cx="39534" cy="38732"/>
            </a:xfrm>
            <a:custGeom>
              <a:rect b="b" l="l" r="r" t="t"/>
              <a:pathLst>
                <a:path extrusionOk="0" h="870" w="888">
                  <a:moveTo>
                    <a:pt x="99" y="0"/>
                  </a:moveTo>
                  <a:cubicBezTo>
                    <a:pt x="76" y="0"/>
                    <a:pt x="54" y="9"/>
                    <a:pt x="36" y="27"/>
                  </a:cubicBezTo>
                  <a:cubicBezTo>
                    <a:pt x="1" y="60"/>
                    <a:pt x="1" y="116"/>
                    <a:pt x="36" y="151"/>
                  </a:cubicBezTo>
                  <a:lnTo>
                    <a:pt x="729" y="844"/>
                  </a:lnTo>
                  <a:cubicBezTo>
                    <a:pt x="746" y="860"/>
                    <a:pt x="769" y="870"/>
                    <a:pt x="791" y="870"/>
                  </a:cubicBezTo>
                  <a:cubicBezTo>
                    <a:pt x="814" y="870"/>
                    <a:pt x="836" y="862"/>
                    <a:pt x="854" y="846"/>
                  </a:cubicBezTo>
                  <a:cubicBezTo>
                    <a:pt x="888" y="810"/>
                    <a:pt x="888" y="754"/>
                    <a:pt x="854" y="719"/>
                  </a:cubicBezTo>
                  <a:lnTo>
                    <a:pt x="160" y="27"/>
                  </a:lnTo>
                  <a:cubicBezTo>
                    <a:pt x="144" y="9"/>
                    <a:pt x="122" y="0"/>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7"/>
            <p:cNvSpPr/>
            <p:nvPr/>
          </p:nvSpPr>
          <p:spPr>
            <a:xfrm>
              <a:off x="5594146" y="4731201"/>
              <a:ext cx="30897" cy="30897"/>
            </a:xfrm>
            <a:custGeom>
              <a:rect b="b" l="l" r="r" t="t"/>
              <a:pathLst>
                <a:path extrusionOk="0" h="694" w="694">
                  <a:moveTo>
                    <a:pt x="1" y="1"/>
                  </a:moveTo>
                  <a:lnTo>
                    <a:pt x="693" y="69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7"/>
            <p:cNvSpPr/>
            <p:nvPr/>
          </p:nvSpPr>
          <p:spPr>
            <a:xfrm>
              <a:off x="5589827" y="4727284"/>
              <a:ext cx="39534" cy="38732"/>
            </a:xfrm>
            <a:custGeom>
              <a:rect b="b" l="l" r="r" t="t"/>
              <a:pathLst>
                <a:path extrusionOk="0" h="870" w="888">
                  <a:moveTo>
                    <a:pt x="98" y="0"/>
                  </a:moveTo>
                  <a:cubicBezTo>
                    <a:pt x="75" y="0"/>
                    <a:pt x="53" y="9"/>
                    <a:pt x="36" y="27"/>
                  </a:cubicBezTo>
                  <a:cubicBezTo>
                    <a:pt x="0" y="60"/>
                    <a:pt x="0" y="116"/>
                    <a:pt x="36" y="151"/>
                  </a:cubicBezTo>
                  <a:lnTo>
                    <a:pt x="728" y="843"/>
                  </a:lnTo>
                  <a:cubicBezTo>
                    <a:pt x="746" y="860"/>
                    <a:pt x="768" y="869"/>
                    <a:pt x="790" y="869"/>
                  </a:cubicBezTo>
                  <a:cubicBezTo>
                    <a:pt x="813" y="869"/>
                    <a:pt x="836" y="860"/>
                    <a:pt x="852" y="844"/>
                  </a:cubicBezTo>
                  <a:cubicBezTo>
                    <a:pt x="888" y="810"/>
                    <a:pt x="888" y="754"/>
                    <a:pt x="852" y="719"/>
                  </a:cubicBezTo>
                  <a:lnTo>
                    <a:pt x="160" y="27"/>
                  </a:lnTo>
                  <a:cubicBezTo>
                    <a:pt x="143" y="9"/>
                    <a:pt x="121"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 name="Shape 1281"/>
        <p:cNvGrpSpPr/>
        <p:nvPr/>
      </p:nvGrpSpPr>
      <p:grpSpPr>
        <a:xfrm>
          <a:off x="0" y="0"/>
          <a:ext cx="0" cy="0"/>
          <a:chOff x="0" y="0"/>
          <a:chExt cx="0" cy="0"/>
        </a:xfrm>
      </p:grpSpPr>
      <p:sp>
        <p:nvSpPr>
          <p:cNvPr id="1282" name="Google Shape;1282;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a:t>
            </a:r>
            <a:r>
              <a:rPr lang="en"/>
              <a:t> divide the content</a:t>
            </a:r>
            <a:endParaRPr/>
          </a:p>
        </p:txBody>
      </p:sp>
      <p:sp>
        <p:nvSpPr>
          <p:cNvPr id="1283" name="Google Shape;1283;p38"/>
          <p:cNvSpPr txBox="1"/>
          <p:nvPr>
            <p:ph idx="2" type="subTitle"/>
          </p:nvPr>
        </p:nvSpPr>
        <p:spPr>
          <a:xfrm>
            <a:off x="5097038" y="2551825"/>
            <a:ext cx="2571300" cy="18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1284" name="Google Shape;1284;p38"/>
          <p:cNvSpPr txBox="1"/>
          <p:nvPr>
            <p:ph idx="1" type="subTitle"/>
          </p:nvPr>
        </p:nvSpPr>
        <p:spPr>
          <a:xfrm>
            <a:off x="1475662" y="2551825"/>
            <a:ext cx="2571300" cy="18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1285" name="Google Shape;1285;p38"/>
          <p:cNvSpPr txBox="1"/>
          <p:nvPr>
            <p:ph idx="3" type="subTitle"/>
          </p:nvPr>
        </p:nvSpPr>
        <p:spPr>
          <a:xfrm>
            <a:off x="1475662" y="2170950"/>
            <a:ext cx="2571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286" name="Google Shape;1286;p38"/>
          <p:cNvSpPr txBox="1"/>
          <p:nvPr>
            <p:ph idx="4" type="subTitle"/>
          </p:nvPr>
        </p:nvSpPr>
        <p:spPr>
          <a:xfrm>
            <a:off x="5097038" y="2170950"/>
            <a:ext cx="2571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287" name="Google Shape;1287;p38"/>
          <p:cNvSpPr/>
          <p:nvPr/>
        </p:nvSpPr>
        <p:spPr>
          <a:xfrm>
            <a:off x="1475662" y="1439950"/>
            <a:ext cx="964200" cy="5727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8"/>
          <p:cNvSpPr/>
          <p:nvPr/>
        </p:nvSpPr>
        <p:spPr>
          <a:xfrm>
            <a:off x="5097037" y="1439950"/>
            <a:ext cx="964200" cy="5727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38"/>
          <p:cNvGrpSpPr/>
          <p:nvPr/>
        </p:nvGrpSpPr>
        <p:grpSpPr>
          <a:xfrm>
            <a:off x="1782714" y="1583379"/>
            <a:ext cx="350079" cy="285837"/>
            <a:chOff x="3860400" y="3254050"/>
            <a:chExt cx="296175" cy="241825"/>
          </a:xfrm>
        </p:grpSpPr>
        <p:sp>
          <p:nvSpPr>
            <p:cNvPr id="1290" name="Google Shape;1290;p3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38"/>
          <p:cNvGrpSpPr/>
          <p:nvPr/>
        </p:nvGrpSpPr>
        <p:grpSpPr>
          <a:xfrm>
            <a:off x="5404096" y="1551256"/>
            <a:ext cx="350079" cy="350079"/>
            <a:chOff x="2037825" y="3254050"/>
            <a:chExt cx="296175" cy="296175"/>
          </a:xfrm>
        </p:grpSpPr>
        <p:sp>
          <p:nvSpPr>
            <p:cNvPr id="1298" name="Google Shape;1298;p3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7" name="Shape 1307"/>
        <p:cNvGrpSpPr/>
        <p:nvPr/>
      </p:nvGrpSpPr>
      <p:grpSpPr>
        <a:xfrm>
          <a:off x="0" y="0"/>
          <a:ext cx="0" cy="0"/>
          <a:chOff x="0" y="0"/>
          <a:chExt cx="0" cy="0"/>
        </a:xfrm>
      </p:grpSpPr>
      <p:sp>
        <p:nvSpPr>
          <p:cNvPr id="1308" name="Google Shape;1308;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three important ideas</a:t>
            </a:r>
            <a:endParaRPr/>
          </a:p>
        </p:txBody>
      </p:sp>
      <p:sp>
        <p:nvSpPr>
          <p:cNvPr id="1309" name="Google Shape;1309;p39"/>
          <p:cNvSpPr txBox="1"/>
          <p:nvPr>
            <p:ph idx="1" type="subTitle"/>
          </p:nvPr>
        </p:nvSpPr>
        <p:spPr>
          <a:xfrm>
            <a:off x="720125" y="2776191"/>
            <a:ext cx="2392800" cy="15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1310" name="Google Shape;1310;p39"/>
          <p:cNvSpPr txBox="1"/>
          <p:nvPr>
            <p:ph idx="2" type="subTitle"/>
          </p:nvPr>
        </p:nvSpPr>
        <p:spPr>
          <a:xfrm>
            <a:off x="3375600" y="2776191"/>
            <a:ext cx="2392800" cy="15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1311" name="Google Shape;1311;p39"/>
          <p:cNvSpPr txBox="1"/>
          <p:nvPr>
            <p:ph idx="3" type="subTitle"/>
          </p:nvPr>
        </p:nvSpPr>
        <p:spPr>
          <a:xfrm>
            <a:off x="6031075" y="2776191"/>
            <a:ext cx="2392800" cy="15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This planet is composed mostly of hydrogen and helium. It’s the sixth planet from the Sun and was named after a Roman god too</a:t>
            </a:r>
            <a:endParaRPr/>
          </a:p>
        </p:txBody>
      </p:sp>
      <p:sp>
        <p:nvSpPr>
          <p:cNvPr id="1312" name="Google Shape;1312;p39"/>
          <p:cNvSpPr txBox="1"/>
          <p:nvPr>
            <p:ph idx="4" type="subTitle"/>
          </p:nvPr>
        </p:nvSpPr>
        <p:spPr>
          <a:xfrm>
            <a:off x="720125" y="2391400"/>
            <a:ext cx="2392800" cy="4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313" name="Google Shape;1313;p39"/>
          <p:cNvSpPr txBox="1"/>
          <p:nvPr>
            <p:ph idx="5" type="subTitle"/>
          </p:nvPr>
        </p:nvSpPr>
        <p:spPr>
          <a:xfrm>
            <a:off x="3375604" y="2391400"/>
            <a:ext cx="2392800" cy="4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314" name="Google Shape;1314;p39"/>
          <p:cNvSpPr txBox="1"/>
          <p:nvPr>
            <p:ph idx="6" type="subTitle"/>
          </p:nvPr>
        </p:nvSpPr>
        <p:spPr>
          <a:xfrm>
            <a:off x="6031075" y="2391400"/>
            <a:ext cx="2392800" cy="4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315" name="Google Shape;1315;p39"/>
          <p:cNvSpPr/>
          <p:nvPr/>
        </p:nvSpPr>
        <p:spPr>
          <a:xfrm>
            <a:off x="713225" y="1636388"/>
            <a:ext cx="964200" cy="5727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9"/>
          <p:cNvSpPr/>
          <p:nvPr/>
        </p:nvSpPr>
        <p:spPr>
          <a:xfrm>
            <a:off x="3375600" y="1636388"/>
            <a:ext cx="964200" cy="5727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9"/>
          <p:cNvSpPr/>
          <p:nvPr/>
        </p:nvSpPr>
        <p:spPr>
          <a:xfrm>
            <a:off x="6037975" y="1636375"/>
            <a:ext cx="964200" cy="572700"/>
          </a:xfrm>
          <a:prstGeom prst="roundRect">
            <a:avLst>
              <a:gd fmla="val 50000" name="adj"/>
            </a:avLst>
          </a:prstGeom>
          <a:solidFill>
            <a:schemeClr val="accent1"/>
          </a:solidFill>
          <a:ln cap="flat" cmpd="sng" w="9525">
            <a:solidFill>
              <a:schemeClr val="dk1"/>
            </a:solidFill>
            <a:prstDash val="solid"/>
            <a:round/>
            <a:headEnd len="sm" w="sm" type="none"/>
            <a:tailEnd len="sm" w="sm" type="none"/>
          </a:ln>
          <a:effectLst>
            <a:outerShdw rotWithShape="0" algn="bl" dir="294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 name="Google Shape;1318;p39"/>
          <p:cNvGrpSpPr/>
          <p:nvPr/>
        </p:nvGrpSpPr>
        <p:grpSpPr>
          <a:xfrm>
            <a:off x="6330716" y="1734903"/>
            <a:ext cx="378711" cy="375650"/>
            <a:chOff x="-2310650" y="3958175"/>
            <a:chExt cx="293825" cy="291450"/>
          </a:xfrm>
        </p:grpSpPr>
        <p:sp>
          <p:nvSpPr>
            <p:cNvPr id="1319" name="Google Shape;1319;p39"/>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9"/>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39"/>
          <p:cNvGrpSpPr/>
          <p:nvPr/>
        </p:nvGrpSpPr>
        <p:grpSpPr>
          <a:xfrm>
            <a:off x="3667846" y="1734405"/>
            <a:ext cx="379710" cy="376649"/>
            <a:chOff x="-5613150" y="3991275"/>
            <a:chExt cx="294600" cy="292225"/>
          </a:xfrm>
        </p:grpSpPr>
        <p:sp>
          <p:nvSpPr>
            <p:cNvPr id="1322" name="Google Shape;1322;p39"/>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9"/>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9"/>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9"/>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9"/>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9"/>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9"/>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9"/>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9"/>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 name="Google Shape;1331;p39"/>
          <p:cNvGrpSpPr/>
          <p:nvPr/>
        </p:nvGrpSpPr>
        <p:grpSpPr>
          <a:xfrm>
            <a:off x="1003958" y="1734917"/>
            <a:ext cx="380709" cy="375650"/>
            <a:chOff x="-1951475" y="3597450"/>
            <a:chExt cx="295375" cy="291450"/>
          </a:xfrm>
        </p:grpSpPr>
        <p:sp>
          <p:nvSpPr>
            <p:cNvPr id="1332" name="Google Shape;1332;p39"/>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9"/>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9"/>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9"/>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2B SEO Strategy by Slidesgo">
  <a:themeElements>
    <a:clrScheme name="Simple Light">
      <a:dk1>
        <a:srgbClr val="121B46"/>
      </a:dk1>
      <a:lt1>
        <a:srgbClr val="FDF6EB"/>
      </a:lt1>
      <a:dk2>
        <a:srgbClr val="ED7550"/>
      </a:dk2>
      <a:lt2>
        <a:srgbClr val="00D7CB"/>
      </a:lt2>
      <a:accent1>
        <a:srgbClr val="F8CA88"/>
      </a:accent1>
      <a:accent2>
        <a:srgbClr val="577785"/>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